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Override1.xml" ContentType="application/vnd.openxmlformats-officedocument.themeOverrid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924" r:id="rId1"/>
    <p:sldMasterId id="2147485061" r:id="rId2"/>
    <p:sldMasterId id="2147485073" r:id="rId3"/>
  </p:sldMasterIdLst>
  <p:notesMasterIdLst>
    <p:notesMasterId r:id="rId88"/>
  </p:notesMasterIdLst>
  <p:handoutMasterIdLst>
    <p:handoutMasterId r:id="rId89"/>
  </p:handoutMasterIdLst>
  <p:sldIdLst>
    <p:sldId id="395" r:id="rId4"/>
    <p:sldId id="396" r:id="rId5"/>
    <p:sldId id="397" r:id="rId6"/>
    <p:sldId id="533" r:id="rId7"/>
    <p:sldId id="525" r:id="rId8"/>
    <p:sldId id="404" r:id="rId9"/>
    <p:sldId id="567" r:id="rId10"/>
    <p:sldId id="521" r:id="rId11"/>
    <p:sldId id="600" r:id="rId12"/>
    <p:sldId id="601" r:id="rId13"/>
    <p:sldId id="602" r:id="rId14"/>
    <p:sldId id="603" r:id="rId15"/>
    <p:sldId id="604" r:id="rId16"/>
    <p:sldId id="605" r:id="rId17"/>
    <p:sldId id="606" r:id="rId18"/>
    <p:sldId id="607" r:id="rId19"/>
    <p:sldId id="608" r:id="rId20"/>
    <p:sldId id="609" r:id="rId21"/>
    <p:sldId id="610" r:id="rId22"/>
    <p:sldId id="611" r:id="rId23"/>
    <p:sldId id="612" r:id="rId24"/>
    <p:sldId id="613" r:id="rId25"/>
    <p:sldId id="614" r:id="rId26"/>
    <p:sldId id="615" r:id="rId27"/>
    <p:sldId id="616" r:id="rId28"/>
    <p:sldId id="617" r:id="rId29"/>
    <p:sldId id="618" r:id="rId30"/>
    <p:sldId id="657" r:id="rId31"/>
    <p:sldId id="620" r:id="rId32"/>
    <p:sldId id="663" r:id="rId33"/>
    <p:sldId id="664" r:id="rId34"/>
    <p:sldId id="665" r:id="rId35"/>
    <p:sldId id="668" r:id="rId36"/>
    <p:sldId id="669" r:id="rId37"/>
    <p:sldId id="670" r:id="rId38"/>
    <p:sldId id="671" r:id="rId39"/>
    <p:sldId id="672" r:id="rId40"/>
    <p:sldId id="673" r:id="rId41"/>
    <p:sldId id="554" r:id="rId42"/>
    <p:sldId id="667" r:id="rId43"/>
    <p:sldId id="688" r:id="rId44"/>
    <p:sldId id="632" r:id="rId45"/>
    <p:sldId id="633" r:id="rId46"/>
    <p:sldId id="635" r:id="rId47"/>
    <p:sldId id="636" r:id="rId48"/>
    <p:sldId id="680" r:id="rId49"/>
    <p:sldId id="681" r:id="rId50"/>
    <p:sldId id="638" r:id="rId51"/>
    <p:sldId id="642" r:id="rId52"/>
    <p:sldId id="643" r:id="rId53"/>
    <p:sldId id="682" r:id="rId54"/>
    <p:sldId id="645" r:id="rId55"/>
    <p:sldId id="646" r:id="rId56"/>
    <p:sldId id="674" r:id="rId57"/>
    <p:sldId id="675" r:id="rId58"/>
    <p:sldId id="683" r:id="rId59"/>
    <p:sldId id="684" r:id="rId60"/>
    <p:sldId id="685" r:id="rId61"/>
    <p:sldId id="686" r:id="rId62"/>
    <p:sldId id="584" r:id="rId63"/>
    <p:sldId id="514" r:id="rId64"/>
    <p:sldId id="599" r:id="rId65"/>
    <p:sldId id="659" r:id="rId66"/>
    <p:sldId id="660" r:id="rId67"/>
    <p:sldId id="661" r:id="rId68"/>
    <p:sldId id="662" r:id="rId69"/>
    <p:sldId id="630" r:id="rId70"/>
    <p:sldId id="631" r:id="rId71"/>
    <p:sldId id="589" r:id="rId72"/>
    <p:sldId id="590" r:id="rId73"/>
    <p:sldId id="621" r:id="rId74"/>
    <p:sldId id="622" r:id="rId75"/>
    <p:sldId id="624" r:id="rId76"/>
    <p:sldId id="625" r:id="rId77"/>
    <p:sldId id="626" r:id="rId78"/>
    <p:sldId id="627" r:id="rId79"/>
    <p:sldId id="628" r:id="rId80"/>
    <p:sldId id="629" r:id="rId81"/>
    <p:sldId id="676" r:id="rId82"/>
    <p:sldId id="677" r:id="rId83"/>
    <p:sldId id="678" r:id="rId84"/>
    <p:sldId id="679" r:id="rId85"/>
    <p:sldId id="689" r:id="rId86"/>
    <p:sldId id="691" r:id="rId87"/>
  </p:sldIdLst>
  <p:sldSz cx="6858000" cy="9906000" type="A4"/>
  <p:notesSz cx="9939338" cy="6807200"/>
  <p:defaultTextStyle>
    <a:defPPr>
      <a:defRPr lang="ja-JP"/>
    </a:defPPr>
    <a:lvl1pPr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Times New Roman" pitchFamily="18" charset="0"/>
        <a:ea typeface="ＭＳ Ｐゴシック" pitchFamily="50" charset="-128"/>
        <a:cs typeface="+mn-cs"/>
      </a:defRPr>
    </a:lvl5pPr>
    <a:lvl6pPr marL="22860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6pPr>
    <a:lvl7pPr marL="27432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7pPr>
    <a:lvl8pPr marL="32004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8pPr>
    <a:lvl9pPr marL="3657600" algn="l" defTabSz="914400" rtl="0" eaLnBrk="1" latinLnBrk="0" hangingPunct="1">
      <a:defRPr kumimoji="1" sz="1200" kern="1200">
        <a:solidFill>
          <a:schemeClr val="tx1"/>
        </a:solidFill>
        <a:latin typeface="Times New Roman" pitchFamily="18" charset="0"/>
        <a:ea typeface="ＭＳ Ｐゴシック" pitchFamily="50" charset="-128"/>
        <a:cs typeface="+mn-cs"/>
      </a:defRPr>
    </a:lvl9pPr>
  </p:defaultTextStyle>
  <p:extLst>
    <p:ext uri="{EFAFB233-063F-42B5-8137-9DF3F51BA10A}">
      <p15:sldGuideLst xmlns:p15="http://schemas.microsoft.com/office/powerpoint/2012/main">
        <p15:guide id="1" orient="horz" pos="3120">
          <p15:clr>
            <a:srgbClr val="A4A3A4"/>
          </p15:clr>
        </p15:guide>
        <p15:guide id="2" pos="2160">
          <p15:clr>
            <a:srgbClr val="A4A3A4"/>
          </p15:clr>
        </p15:guide>
      </p15:sldGuideLst>
    </p:ext>
    <p:ext uri="{2D200454-40CA-4A62-9FC3-DE9A4176ACB9}">
      <p15:notesGuideLst xmlns:p15="http://schemas.microsoft.com/office/powerpoint/2012/main">
        <p15:guide id="1" orient="horz" pos="2145" userDrawn="1">
          <p15:clr>
            <a:srgbClr val="A4A3A4"/>
          </p15:clr>
        </p15:guide>
        <p15:guide id="2" pos="3131"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6A6A6"/>
    <a:srgbClr val="FFFE9C"/>
    <a:srgbClr val="0000FF"/>
    <a:srgbClr val="F7FFEF"/>
    <a:srgbClr val="66FF66"/>
    <a:srgbClr val="FF6699"/>
    <a:srgbClr val="FFCCFF"/>
    <a:srgbClr val="FFFF99"/>
    <a:srgbClr val="CCFFFF"/>
    <a:srgbClr val="CCFF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218" autoAdjust="0"/>
    <p:restoredTop sz="94424" autoAdjust="0"/>
  </p:normalViewPr>
  <p:slideViewPr>
    <p:cSldViewPr>
      <p:cViewPr varScale="1">
        <p:scale>
          <a:sx n="81" d="100"/>
          <a:sy n="81" d="100"/>
        </p:scale>
        <p:origin x="1182" y="90"/>
      </p:cViewPr>
      <p:guideLst>
        <p:guide orient="horz" pos="3120"/>
        <p:guide pos="2160"/>
      </p:guideLst>
    </p:cSldViewPr>
  </p:slideViewPr>
  <p:outlineViewPr>
    <p:cViewPr>
      <p:scale>
        <a:sx n="33" d="100"/>
        <a:sy n="33" d="100"/>
      </p:scale>
      <p:origin x="0" y="1620"/>
    </p:cViewPr>
  </p:outlineViewPr>
  <p:notesTextViewPr>
    <p:cViewPr>
      <p:scale>
        <a:sx n="100" d="100"/>
        <a:sy n="100" d="100"/>
      </p:scale>
      <p:origin x="0" y="0"/>
    </p:cViewPr>
  </p:notesTextViewPr>
  <p:sorterViewPr>
    <p:cViewPr>
      <p:scale>
        <a:sx n="50" d="100"/>
        <a:sy n="50" d="100"/>
      </p:scale>
      <p:origin x="0" y="1152"/>
    </p:cViewPr>
  </p:sorterViewPr>
  <p:notesViewPr>
    <p:cSldViewPr>
      <p:cViewPr varScale="1">
        <p:scale>
          <a:sx n="71" d="100"/>
          <a:sy n="71" d="100"/>
        </p:scale>
        <p:origin x="-1764" y="-102"/>
      </p:cViewPr>
      <p:guideLst>
        <p:guide orient="horz" pos="2145"/>
        <p:guide pos="3131"/>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slide" Target="slides/slide60.xml"/><Relationship Id="rId68" Type="http://schemas.openxmlformats.org/officeDocument/2006/relationships/slide" Target="slides/slide65.xml"/><Relationship Id="rId76" Type="http://schemas.openxmlformats.org/officeDocument/2006/relationships/slide" Target="slides/slide73.xml"/><Relationship Id="rId84" Type="http://schemas.openxmlformats.org/officeDocument/2006/relationships/slide" Target="slides/slide81.xml"/><Relationship Id="rId89" Type="http://schemas.openxmlformats.org/officeDocument/2006/relationships/handoutMaster" Target="handoutMasters/handoutMaster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slide" Target="slides/slide63.xml"/><Relationship Id="rId74" Type="http://schemas.openxmlformats.org/officeDocument/2006/relationships/slide" Target="slides/slide71.xml"/><Relationship Id="rId79" Type="http://schemas.openxmlformats.org/officeDocument/2006/relationships/slide" Target="slides/slide76.xml"/><Relationship Id="rId87" Type="http://schemas.openxmlformats.org/officeDocument/2006/relationships/slide" Target="slides/slide84.xml"/><Relationship Id="rId5" Type="http://schemas.openxmlformats.org/officeDocument/2006/relationships/slide" Target="slides/slide2.xml"/><Relationship Id="rId61" Type="http://schemas.openxmlformats.org/officeDocument/2006/relationships/slide" Target="slides/slide58.xml"/><Relationship Id="rId82" Type="http://schemas.openxmlformats.org/officeDocument/2006/relationships/slide" Target="slides/slide79.xml"/><Relationship Id="rId90" Type="http://schemas.openxmlformats.org/officeDocument/2006/relationships/presProps" Target="presProps.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slide" Target="slides/slide7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slide" Target="slides/slide77.xml"/><Relationship Id="rId85" Type="http://schemas.openxmlformats.org/officeDocument/2006/relationships/slide" Target="slides/slide82.xml"/><Relationship Id="rId93"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notesMaster" Target="notesMasters/notesMaster1.xml"/><Relationship Id="rId9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4" Type="http://schemas.openxmlformats.org/officeDocument/2006/relationships/slide" Target="slides/slide1.xml"/><Relationship Id="rId9" Type="http://schemas.openxmlformats.org/officeDocument/2006/relationships/slide" Target="slides/slide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hdr" sz="quarter"/>
          </p:nvPr>
        </p:nvSpPr>
        <p:spPr bwMode="auto">
          <a:xfrm>
            <a:off x="4" y="0"/>
            <a:ext cx="4307509" cy="379024"/>
          </a:xfrm>
          <a:prstGeom prst="rect">
            <a:avLst/>
          </a:prstGeom>
          <a:noFill/>
          <a:ln w="9525">
            <a:noFill/>
            <a:miter lim="800000"/>
            <a:headEnd/>
            <a:tailEnd/>
          </a:ln>
          <a:effectLst/>
        </p:spPr>
        <p:txBody>
          <a:bodyPr vert="horz" wrap="square" lIns="92138" tIns="46067" rIns="92138" bIns="46067" numCol="1" anchor="t" anchorCtr="0" compatLnSpc="1">
            <a:prstTxWarp prst="textNoShape">
              <a:avLst/>
            </a:prstTxWarp>
          </a:bodyPr>
          <a:lstStyle>
            <a:lvl1pPr>
              <a:defRPr/>
            </a:lvl1pPr>
          </a:lstStyle>
          <a:p>
            <a:pPr>
              <a:defRPr/>
            </a:pPr>
            <a:endParaRPr lang="en-US" altLang="ja-JP"/>
          </a:p>
        </p:txBody>
      </p:sp>
      <p:sp>
        <p:nvSpPr>
          <p:cNvPr id="43011" name="Rectangle 3"/>
          <p:cNvSpPr>
            <a:spLocks noGrp="1" noChangeArrowheads="1"/>
          </p:cNvSpPr>
          <p:nvPr>
            <p:ph type="dt" sz="quarter" idx="1"/>
          </p:nvPr>
        </p:nvSpPr>
        <p:spPr bwMode="auto">
          <a:xfrm>
            <a:off x="5631833" y="0"/>
            <a:ext cx="4307509" cy="379024"/>
          </a:xfrm>
          <a:prstGeom prst="rect">
            <a:avLst/>
          </a:prstGeom>
          <a:noFill/>
          <a:ln w="9525">
            <a:noFill/>
            <a:miter lim="800000"/>
            <a:headEnd/>
            <a:tailEnd/>
          </a:ln>
          <a:effectLst/>
        </p:spPr>
        <p:txBody>
          <a:bodyPr vert="horz" wrap="square" lIns="92138" tIns="46067" rIns="92138" bIns="46067" numCol="1" anchor="t" anchorCtr="0" compatLnSpc="1">
            <a:prstTxWarp prst="textNoShape">
              <a:avLst/>
            </a:prstTxWarp>
          </a:bodyPr>
          <a:lstStyle>
            <a:lvl1pPr algn="r">
              <a:defRPr/>
            </a:lvl1pPr>
          </a:lstStyle>
          <a:p>
            <a:pPr>
              <a:defRPr/>
            </a:pPr>
            <a:endParaRPr lang="en-US" altLang="ja-JP"/>
          </a:p>
        </p:txBody>
      </p:sp>
      <p:sp>
        <p:nvSpPr>
          <p:cNvPr id="43012" name="Rectangle 4"/>
          <p:cNvSpPr>
            <a:spLocks noGrp="1" noChangeArrowheads="1"/>
          </p:cNvSpPr>
          <p:nvPr>
            <p:ph type="ftr" sz="quarter" idx="2"/>
          </p:nvPr>
        </p:nvSpPr>
        <p:spPr bwMode="auto">
          <a:xfrm>
            <a:off x="4" y="6428181"/>
            <a:ext cx="4307509" cy="379023"/>
          </a:xfrm>
          <a:prstGeom prst="rect">
            <a:avLst/>
          </a:prstGeom>
          <a:noFill/>
          <a:ln w="9525">
            <a:noFill/>
            <a:miter lim="800000"/>
            <a:headEnd/>
            <a:tailEnd/>
          </a:ln>
          <a:effectLst/>
        </p:spPr>
        <p:txBody>
          <a:bodyPr vert="horz" wrap="square" lIns="92138" tIns="46067" rIns="92138" bIns="46067" numCol="1" anchor="b" anchorCtr="0" compatLnSpc="1">
            <a:prstTxWarp prst="textNoShape">
              <a:avLst/>
            </a:prstTxWarp>
          </a:bodyPr>
          <a:lstStyle>
            <a:lvl1pPr>
              <a:defRPr/>
            </a:lvl1pPr>
          </a:lstStyle>
          <a:p>
            <a:pPr>
              <a:defRPr/>
            </a:pPr>
            <a:endParaRPr lang="en-US" altLang="ja-JP"/>
          </a:p>
        </p:txBody>
      </p:sp>
      <p:sp>
        <p:nvSpPr>
          <p:cNvPr id="43013" name="Rectangle 5"/>
          <p:cNvSpPr>
            <a:spLocks noGrp="1" noChangeArrowheads="1"/>
          </p:cNvSpPr>
          <p:nvPr>
            <p:ph type="sldNum" sz="quarter" idx="3"/>
          </p:nvPr>
        </p:nvSpPr>
        <p:spPr bwMode="auto">
          <a:xfrm>
            <a:off x="5631833" y="6428181"/>
            <a:ext cx="4307509" cy="379023"/>
          </a:xfrm>
          <a:prstGeom prst="rect">
            <a:avLst/>
          </a:prstGeom>
          <a:noFill/>
          <a:ln w="9525">
            <a:noFill/>
            <a:miter lim="800000"/>
            <a:headEnd/>
            <a:tailEnd/>
          </a:ln>
          <a:effectLst/>
        </p:spPr>
        <p:txBody>
          <a:bodyPr vert="horz" wrap="square" lIns="92138" tIns="46067" rIns="92138" bIns="46067" numCol="1" anchor="b" anchorCtr="0" compatLnSpc="1">
            <a:prstTxWarp prst="textNoShape">
              <a:avLst/>
            </a:prstTxWarp>
          </a:bodyPr>
          <a:lstStyle>
            <a:lvl1pPr algn="r">
              <a:defRPr/>
            </a:lvl1pPr>
          </a:lstStyle>
          <a:p>
            <a:pPr>
              <a:defRPr/>
            </a:pPr>
            <a:fld id="{22FF94B0-A88D-4743-8340-C825F3153C58}" type="slidenum">
              <a:rPr lang="en-US" altLang="ja-JP"/>
              <a:pPr>
                <a:defRPr/>
              </a:pPr>
              <a:t>‹#›</a:t>
            </a:fld>
            <a:endParaRPr lang="en-US" altLang="ja-JP"/>
          </a:p>
        </p:txBody>
      </p:sp>
    </p:spTree>
    <p:extLst>
      <p:ext uri="{BB962C8B-B14F-4D97-AF65-F5344CB8AC3E}">
        <p14:creationId xmlns:p14="http://schemas.microsoft.com/office/powerpoint/2010/main" val="1110556010"/>
      </p:ext>
    </p:extLst>
  </p:cSld>
  <p:clrMap bg1="lt1" tx1="dk1" bg2="lt2" tx2="dk2" accent1="accent1" accent2="accent2" accent3="accent3" accent4="accent4" accent5="accent5" accent6="accent6" hlink="hlink" folHlink="folHlink"/>
  <p:hf hd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4" y="0"/>
            <a:ext cx="4307509" cy="379024"/>
          </a:xfrm>
          <a:prstGeom prst="rect">
            <a:avLst/>
          </a:prstGeom>
          <a:noFill/>
          <a:ln w="9525">
            <a:noFill/>
            <a:miter lim="800000"/>
            <a:headEnd/>
            <a:tailEnd/>
          </a:ln>
          <a:effectLst/>
        </p:spPr>
        <p:txBody>
          <a:bodyPr vert="horz" wrap="square" lIns="92138" tIns="46067" rIns="92138" bIns="46067" numCol="1" anchor="t" anchorCtr="0" compatLnSpc="1">
            <a:prstTxWarp prst="textNoShape">
              <a:avLst/>
            </a:prstTxWarp>
          </a:bodyPr>
          <a:lstStyle>
            <a:lvl1pPr>
              <a:defRPr/>
            </a:lvl1pPr>
          </a:lstStyle>
          <a:p>
            <a:pPr>
              <a:defRPr/>
            </a:pPr>
            <a:endParaRPr lang="en-US" altLang="ja-JP"/>
          </a:p>
        </p:txBody>
      </p:sp>
      <p:sp>
        <p:nvSpPr>
          <p:cNvPr id="6147" name="Rectangle 3"/>
          <p:cNvSpPr>
            <a:spLocks noGrp="1" noChangeArrowheads="1"/>
          </p:cNvSpPr>
          <p:nvPr>
            <p:ph type="dt" idx="1"/>
          </p:nvPr>
        </p:nvSpPr>
        <p:spPr bwMode="auto">
          <a:xfrm>
            <a:off x="5631833" y="0"/>
            <a:ext cx="4307509" cy="379024"/>
          </a:xfrm>
          <a:prstGeom prst="rect">
            <a:avLst/>
          </a:prstGeom>
          <a:noFill/>
          <a:ln w="9525">
            <a:noFill/>
            <a:miter lim="800000"/>
            <a:headEnd/>
            <a:tailEnd/>
          </a:ln>
          <a:effectLst/>
        </p:spPr>
        <p:txBody>
          <a:bodyPr vert="horz" wrap="square" lIns="92138" tIns="46067" rIns="92138" bIns="46067" numCol="1" anchor="t" anchorCtr="0" compatLnSpc="1">
            <a:prstTxWarp prst="textNoShape">
              <a:avLst/>
            </a:prstTxWarp>
          </a:bodyPr>
          <a:lstStyle>
            <a:lvl1pPr algn="r">
              <a:defRPr/>
            </a:lvl1pPr>
          </a:lstStyle>
          <a:p>
            <a:pPr>
              <a:defRPr/>
            </a:pPr>
            <a:endParaRPr lang="en-US" altLang="ja-JP"/>
          </a:p>
        </p:txBody>
      </p:sp>
      <p:sp>
        <p:nvSpPr>
          <p:cNvPr id="39940" name="Rectangle 4"/>
          <p:cNvSpPr>
            <a:spLocks noGrp="1" noRot="1" noChangeAspect="1" noChangeArrowheads="1" noTextEdit="1"/>
          </p:cNvSpPr>
          <p:nvPr>
            <p:ph type="sldImg" idx="2"/>
          </p:nvPr>
        </p:nvSpPr>
        <p:spPr bwMode="auto">
          <a:xfrm>
            <a:off x="4078288" y="528638"/>
            <a:ext cx="1781175" cy="2573337"/>
          </a:xfrm>
          <a:prstGeom prst="rect">
            <a:avLst/>
          </a:prstGeom>
          <a:noFill/>
          <a:ln w="9525">
            <a:solidFill>
              <a:srgbClr val="000000"/>
            </a:solidFill>
            <a:miter lim="800000"/>
            <a:headEnd/>
            <a:tailEnd/>
          </a:ln>
        </p:spPr>
      </p:sp>
      <p:sp>
        <p:nvSpPr>
          <p:cNvPr id="6149" name="Rectangle 5"/>
          <p:cNvSpPr>
            <a:spLocks noGrp="1" noChangeArrowheads="1"/>
          </p:cNvSpPr>
          <p:nvPr>
            <p:ph type="body" sz="quarter" idx="3"/>
          </p:nvPr>
        </p:nvSpPr>
        <p:spPr bwMode="auto">
          <a:xfrm>
            <a:off x="1325864" y="3251384"/>
            <a:ext cx="7287615" cy="3026099"/>
          </a:xfrm>
          <a:prstGeom prst="rect">
            <a:avLst/>
          </a:prstGeom>
          <a:noFill/>
          <a:ln w="9525">
            <a:noFill/>
            <a:miter lim="800000"/>
            <a:headEnd/>
            <a:tailEnd/>
          </a:ln>
          <a:effectLst/>
        </p:spPr>
        <p:txBody>
          <a:bodyPr vert="horz" wrap="square" lIns="92138" tIns="46067" rIns="92138" bIns="46067"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150" name="Rectangle 6"/>
          <p:cNvSpPr>
            <a:spLocks noGrp="1" noChangeArrowheads="1"/>
          </p:cNvSpPr>
          <p:nvPr>
            <p:ph type="ftr" sz="quarter" idx="4"/>
          </p:nvPr>
        </p:nvSpPr>
        <p:spPr bwMode="auto">
          <a:xfrm>
            <a:off x="4" y="6428181"/>
            <a:ext cx="4307509" cy="379023"/>
          </a:xfrm>
          <a:prstGeom prst="rect">
            <a:avLst/>
          </a:prstGeom>
          <a:noFill/>
          <a:ln w="9525">
            <a:noFill/>
            <a:miter lim="800000"/>
            <a:headEnd/>
            <a:tailEnd/>
          </a:ln>
          <a:effectLst/>
        </p:spPr>
        <p:txBody>
          <a:bodyPr vert="horz" wrap="square" lIns="92138" tIns="46067" rIns="92138" bIns="46067" numCol="1" anchor="b" anchorCtr="0" compatLnSpc="1">
            <a:prstTxWarp prst="textNoShape">
              <a:avLst/>
            </a:prstTxWarp>
          </a:bodyPr>
          <a:lstStyle>
            <a:lvl1pPr>
              <a:defRPr/>
            </a:lvl1pPr>
          </a:lstStyle>
          <a:p>
            <a:pPr>
              <a:defRPr/>
            </a:pPr>
            <a:endParaRPr lang="en-US" altLang="ja-JP"/>
          </a:p>
        </p:txBody>
      </p:sp>
      <p:sp>
        <p:nvSpPr>
          <p:cNvPr id="6151" name="Rectangle 7"/>
          <p:cNvSpPr>
            <a:spLocks noGrp="1" noChangeArrowheads="1"/>
          </p:cNvSpPr>
          <p:nvPr>
            <p:ph type="sldNum" sz="quarter" idx="5"/>
          </p:nvPr>
        </p:nvSpPr>
        <p:spPr bwMode="auto">
          <a:xfrm>
            <a:off x="5631833" y="6428181"/>
            <a:ext cx="4307509" cy="379023"/>
          </a:xfrm>
          <a:prstGeom prst="rect">
            <a:avLst/>
          </a:prstGeom>
          <a:noFill/>
          <a:ln w="9525">
            <a:noFill/>
            <a:miter lim="800000"/>
            <a:headEnd/>
            <a:tailEnd/>
          </a:ln>
          <a:effectLst/>
        </p:spPr>
        <p:txBody>
          <a:bodyPr vert="horz" wrap="square" lIns="92138" tIns="46067" rIns="92138" bIns="46067" numCol="1" anchor="b" anchorCtr="0" compatLnSpc="1">
            <a:prstTxWarp prst="textNoShape">
              <a:avLst/>
            </a:prstTxWarp>
          </a:bodyPr>
          <a:lstStyle>
            <a:lvl1pPr algn="r">
              <a:defRPr/>
            </a:lvl1pPr>
          </a:lstStyle>
          <a:p>
            <a:pPr>
              <a:defRPr/>
            </a:pPr>
            <a:fld id="{2EF60284-F380-44EB-B7F0-066DC1C091F0}" type="slidenum">
              <a:rPr lang="en-US" altLang="ja-JP"/>
              <a:pPr>
                <a:defRPr/>
              </a:pPr>
              <a:t>‹#›</a:t>
            </a:fld>
            <a:endParaRPr lang="en-US" altLang="ja-JP"/>
          </a:p>
        </p:txBody>
      </p:sp>
    </p:spTree>
    <p:extLst>
      <p:ext uri="{BB962C8B-B14F-4D97-AF65-F5344CB8AC3E}">
        <p14:creationId xmlns:p14="http://schemas.microsoft.com/office/powerpoint/2010/main" val="2762763921"/>
      </p:ext>
    </p:extLst>
  </p:cSld>
  <p:clrMap bg1="lt1" tx1="dk1" bg2="lt2" tx2="dk2" accent1="accent1" accent2="accent2" accent3="accent3" accent4="accent4" accent5="accent5" accent6="accent6" hlink="hlink" folHlink="folHlink"/>
  <p:hf hdr="0" dt="0"/>
  <p:notesStyle>
    <a:lvl1pPr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Times New Roman" pitchFamily="18"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pPr>
                <a:defRPr/>
              </a:pPr>
              <a:t>3</a:t>
            </a:fld>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Tree>
    <p:extLst>
      <p:ext uri="{BB962C8B-B14F-4D97-AF65-F5344CB8AC3E}">
        <p14:creationId xmlns:p14="http://schemas.microsoft.com/office/powerpoint/2010/main" val="3355122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5" name="スライド番号プレースホルダー 4"/>
          <p:cNvSpPr>
            <a:spLocks noGrp="1"/>
          </p:cNvSpPr>
          <p:nvPr>
            <p:ph type="sldNum" sz="quarter" idx="10"/>
          </p:nvPr>
        </p:nvSpPr>
        <p:spPr/>
        <p:txBody>
          <a:bodyPr/>
          <a:lstStyle/>
          <a:p>
            <a:pPr>
              <a:defRPr/>
            </a:pPr>
            <a:fld id="{2EF60284-F380-44EB-B7F0-066DC1C091F0}" type="slidenum">
              <a:rPr lang="en-US" altLang="ja-JP" smtClean="0">
                <a:solidFill>
                  <a:prstClr val="black"/>
                </a:solidFill>
              </a:rPr>
              <a:pPr>
                <a:defRPr/>
              </a:pPr>
              <a:t>4</a:t>
            </a:fld>
            <a:endParaRPr lang="en-US" altLang="ja-JP">
              <a:solidFill>
                <a:prstClr val="black"/>
              </a:solidFill>
            </a:endParaRPr>
          </a:p>
        </p:txBody>
      </p:sp>
      <p:sp>
        <p:nvSpPr>
          <p:cNvPr id="6" name="フッター プレースホルダー 5"/>
          <p:cNvSpPr>
            <a:spLocks noGrp="1"/>
          </p:cNvSpPr>
          <p:nvPr>
            <p:ph type="ftr" sz="quarter" idx="11"/>
          </p:nvPr>
        </p:nvSpPr>
        <p:spPr/>
        <p:txBody>
          <a:bodyPr/>
          <a:lstStyle/>
          <a:p>
            <a:pPr>
              <a:defRPr/>
            </a:pPr>
            <a:endParaRPr lang="en-US" altLang="ja-JP">
              <a:solidFill>
                <a:prstClr val="black"/>
              </a:solidFill>
            </a:endParaRPr>
          </a:p>
        </p:txBody>
      </p:sp>
    </p:spTree>
    <p:extLst>
      <p:ext uri="{BB962C8B-B14F-4D97-AF65-F5344CB8AC3E}">
        <p14:creationId xmlns:p14="http://schemas.microsoft.com/office/powerpoint/2010/main" val="33551226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5</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6</a:t>
            </a:fld>
            <a:endParaRPr lang="en-US" altLang="ja-JP"/>
          </a:p>
        </p:txBody>
      </p:sp>
    </p:spTree>
    <p:extLst>
      <p:ext uri="{BB962C8B-B14F-4D97-AF65-F5344CB8AC3E}">
        <p14:creationId xmlns:p14="http://schemas.microsoft.com/office/powerpoint/2010/main" val="18809004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24</a:t>
            </a:fld>
            <a:endParaRPr lang="en-US" altLang="ja-JP"/>
          </a:p>
        </p:txBody>
      </p:sp>
    </p:spTree>
    <p:extLst>
      <p:ext uri="{BB962C8B-B14F-4D97-AF65-F5344CB8AC3E}">
        <p14:creationId xmlns:p14="http://schemas.microsoft.com/office/powerpoint/2010/main" val="23742191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フッター プレースホルダー 3"/>
          <p:cNvSpPr>
            <a:spLocks noGrp="1"/>
          </p:cNvSpPr>
          <p:nvPr>
            <p:ph type="ftr" sz="quarter" idx="10"/>
          </p:nvPr>
        </p:nvSpPr>
        <p:spPr/>
        <p:txBody>
          <a:bodyPr/>
          <a:lstStyle/>
          <a:p>
            <a:pPr>
              <a:defRPr/>
            </a:pPr>
            <a:endParaRPr lang="en-US" altLang="ja-JP"/>
          </a:p>
        </p:txBody>
      </p:sp>
      <p:sp>
        <p:nvSpPr>
          <p:cNvPr id="5" name="スライド番号プレースホルダー 4"/>
          <p:cNvSpPr>
            <a:spLocks noGrp="1"/>
          </p:cNvSpPr>
          <p:nvPr>
            <p:ph type="sldNum" sz="quarter" idx="11"/>
          </p:nvPr>
        </p:nvSpPr>
        <p:spPr/>
        <p:txBody>
          <a:bodyPr/>
          <a:lstStyle/>
          <a:p>
            <a:pPr>
              <a:defRPr/>
            </a:pPr>
            <a:fld id="{2EF60284-F380-44EB-B7F0-066DC1C091F0}" type="slidenum">
              <a:rPr lang="en-US" altLang="ja-JP" smtClean="0"/>
              <a:pPr>
                <a:defRPr/>
              </a:pPr>
              <a:t>62</a:t>
            </a:fld>
            <a:endParaRPr lang="en-US" altLang="ja-JP"/>
          </a:p>
        </p:txBody>
      </p:sp>
    </p:spTree>
    <p:extLst>
      <p:ext uri="{BB962C8B-B14F-4D97-AF65-F5344CB8AC3E}">
        <p14:creationId xmlns:p14="http://schemas.microsoft.com/office/powerpoint/2010/main" val="22516995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hemeOverride" Target="../theme/themeOverride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タイトル スライド">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7727637"/>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ctrTitle"/>
          </p:nvPr>
        </p:nvSpPr>
        <p:spPr>
          <a:xfrm>
            <a:off x="285750" y="7010485"/>
            <a:ext cx="6343650" cy="1765652"/>
          </a:xfrm>
        </p:spPr>
        <p:txBody>
          <a:bodyPr anchor="t"/>
          <a:lstStyle/>
          <a:p>
            <a:r>
              <a:rPr lang="ja-JP" altLang="en-US"/>
              <a:t>マスタ タイトルの書式設定</a:t>
            </a:r>
            <a:endParaRPr lang="en-US"/>
          </a:p>
        </p:txBody>
      </p:sp>
      <p:sp>
        <p:nvSpPr>
          <p:cNvPr id="9" name="サブタイトル 8"/>
          <p:cNvSpPr>
            <a:spLocks noGrp="1"/>
          </p:cNvSpPr>
          <p:nvPr>
            <p:ph type="subTitle" idx="1"/>
          </p:nvPr>
        </p:nvSpPr>
        <p:spPr>
          <a:xfrm>
            <a:off x="285750" y="5613400"/>
            <a:ext cx="6343650" cy="1320800"/>
          </a:xfrm>
        </p:spPr>
        <p:txBody>
          <a:bodyPr anchor="b"/>
          <a:lstStyle>
            <a:lvl1pPr marL="0" indent="0" algn="l">
              <a:buNone/>
              <a:defRPr sz="2400">
                <a:solidFill>
                  <a:schemeClr val="tx2">
                    <a:shade val="75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ja-JP" altLang="en-US"/>
              <a:t>マスタ サブタイトルの書式設定</a:t>
            </a:r>
            <a:endParaRPr lang="en-US"/>
          </a:p>
        </p:txBody>
      </p:sp>
      <p:sp>
        <p:nvSpPr>
          <p:cNvPr id="5" name="日付プレースホルダ 15"/>
          <p:cNvSpPr>
            <a:spLocks noGrp="1"/>
          </p:cNvSpPr>
          <p:nvPr>
            <p:ph type="dt" sz="half" idx="10"/>
          </p:nvPr>
        </p:nvSpPr>
        <p:spPr/>
        <p:txBody>
          <a:bodyPr/>
          <a:lstStyle>
            <a:lvl1pPr>
              <a:defRPr/>
            </a:lvl1pPr>
          </a:lstStyle>
          <a:p>
            <a:pPr>
              <a:defRPr/>
            </a:pPr>
            <a:endParaRPr lang="en-US" altLang="ja-JP"/>
          </a:p>
        </p:txBody>
      </p:sp>
      <p:sp>
        <p:nvSpPr>
          <p:cNvPr id="6" name="フッター プレースホルダ 1"/>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14"/>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10"/>
          <p:cNvSpPr>
            <a:spLocks noGrp="1"/>
          </p:cNvSpPr>
          <p:nvPr>
            <p:ph type="dt" sz="half" idx="10"/>
          </p:nvPr>
        </p:nvSpPr>
        <p:spPr/>
        <p:txBody>
          <a:bodyPr/>
          <a:lstStyle>
            <a:lvl1pPr>
              <a:defRPr/>
            </a:lvl1pPr>
          </a:lstStyle>
          <a:p>
            <a:pPr>
              <a:defRPr/>
            </a:pPr>
            <a:endParaRPr lang="en-US" altLang="ja-JP"/>
          </a:p>
        </p:txBody>
      </p:sp>
      <p:sp>
        <p:nvSpPr>
          <p:cNvPr id="5"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5143500" y="793401"/>
            <a:ext cx="1371600" cy="8452202"/>
          </a:xfrm>
        </p:spPr>
        <p:txBody>
          <a:bodyPr vert="eaVert"/>
          <a:lstStyle/>
          <a:p>
            <a:r>
              <a:rPr lang="ja-JP" altLang="en-US"/>
              <a:t>マスタ タイトルの書式設定</a:t>
            </a:r>
            <a:endParaRPr lang="en-US"/>
          </a:p>
        </p:txBody>
      </p:sp>
      <p:sp>
        <p:nvSpPr>
          <p:cNvPr id="3" name="縦書きテキスト プレースホルダ 2"/>
          <p:cNvSpPr>
            <a:spLocks noGrp="1"/>
          </p:cNvSpPr>
          <p:nvPr>
            <p:ph type="body" orient="vert" idx="1"/>
          </p:nvPr>
        </p:nvSpPr>
        <p:spPr>
          <a:xfrm>
            <a:off x="342900" y="793401"/>
            <a:ext cx="4686300" cy="8452202"/>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3"/>
          <p:cNvSpPr>
            <a:spLocks noGrp="1"/>
          </p:cNvSpPr>
          <p:nvPr>
            <p:ph type="dt" sz="half" idx="10"/>
          </p:nvPr>
        </p:nvSpPr>
        <p:spPr/>
        <p:txBody>
          <a:bodyPr/>
          <a:lstStyle>
            <a:lvl1pPr>
              <a:defRPr/>
            </a:lvl1pPr>
          </a:lstStyle>
          <a:p>
            <a:pPr>
              <a:defRPr/>
            </a:pPr>
            <a:endParaRPr lang="en-US" altLang="ja-JP"/>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857250" y="1621191"/>
            <a:ext cx="5143500" cy="3448756"/>
          </a:xfrm>
        </p:spPr>
        <p:txBody>
          <a:bodyPr anchor="b"/>
          <a:lstStyle>
            <a:lvl1pPr algn="ctr">
              <a:defRPr sz="3375"/>
            </a:lvl1pPr>
          </a:lstStyle>
          <a:p>
            <a:r>
              <a:rPr kumimoji="1" lang="ja-JP" altLang="en-US"/>
              <a:t>マスター タイトルの書式設定</a:t>
            </a:r>
          </a:p>
        </p:txBody>
      </p:sp>
      <p:sp>
        <p:nvSpPr>
          <p:cNvPr id="3" name="サブタイトル 2"/>
          <p:cNvSpPr>
            <a:spLocks noGrp="1"/>
          </p:cNvSpPr>
          <p:nvPr>
            <p:ph type="subTitle" idx="1"/>
          </p:nvPr>
        </p:nvSpPr>
        <p:spPr>
          <a:xfrm>
            <a:off x="857250" y="5202944"/>
            <a:ext cx="5143500" cy="2391656"/>
          </a:xfrm>
        </p:spPr>
        <p:txBody>
          <a:bodyPr/>
          <a:lstStyle>
            <a:lvl1pPr marL="0" indent="0" algn="ctr">
              <a:buNone/>
              <a:defRPr sz="1350"/>
            </a:lvl1pPr>
            <a:lvl2pPr marL="257175" indent="0" algn="ctr">
              <a:buNone/>
              <a:defRPr sz="1125"/>
            </a:lvl2pPr>
            <a:lvl3pPr marL="514350" indent="0" algn="ctr">
              <a:buNone/>
              <a:defRPr sz="1013"/>
            </a:lvl3pPr>
            <a:lvl4pPr marL="771525" indent="0" algn="ctr">
              <a:buNone/>
              <a:defRPr sz="900"/>
            </a:lvl4pPr>
            <a:lvl5pPr marL="1028700" indent="0" algn="ctr">
              <a:buNone/>
              <a:defRPr sz="900"/>
            </a:lvl5pPr>
            <a:lvl6pPr marL="1285875" indent="0" algn="ctr">
              <a:buNone/>
              <a:defRPr sz="900"/>
            </a:lvl6pPr>
            <a:lvl7pPr marL="1543050" indent="0" algn="ctr">
              <a:buNone/>
              <a:defRPr sz="900"/>
            </a:lvl7pPr>
            <a:lvl8pPr marL="1800225" indent="0" algn="ctr">
              <a:buNone/>
              <a:defRPr sz="900"/>
            </a:lvl8pPr>
            <a:lvl9pPr marL="2057400" indent="0" algn="ctr">
              <a:buNone/>
              <a:defRPr sz="900"/>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467011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40647094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467916" y="2469622"/>
            <a:ext cx="5915025" cy="4120620"/>
          </a:xfrm>
        </p:spPr>
        <p:txBody>
          <a:bodyPr anchor="b"/>
          <a:lstStyle>
            <a:lvl1pPr>
              <a:defRPr sz="3375"/>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67916" y="6629225"/>
            <a:ext cx="5915025" cy="2166937"/>
          </a:xfrm>
        </p:spPr>
        <p:txBody>
          <a:bodyPr/>
          <a:lstStyle>
            <a:lvl1pPr marL="0" indent="0">
              <a:buNone/>
              <a:defRPr sz="1350">
                <a:solidFill>
                  <a:schemeClr val="tx1">
                    <a:tint val="75000"/>
                  </a:schemeClr>
                </a:solidFill>
              </a:defRPr>
            </a:lvl1pPr>
            <a:lvl2pPr marL="257175" indent="0">
              <a:buNone/>
              <a:defRPr sz="1125">
                <a:solidFill>
                  <a:schemeClr val="tx1">
                    <a:tint val="75000"/>
                  </a:schemeClr>
                </a:solidFill>
              </a:defRPr>
            </a:lvl2pPr>
            <a:lvl3pPr marL="514350" indent="0">
              <a:buNone/>
              <a:defRPr sz="1013">
                <a:solidFill>
                  <a:schemeClr val="tx1">
                    <a:tint val="75000"/>
                  </a:schemeClr>
                </a:solidFill>
              </a:defRPr>
            </a:lvl3pPr>
            <a:lvl4pPr marL="771525" indent="0">
              <a:buNone/>
              <a:defRPr sz="900">
                <a:solidFill>
                  <a:schemeClr val="tx1">
                    <a:tint val="75000"/>
                  </a:schemeClr>
                </a:solidFill>
              </a:defRPr>
            </a:lvl4pPr>
            <a:lvl5pPr marL="1028700" indent="0">
              <a:buNone/>
              <a:defRPr sz="900">
                <a:solidFill>
                  <a:schemeClr val="tx1">
                    <a:tint val="75000"/>
                  </a:schemeClr>
                </a:solidFill>
              </a:defRPr>
            </a:lvl5pPr>
            <a:lvl6pPr marL="1285875" indent="0">
              <a:buNone/>
              <a:defRPr sz="900">
                <a:solidFill>
                  <a:schemeClr val="tx1">
                    <a:tint val="75000"/>
                  </a:schemeClr>
                </a:solidFill>
              </a:defRPr>
            </a:lvl6pPr>
            <a:lvl7pPr marL="1543050" indent="0">
              <a:buNone/>
              <a:defRPr sz="900">
                <a:solidFill>
                  <a:schemeClr val="tx1">
                    <a:tint val="75000"/>
                  </a:schemeClr>
                </a:solidFill>
              </a:defRPr>
            </a:lvl7pPr>
            <a:lvl8pPr marL="1800225" indent="0">
              <a:buNone/>
              <a:defRPr sz="900">
                <a:solidFill>
                  <a:schemeClr val="tx1">
                    <a:tint val="75000"/>
                  </a:schemeClr>
                </a:solidFill>
              </a:defRPr>
            </a:lvl8pPr>
            <a:lvl9pPr marL="2057400" indent="0">
              <a:buNone/>
              <a:defRPr sz="9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4488685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71488"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3471863" y="2637014"/>
            <a:ext cx="2914650" cy="6285266"/>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60972108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527404"/>
            <a:ext cx="5915025" cy="1914702"/>
          </a:xfrm>
        </p:spPr>
        <p:txBody>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2381" y="2428347"/>
            <a:ext cx="2901255"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72381" y="3618442"/>
            <a:ext cx="2901255"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3471863" y="2428347"/>
            <a:ext cx="2915543" cy="1190095"/>
          </a:xfrm>
        </p:spPr>
        <p:txBody>
          <a:bodyPr anchor="b"/>
          <a:lstStyle>
            <a:lvl1pPr marL="0" indent="0">
              <a:buNone/>
              <a:defRPr sz="1350" b="1"/>
            </a:lvl1pPr>
            <a:lvl2pPr marL="257175" indent="0">
              <a:buNone/>
              <a:defRPr sz="1125" b="1"/>
            </a:lvl2pPr>
            <a:lvl3pPr marL="514350" indent="0">
              <a:buNone/>
              <a:defRPr sz="1013" b="1"/>
            </a:lvl3pPr>
            <a:lvl4pPr marL="771525" indent="0">
              <a:buNone/>
              <a:defRPr sz="900" b="1"/>
            </a:lvl4pPr>
            <a:lvl5pPr marL="1028700" indent="0">
              <a:buNone/>
              <a:defRPr sz="900" b="1"/>
            </a:lvl5pPr>
            <a:lvl6pPr marL="1285875" indent="0">
              <a:buNone/>
              <a:defRPr sz="900" b="1"/>
            </a:lvl6pPr>
            <a:lvl7pPr marL="1543050" indent="0">
              <a:buNone/>
              <a:defRPr sz="900" b="1"/>
            </a:lvl7pPr>
            <a:lvl8pPr marL="1800225" indent="0">
              <a:buNone/>
              <a:defRPr sz="900" b="1"/>
            </a:lvl8pPr>
            <a:lvl9pPr marL="2057400" indent="0">
              <a:buNone/>
              <a:defRPr sz="9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3471863" y="3618442"/>
            <a:ext cx="2915543" cy="5322183"/>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pPr>
              <a:defRPr/>
            </a:pPr>
            <a:endParaRPr lang="en-US" altLang="ja-JP"/>
          </a:p>
        </p:txBody>
      </p:sp>
      <p:sp>
        <p:nvSpPr>
          <p:cNvPr id="8" name="フッター プレースホルダー 7"/>
          <p:cNvSpPr>
            <a:spLocks noGrp="1"/>
          </p:cNvSpPr>
          <p:nvPr>
            <p:ph type="ftr" sz="quarter" idx="11"/>
          </p:nvPr>
        </p:nvSpPr>
        <p:spPr/>
        <p:txBody>
          <a:bodyPr/>
          <a:lstStyle/>
          <a:p>
            <a:pPr>
              <a:defRPr/>
            </a:pPr>
            <a:endParaRPr lang="en-US" altLang="ja-JP"/>
          </a:p>
        </p:txBody>
      </p:sp>
      <p:sp>
        <p:nvSpPr>
          <p:cNvPr id="9" name="スライド番号プレースホルダー 8"/>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6047422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pPr>
              <a:defRPr/>
            </a:pPr>
            <a:endParaRPr lang="en-US" altLang="ja-JP"/>
          </a:p>
        </p:txBody>
      </p:sp>
      <p:sp>
        <p:nvSpPr>
          <p:cNvPr id="4" name="フッター プレースホルダー 3"/>
          <p:cNvSpPr>
            <a:spLocks noGrp="1"/>
          </p:cNvSpPr>
          <p:nvPr>
            <p:ph type="ftr" sz="quarter" idx="11"/>
          </p:nvPr>
        </p:nvSpPr>
        <p:spPr/>
        <p:txBody>
          <a:bodyPr/>
          <a:lstStyle/>
          <a:p>
            <a:pPr>
              <a:defRPr/>
            </a:pPr>
            <a:endParaRPr lang="en-US" altLang="ja-JP"/>
          </a:p>
        </p:txBody>
      </p:sp>
      <p:sp>
        <p:nvSpPr>
          <p:cNvPr id="5" name="スライド番号プレースホルダー 4"/>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63263864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pPr>
              <a:defRPr/>
            </a:pPr>
            <a:endParaRPr lang="en-US" altLang="ja-JP"/>
          </a:p>
        </p:txBody>
      </p:sp>
      <p:sp>
        <p:nvSpPr>
          <p:cNvPr id="3" name="フッター プレースホルダー 2"/>
          <p:cNvSpPr>
            <a:spLocks noGrp="1"/>
          </p:cNvSpPr>
          <p:nvPr>
            <p:ph type="ftr" sz="quarter" idx="11"/>
          </p:nvPr>
        </p:nvSpPr>
        <p:spPr/>
        <p:txBody>
          <a:bodyPr/>
          <a:lstStyle/>
          <a:p>
            <a:pPr>
              <a:defRPr/>
            </a:pPr>
            <a:endParaRPr lang="en-US" altLang="ja-JP"/>
          </a:p>
        </p:txBody>
      </p:sp>
      <p:sp>
        <p:nvSpPr>
          <p:cNvPr id="4" name="スライド番号プレースホルダー 3"/>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2186214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コンテンツ プレースホルダー 2"/>
          <p:cNvSpPr>
            <a:spLocks noGrp="1"/>
          </p:cNvSpPr>
          <p:nvPr>
            <p:ph idx="1"/>
          </p:nvPr>
        </p:nvSpPr>
        <p:spPr>
          <a:xfrm>
            <a:off x="2915543" y="1426281"/>
            <a:ext cx="3471863" cy="7039681"/>
          </a:xfrm>
        </p:spPr>
        <p:txBody>
          <a:bodyPr/>
          <a:lstStyle>
            <a:lvl1pPr>
              <a:defRPr sz="1800"/>
            </a:lvl1pPr>
            <a:lvl2pPr>
              <a:defRPr sz="1575"/>
            </a:lvl2pPr>
            <a:lvl3pPr>
              <a:defRPr sz="1350"/>
            </a:lvl3pPr>
            <a:lvl4pPr>
              <a:defRPr sz="1125"/>
            </a:lvl4pPr>
            <a:lvl5pPr>
              <a:defRPr sz="1125"/>
            </a:lvl5pPr>
            <a:lvl6pPr>
              <a:defRPr sz="1125"/>
            </a:lvl6pPr>
            <a:lvl7pPr>
              <a:defRPr sz="1125"/>
            </a:lvl7pPr>
            <a:lvl8pPr>
              <a:defRPr sz="1125"/>
            </a:lvl8pPr>
            <a:lvl9pPr>
              <a:defRPr sz="1125"/>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535684928"/>
      </p:ext>
    </p:extLst>
  </p:cSld>
  <p:clrMapOvr>
    <a:masterClrMapping/>
  </p:clrMapOvr>
  <p:hf sldNum="0"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2" name="タイトル 21"/>
          <p:cNvSpPr>
            <a:spLocks noGrp="1"/>
          </p:cNvSpPr>
          <p:nvPr>
            <p:ph type="title"/>
          </p:nvPr>
        </p:nvSpPr>
        <p:spPr/>
        <p:txBody>
          <a:bodyPr/>
          <a:lstStyle/>
          <a:p>
            <a:r>
              <a:rPr lang="ja-JP" altLang="en-US"/>
              <a:t>マスタ タイトルの書式設定</a:t>
            </a:r>
            <a:endParaRPr lang="en-US"/>
          </a:p>
        </p:txBody>
      </p:sp>
      <p:sp>
        <p:nvSpPr>
          <p:cNvPr id="27" name="コンテンツ プレースホルダ 26"/>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日付プレースホルダ 24"/>
          <p:cNvSpPr>
            <a:spLocks noGrp="1"/>
          </p:cNvSpPr>
          <p:nvPr>
            <p:ph type="dt" sz="half" idx="10"/>
          </p:nvPr>
        </p:nvSpPr>
        <p:spPr/>
        <p:txBody>
          <a:bodyPr/>
          <a:lstStyle>
            <a:lvl1pPr>
              <a:defRPr/>
            </a:lvl1pPr>
          </a:lstStyle>
          <a:p>
            <a:pPr>
              <a:defRPr/>
            </a:pPr>
            <a:endParaRPr lang="en-US" altLang="ja-JP"/>
          </a:p>
        </p:txBody>
      </p:sp>
      <p:sp>
        <p:nvSpPr>
          <p:cNvPr id="5" name="フッター プレースホルダ 18"/>
          <p:cNvSpPr>
            <a:spLocks noGrp="1"/>
          </p:cNvSpPr>
          <p:nvPr>
            <p:ph type="ftr" sz="quarter" idx="11"/>
          </p:nvPr>
        </p:nvSpPr>
        <p:spPr>
          <a:xfrm>
            <a:off x="2686050" y="109538"/>
            <a:ext cx="2171700" cy="419100"/>
          </a:xfrm>
        </p:spPr>
        <p:txBody>
          <a:bodyPr/>
          <a:lstStyle>
            <a:lvl1pPr>
              <a:defRPr/>
            </a:lvl1pPr>
          </a:lstStyle>
          <a:p>
            <a:pPr>
              <a:defRPr/>
            </a:pPr>
            <a:endParaRPr lang="en-US" altLang="ja-JP"/>
          </a:p>
        </p:txBody>
      </p:sp>
      <p:sp>
        <p:nvSpPr>
          <p:cNvPr id="6" name="スライド番号プレースホルダ 15"/>
          <p:cNvSpPr>
            <a:spLocks noGrp="1"/>
          </p:cNvSpPr>
          <p:nvPr>
            <p:ph type="sldNum" sz="quarter" idx="12"/>
          </p:nvPr>
        </p:nvSpPr>
        <p:spPr>
          <a:xfrm>
            <a:off x="6172200" y="9350375"/>
            <a:ext cx="569913" cy="357188"/>
          </a:xfrm>
        </p:spPr>
        <p:txBody>
          <a:bodyPr/>
          <a:lstStyle>
            <a:lvl1pPr>
              <a:defRPr/>
            </a:lvl1pPr>
          </a:lstStyle>
          <a:p>
            <a:pPr>
              <a:defRPr/>
            </a:pPr>
            <a:endParaRPr lang="ja-JP" altLang="ja-JP"/>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472381" y="660400"/>
            <a:ext cx="2211883" cy="2311400"/>
          </a:xfrm>
        </p:spPr>
        <p:txBody>
          <a:bodyPr anchor="b"/>
          <a:lstStyle>
            <a:lvl1pPr>
              <a:defRPr sz="1800"/>
            </a:lvl1pPr>
          </a:lstStyle>
          <a:p>
            <a:r>
              <a:rPr kumimoji="1" lang="ja-JP" altLang="en-US"/>
              <a:t>マスター タイトルの書式設定</a:t>
            </a:r>
          </a:p>
        </p:txBody>
      </p:sp>
      <p:sp>
        <p:nvSpPr>
          <p:cNvPr id="3" name="図プレースホルダー 2"/>
          <p:cNvSpPr>
            <a:spLocks noGrp="1"/>
          </p:cNvSpPr>
          <p:nvPr>
            <p:ph type="pic" idx="1"/>
          </p:nvPr>
        </p:nvSpPr>
        <p:spPr>
          <a:xfrm>
            <a:off x="2915543" y="1426281"/>
            <a:ext cx="3471863" cy="7039681"/>
          </a:xfrm>
        </p:spPr>
        <p:txBody>
          <a:bodyPr/>
          <a:lstStyle>
            <a:lvl1pPr marL="0" indent="0">
              <a:buNone/>
              <a:defRPr sz="1800"/>
            </a:lvl1pPr>
            <a:lvl2pPr marL="257175" indent="0">
              <a:buNone/>
              <a:defRPr sz="1575"/>
            </a:lvl2pPr>
            <a:lvl3pPr marL="514350" indent="0">
              <a:buNone/>
              <a:defRPr sz="1350"/>
            </a:lvl3pPr>
            <a:lvl4pPr marL="771525" indent="0">
              <a:buNone/>
              <a:defRPr sz="1125"/>
            </a:lvl4pPr>
            <a:lvl5pPr marL="1028700" indent="0">
              <a:buNone/>
              <a:defRPr sz="1125"/>
            </a:lvl5pPr>
            <a:lvl6pPr marL="1285875" indent="0">
              <a:buNone/>
              <a:defRPr sz="1125"/>
            </a:lvl6pPr>
            <a:lvl7pPr marL="1543050" indent="0">
              <a:buNone/>
              <a:defRPr sz="1125"/>
            </a:lvl7pPr>
            <a:lvl8pPr marL="1800225" indent="0">
              <a:buNone/>
              <a:defRPr sz="1125"/>
            </a:lvl8pPr>
            <a:lvl9pPr marL="2057400" indent="0">
              <a:buNone/>
              <a:defRPr sz="1125"/>
            </a:lvl9pPr>
          </a:lstStyle>
          <a:p>
            <a:endParaRPr kumimoji="1" lang="ja-JP" altLang="en-US"/>
          </a:p>
        </p:txBody>
      </p:sp>
      <p:sp>
        <p:nvSpPr>
          <p:cNvPr id="4" name="テキスト プレースホルダー 3"/>
          <p:cNvSpPr>
            <a:spLocks noGrp="1"/>
          </p:cNvSpPr>
          <p:nvPr>
            <p:ph type="body" sz="half" idx="2"/>
          </p:nvPr>
        </p:nvSpPr>
        <p:spPr>
          <a:xfrm>
            <a:off x="472381" y="2971800"/>
            <a:ext cx="2211883" cy="5505627"/>
          </a:xfrm>
        </p:spPr>
        <p:txBody>
          <a:bodyPr/>
          <a:lstStyle>
            <a:lvl1pPr marL="0" indent="0">
              <a:buNone/>
              <a:defRPr sz="900"/>
            </a:lvl1pPr>
            <a:lvl2pPr marL="257175" indent="0">
              <a:buNone/>
              <a:defRPr sz="788"/>
            </a:lvl2pPr>
            <a:lvl3pPr marL="514350" indent="0">
              <a:buNone/>
              <a:defRPr sz="675"/>
            </a:lvl3pPr>
            <a:lvl4pPr marL="771525" indent="0">
              <a:buNone/>
              <a:defRPr sz="563"/>
            </a:lvl4pPr>
            <a:lvl5pPr marL="1028700" indent="0">
              <a:buNone/>
              <a:defRPr sz="563"/>
            </a:lvl5pPr>
            <a:lvl6pPr marL="1285875" indent="0">
              <a:buNone/>
              <a:defRPr sz="563"/>
            </a:lvl6pPr>
            <a:lvl7pPr marL="1543050" indent="0">
              <a:buNone/>
              <a:defRPr sz="563"/>
            </a:lvl7pPr>
            <a:lvl8pPr marL="1800225" indent="0">
              <a:buNone/>
              <a:defRPr sz="563"/>
            </a:lvl8pPr>
            <a:lvl9pPr marL="2057400" indent="0">
              <a:buNone/>
              <a:defRPr sz="563"/>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pPr>
              <a:defRPr/>
            </a:pPr>
            <a:endParaRPr lang="en-US" altLang="ja-JP"/>
          </a:p>
        </p:txBody>
      </p:sp>
      <p:sp>
        <p:nvSpPr>
          <p:cNvPr id="6" name="フッター プレースホルダー 5"/>
          <p:cNvSpPr>
            <a:spLocks noGrp="1"/>
          </p:cNvSpPr>
          <p:nvPr>
            <p:ph type="ftr" sz="quarter" idx="11"/>
          </p:nvPr>
        </p:nvSpPr>
        <p:spPr/>
        <p:txBody>
          <a:bodyPr/>
          <a:lstStyle/>
          <a:p>
            <a:pPr>
              <a:defRPr/>
            </a:pPr>
            <a:endParaRPr lang="en-US" altLang="ja-JP"/>
          </a:p>
        </p:txBody>
      </p:sp>
      <p:sp>
        <p:nvSpPr>
          <p:cNvPr id="7" name="スライド番号プレースホルダー 6"/>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391237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1745494357"/>
      </p:ext>
    </p:extLst>
  </p:cSld>
  <p:clrMapOvr>
    <a:masterClrMapping/>
  </p:clrMapOvr>
  <p:hf sldNum="0"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907756" y="527403"/>
            <a:ext cx="1478756" cy="8394877"/>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71487" y="527403"/>
            <a:ext cx="4350544" cy="8394877"/>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pPr>
              <a:defRPr/>
            </a:pPr>
            <a:endParaRPr lang="en-US" altLang="ja-JP"/>
          </a:p>
        </p:txBody>
      </p:sp>
      <p:sp>
        <p:nvSpPr>
          <p:cNvPr id="5" name="フッター プレースホルダー 4"/>
          <p:cNvSpPr>
            <a:spLocks noGrp="1"/>
          </p:cNvSpPr>
          <p:nvPr>
            <p:ph type="ftr" sz="quarter" idx="11"/>
          </p:nvPr>
        </p:nvSpPr>
        <p:spPr/>
        <p:txBody>
          <a:bodyPr/>
          <a:lstStyle/>
          <a:p>
            <a:pPr>
              <a:defRPr/>
            </a:pPr>
            <a:endParaRPr lang="en-US" altLang="ja-JP"/>
          </a:p>
        </p:txBody>
      </p:sp>
      <p:sp>
        <p:nvSpPr>
          <p:cNvPr id="6" name="スライド番号プレースホルダー 5"/>
          <p:cNvSpPr>
            <a:spLocks noGrp="1"/>
          </p:cNvSpPr>
          <p:nvPr>
            <p:ph type="sldNum" sz="quarter" idx="12"/>
          </p:nvPr>
        </p:nvSpPr>
        <p:spPr/>
        <p:txBody>
          <a:bodyPr/>
          <a:lstStyle/>
          <a:p>
            <a:pPr>
              <a:defRPr/>
            </a:pPr>
            <a:endParaRPr lang="ja-JP" altLang="ja-JP"/>
          </a:p>
        </p:txBody>
      </p:sp>
    </p:spTree>
    <p:extLst>
      <p:ext uri="{BB962C8B-B14F-4D97-AF65-F5344CB8AC3E}">
        <p14:creationId xmlns:p14="http://schemas.microsoft.com/office/powerpoint/2010/main" val="2531874076"/>
      </p:ext>
    </p:extLst>
  </p:cSld>
  <p:clrMapOvr>
    <a:masterClrMapping/>
  </p:clrMapOvr>
  <p:hf sldNum="0" hdr="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514350" y="3076708"/>
            <a:ext cx="5829300" cy="2123942"/>
          </a:xfrm>
        </p:spPr>
        <p:txBody>
          <a:bodyPr/>
          <a:lstStyle/>
          <a:p>
            <a:r>
              <a:rPr lang="ja-JP" altLang="en-US"/>
              <a:t>マスタ タイトルの書式設定</a:t>
            </a:r>
          </a:p>
        </p:txBody>
      </p:sp>
      <p:sp>
        <p:nvSpPr>
          <p:cNvPr id="3" name="サブタイトル 2"/>
          <p:cNvSpPr>
            <a:spLocks noGrp="1"/>
          </p:cNvSpPr>
          <p:nvPr>
            <p:ph type="subTitle" idx="1"/>
          </p:nvPr>
        </p:nvSpPr>
        <p:spPr>
          <a:xfrm>
            <a:off x="1028700" y="5613400"/>
            <a:ext cx="4800600" cy="2531533"/>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a:t>マスタ サブタイトルの書式設定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17056259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9868823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541338" y="6364949"/>
            <a:ext cx="5829300" cy="1967442"/>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541338" y="4198012"/>
            <a:ext cx="5829300" cy="2166938"/>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a:t>マスタ テキストの書式設定</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16192936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51435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3505200" y="2861733"/>
            <a:ext cx="2838450" cy="5943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171955683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7272"/>
            <a:ext cx="6172200" cy="1651000"/>
          </a:xfrm>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342900" y="2216812"/>
            <a:ext cx="3030538"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342900" y="3142060"/>
            <a:ext cx="3030538"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3484564" y="2216812"/>
            <a:ext cx="3030537" cy="92524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3484564" y="3142060"/>
            <a:ext cx="3030537" cy="57062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193526914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33807809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13612009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セクション見出し">
    <p:spTree>
      <p:nvGrpSpPr>
        <p:cNvPr id="1" name=""/>
        <p:cNvGrpSpPr/>
        <p:nvPr/>
      </p:nvGrpSpPr>
      <p:grpSpPr>
        <a:xfrm>
          <a:off x="0" y="0"/>
          <a:ext cx="0" cy="0"/>
          <a:chOff x="0" y="0"/>
          <a:chExt cx="0" cy="0"/>
        </a:xfrm>
      </p:grpSpPr>
      <p:sp>
        <p:nvSpPr>
          <p:cNvPr id="4" name="直線コネクタ 3"/>
          <p:cNvSpPr>
            <a:spLocks noChangeShapeType="1"/>
          </p:cNvSpPr>
          <p:nvPr/>
        </p:nvSpPr>
        <p:spPr bwMode="auto">
          <a:xfrm>
            <a:off x="385762" y="4975970"/>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6" name="テキスト プレースホルダ 5"/>
          <p:cNvSpPr>
            <a:spLocks noGrp="1"/>
          </p:cNvSpPr>
          <p:nvPr>
            <p:ph type="body" idx="1"/>
          </p:nvPr>
        </p:nvSpPr>
        <p:spPr>
          <a:xfrm>
            <a:off x="285750" y="2421467"/>
            <a:ext cx="6343650" cy="1761067"/>
          </a:xfrm>
        </p:spPr>
        <p:txBody>
          <a:bodyPr anchor="b"/>
          <a:lstStyle>
            <a:lvl1pPr marL="0" indent="0" algn="r">
              <a:buNone/>
              <a:defRPr sz="2000">
                <a:solidFill>
                  <a:schemeClr val="tx2">
                    <a:shade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ja-JP" altLang="en-US"/>
              <a:t>マスタ テキストの書式設定</a:t>
            </a:r>
          </a:p>
        </p:txBody>
      </p:sp>
      <p:sp>
        <p:nvSpPr>
          <p:cNvPr id="8" name="タイトル 7"/>
          <p:cNvSpPr>
            <a:spLocks noGrp="1"/>
          </p:cNvSpPr>
          <p:nvPr>
            <p:ph type="title"/>
          </p:nvPr>
        </p:nvSpPr>
        <p:spPr>
          <a:xfrm>
            <a:off x="135356" y="4256902"/>
            <a:ext cx="6515100" cy="1711414"/>
          </a:xfrm>
        </p:spPr>
        <p:txBody>
          <a:bodyPr rtlCol="0" anchor="t"/>
          <a:lstStyle>
            <a:lvl1pPr algn="r">
              <a:defRPr/>
            </a:lvl1pPr>
          </a:lstStyle>
          <a:p>
            <a:r>
              <a:rPr lang="ja-JP" altLang="en-US"/>
              <a:t>マスタ タイトルの書式設定</a:t>
            </a:r>
            <a:endParaRPr lang="en-US"/>
          </a:p>
        </p:txBody>
      </p:sp>
      <p:sp>
        <p:nvSpPr>
          <p:cNvPr id="5" name="日付プレースホルダ 18"/>
          <p:cNvSpPr>
            <a:spLocks noGrp="1"/>
          </p:cNvSpPr>
          <p:nvPr>
            <p:ph type="dt" sz="half" idx="10"/>
          </p:nvPr>
        </p:nvSpPr>
        <p:spPr/>
        <p:txBody>
          <a:bodyPr/>
          <a:lstStyle>
            <a:lvl1pPr>
              <a:defRPr/>
            </a:lvl1pPr>
          </a:lstStyle>
          <a:p>
            <a:pPr>
              <a:defRPr/>
            </a:pPr>
            <a:endParaRPr lang="en-US" altLang="ja-JP"/>
          </a:p>
        </p:txBody>
      </p:sp>
      <p:sp>
        <p:nvSpPr>
          <p:cNvPr id="7" name="フッター プレースホルダ 10"/>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15"/>
          <p:cNvSpPr>
            <a:spLocks noGrp="1"/>
          </p:cNvSpPr>
          <p:nvPr>
            <p:ph type="sldNum" sz="quarter" idx="12"/>
          </p:nvPr>
        </p:nvSpPr>
        <p:spPr/>
        <p:txBody>
          <a:bodyPr/>
          <a:lstStyle>
            <a:lvl1pPr>
              <a:defRPr/>
            </a:lvl1pPr>
          </a:lstStyle>
          <a:p>
            <a:pPr>
              <a:defRPr/>
            </a:pPr>
            <a:endParaRPr lang="ja-JP" altLang="ja-JP"/>
          </a:p>
        </p:txBody>
      </p:sp>
    </p:spTree>
  </p:cSld>
  <p:clrMapOvr>
    <a:overrideClrMapping bg1="dk1" tx1="lt1" bg2="dk2" tx2="lt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342900" y="393833"/>
            <a:ext cx="2255838" cy="1678517"/>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2681288" y="393833"/>
            <a:ext cx="3833812" cy="8454496"/>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342900" y="2072350"/>
            <a:ext cx="2255838" cy="67759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8719586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344613" y="6934200"/>
            <a:ext cx="4114800" cy="818621"/>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344613" y="885693"/>
            <a:ext cx="4114800" cy="594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344613" y="7752821"/>
            <a:ext cx="4114800" cy="1162579"/>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85315552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42669932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4886326" y="880533"/>
            <a:ext cx="1457325" cy="7924800"/>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514351" y="880533"/>
            <a:ext cx="4219575" cy="7924800"/>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6"/>
          <p:cNvSpPr>
            <a:spLocks noGrp="1" noChangeArrowheads="1"/>
          </p:cNvSpPr>
          <p:nvPr>
            <p:ph type="sldNum" sz="quarter" idx="12"/>
          </p:nvPr>
        </p:nvSpPr>
        <p:spPr>
          <a:ln/>
        </p:spPr>
        <p:txBody>
          <a:bodyPr/>
          <a:lstStyle>
            <a:lvl1pPr>
              <a:defRPr/>
            </a:lvl1pPr>
          </a:lstStyle>
          <a:p>
            <a:pPr>
              <a:defRPr/>
            </a:pPr>
            <a:endParaRPr lang="ja-JP" altLang="ja-JP"/>
          </a:p>
        </p:txBody>
      </p:sp>
    </p:spTree>
    <p:extLst>
      <p:ext uri="{BB962C8B-B14F-4D97-AF65-F5344CB8AC3E}">
        <p14:creationId xmlns:p14="http://schemas.microsoft.com/office/powerpoint/2010/main" val="24162243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0" name="タイトル 1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14" name="コンテンツ プレースホルダ 13"/>
          <p:cNvSpPr>
            <a:spLocks noGrp="1"/>
          </p:cNvSpPr>
          <p:nvPr>
            <p:ph sz="half" idx="1"/>
          </p:nvPr>
        </p:nvSpPr>
        <p:spPr>
          <a:xfrm>
            <a:off x="228600" y="2311400"/>
            <a:ext cx="31432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3" name="コンテンツ プレースホルダ 12"/>
          <p:cNvSpPr>
            <a:spLocks noGrp="1"/>
          </p:cNvSpPr>
          <p:nvPr>
            <p:ph sz="half" idx="2"/>
          </p:nvPr>
        </p:nvSpPr>
        <p:spPr>
          <a:xfrm>
            <a:off x="3486150" y="2311400"/>
            <a:ext cx="3257550" cy="6824133"/>
          </a:xfrm>
        </p:spPr>
        <p:txBody>
          <a:bodyPr/>
          <a:lstStyle>
            <a:lvl1pPr>
              <a:defRPr sz="2800"/>
            </a:lvl1pPr>
            <a:lvl2pPr>
              <a:defRPr sz="2400"/>
            </a:lvl2pPr>
            <a:lvl3pPr>
              <a:defRPr sz="2000"/>
            </a:lvl3pPr>
            <a:lvl4pPr>
              <a:defRPr sz="1800"/>
            </a:lvl4pPr>
            <a:lvl5pPr>
              <a:defRPr sz="18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日付プレースホルダ 10"/>
          <p:cNvSpPr>
            <a:spLocks noGrp="1"/>
          </p:cNvSpPr>
          <p:nvPr>
            <p:ph type="dt" sz="half" idx="10"/>
          </p:nvPr>
        </p:nvSpPr>
        <p:spPr/>
        <p:txBody>
          <a:bodyPr/>
          <a:lstStyle>
            <a:lvl1pPr>
              <a:defRPr/>
            </a:lvl1pPr>
          </a:lstStyle>
          <a:p>
            <a:pPr>
              <a:defRPr/>
            </a:pPr>
            <a:endParaRPr lang="en-US" altLang="ja-JP"/>
          </a:p>
        </p:txBody>
      </p:sp>
      <p:sp>
        <p:nvSpPr>
          <p:cNvPr id="6"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較">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8695268"/>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29" name="タイトル 28"/>
          <p:cNvSpPr>
            <a:spLocks noGrp="1"/>
          </p:cNvSpPr>
          <p:nvPr>
            <p:ph type="title"/>
          </p:nvPr>
        </p:nvSpPr>
        <p:spPr>
          <a:xfrm>
            <a:off x="228600" y="7814734"/>
            <a:ext cx="6457950" cy="1274939"/>
          </a:xfrm>
        </p:spPr>
        <p:txBody>
          <a:bodyPr/>
          <a:lstStyle>
            <a:lvl1pPr>
              <a:defRPr/>
            </a:lvl1pPr>
          </a:lstStyle>
          <a:p>
            <a:r>
              <a:rPr lang="ja-JP" altLang="en-US"/>
              <a:t>マスタ タイトルの書式設定</a:t>
            </a:r>
            <a:endParaRPr lang="en-US"/>
          </a:p>
        </p:txBody>
      </p:sp>
      <p:sp>
        <p:nvSpPr>
          <p:cNvPr id="13" name="テキスト プレースホルダ 12"/>
          <p:cNvSpPr>
            <a:spLocks noGrp="1"/>
          </p:cNvSpPr>
          <p:nvPr>
            <p:ph type="body" idx="1"/>
          </p:nvPr>
        </p:nvSpPr>
        <p:spPr>
          <a:xfrm>
            <a:off x="211084" y="963083"/>
            <a:ext cx="3217917"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25" name="テキスト プレースホルダ 24"/>
          <p:cNvSpPr>
            <a:spLocks noGrp="1"/>
          </p:cNvSpPr>
          <p:nvPr>
            <p:ph type="body" sz="half" idx="3"/>
          </p:nvPr>
        </p:nvSpPr>
        <p:spPr>
          <a:xfrm>
            <a:off x="3483770" y="963083"/>
            <a:ext cx="3219181" cy="924101"/>
          </a:xfrm>
        </p:spPr>
        <p:txBody>
          <a:bodyPr anchor="ctr"/>
          <a:lstStyle>
            <a:lvl1pPr marL="0" indent="0">
              <a:buNone/>
              <a:defRPr sz="1800" b="0" cap="all" baseline="0">
                <a:solidFill>
                  <a:schemeClr val="accent1">
                    <a:shade val="50000"/>
                  </a:schemeClr>
                </a:solidFill>
                <a:latin typeface="+mj-lt"/>
                <a:ea typeface="+mj-ea"/>
                <a:cs typeface="+mj-cs"/>
              </a:defRPr>
            </a:lvl1pPr>
            <a:lvl2pPr>
              <a:buNone/>
              <a:defRPr sz="2000" b="1"/>
            </a:lvl2pPr>
            <a:lvl3pPr>
              <a:buNone/>
              <a:defRPr sz="1800" b="1"/>
            </a:lvl3pPr>
            <a:lvl4pPr>
              <a:buNone/>
              <a:defRPr sz="1600" b="1"/>
            </a:lvl4pPr>
            <a:lvl5pPr>
              <a:buNone/>
              <a:defRPr sz="1600" b="1"/>
            </a:lvl5pPr>
          </a:lstStyle>
          <a:p>
            <a:pPr lvl="0"/>
            <a:r>
              <a:rPr lang="ja-JP" altLang="en-US"/>
              <a:t>マスタ テキストの書式設定</a:t>
            </a:r>
          </a:p>
        </p:txBody>
      </p:sp>
      <p:sp>
        <p:nvSpPr>
          <p:cNvPr id="4" name="コンテンツ プレースホルダ 3"/>
          <p:cNvSpPr>
            <a:spLocks noGrp="1"/>
          </p:cNvSpPr>
          <p:nvPr>
            <p:ph sz="quarter" idx="2"/>
          </p:nvPr>
        </p:nvSpPr>
        <p:spPr>
          <a:xfrm>
            <a:off x="211084" y="1900943"/>
            <a:ext cx="3217917"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28" name="コンテンツ プレースホルダ 27"/>
          <p:cNvSpPr>
            <a:spLocks noGrp="1"/>
          </p:cNvSpPr>
          <p:nvPr>
            <p:ph sz="quarter" idx="4"/>
          </p:nvPr>
        </p:nvSpPr>
        <p:spPr>
          <a:xfrm>
            <a:off x="3486548" y="1900943"/>
            <a:ext cx="3216402" cy="5693658"/>
          </a:xfrm>
        </p:spPr>
        <p:txBody>
          <a:bodyPr/>
          <a:lstStyle>
            <a:lvl1pPr>
              <a:defRPr sz="2400"/>
            </a:lvl1pPr>
            <a:lvl2pPr>
              <a:defRPr sz="2000"/>
            </a:lvl2pPr>
            <a:lvl3pPr>
              <a:defRPr sz="1800"/>
            </a:lvl3pPr>
            <a:lvl4pPr>
              <a:defRPr sz="1600"/>
            </a:lvl4pPr>
            <a:lvl5pPr>
              <a:defRPr sz="16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8" name="日付プレースホルダ 9"/>
          <p:cNvSpPr>
            <a:spLocks noGrp="1"/>
          </p:cNvSpPr>
          <p:nvPr>
            <p:ph type="dt" sz="half" idx="10"/>
          </p:nvPr>
        </p:nvSpPr>
        <p:spPr/>
        <p:txBody>
          <a:bodyPr/>
          <a:lstStyle>
            <a:lvl1pPr>
              <a:defRPr/>
            </a:lvl1pPr>
          </a:lstStyle>
          <a:p>
            <a:pPr>
              <a:defRPr/>
            </a:pPr>
            <a:endParaRPr lang="en-US" altLang="ja-JP"/>
          </a:p>
        </p:txBody>
      </p:sp>
      <p:sp>
        <p:nvSpPr>
          <p:cNvPr id="9" name="フッター プレースホルダ 5"/>
          <p:cNvSpPr>
            <a:spLocks noGrp="1"/>
          </p:cNvSpPr>
          <p:nvPr>
            <p:ph type="ftr" sz="quarter" idx="11"/>
          </p:nvPr>
        </p:nvSpPr>
        <p:spPr/>
        <p:txBody>
          <a:bodyPr/>
          <a:lstStyle>
            <a:lvl1pPr>
              <a:defRPr/>
            </a:lvl1pPr>
          </a:lstStyle>
          <a:p>
            <a:pPr>
              <a:defRPr/>
            </a:pPr>
            <a:endParaRPr lang="en-US" altLang="ja-JP"/>
          </a:p>
        </p:txBody>
      </p:sp>
      <p:sp>
        <p:nvSpPr>
          <p:cNvPr id="10" name="スライド番号プレースホルダ 6"/>
          <p:cNvSpPr>
            <a:spLocks noGrp="1"/>
          </p:cNvSpPr>
          <p:nvPr>
            <p:ph type="sldNum" sz="quarter" idx="12"/>
          </p:nvPr>
        </p:nvSpPr>
        <p:spPr>
          <a:xfrm>
            <a:off x="6172200" y="9355138"/>
            <a:ext cx="571500" cy="357187"/>
          </a:xfrm>
        </p:spPr>
        <p:txBody>
          <a:bodyPr/>
          <a:lstStyle>
            <a:lvl1pPr>
              <a:defRPr/>
            </a:lvl1pPr>
          </a:lstStyle>
          <a:p>
            <a:pPr>
              <a:defRPr/>
            </a:pPr>
            <a:endParaRPr lang="ja-JP" altLang="ja-JP"/>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30" name="タイトル 29"/>
          <p:cNvSpPr>
            <a:spLocks noGrp="1"/>
          </p:cNvSpPr>
          <p:nvPr>
            <p:ph type="title"/>
          </p:nvPr>
        </p:nvSpPr>
        <p:spPr>
          <a:xfrm>
            <a:off x="226314" y="660400"/>
            <a:ext cx="6515100" cy="1215136"/>
          </a:xfrm>
        </p:spPr>
        <p:txBody>
          <a:bodyPr/>
          <a:lstStyle/>
          <a:p>
            <a:r>
              <a:rPr lang="ja-JP" altLang="en-US"/>
              <a:t>マスタ タイトルの書式設定</a:t>
            </a:r>
            <a:endParaRPr lang="en-US"/>
          </a:p>
        </p:txBody>
      </p:sp>
      <p:sp>
        <p:nvSpPr>
          <p:cNvPr id="3" name="日付プレースホルダ 10"/>
          <p:cNvSpPr>
            <a:spLocks noGrp="1"/>
          </p:cNvSpPr>
          <p:nvPr>
            <p:ph type="dt" sz="half" idx="10"/>
          </p:nvPr>
        </p:nvSpPr>
        <p:spPr/>
        <p:txBody>
          <a:bodyPr/>
          <a:lstStyle>
            <a:lvl1pPr>
              <a:defRPr/>
            </a:lvl1pPr>
          </a:lstStyle>
          <a:p>
            <a:pPr>
              <a:defRPr/>
            </a:pPr>
            <a:endParaRPr lang="en-US" altLang="ja-JP"/>
          </a:p>
        </p:txBody>
      </p:sp>
      <p:sp>
        <p:nvSpPr>
          <p:cNvPr id="4" name="フッター プレースホルダ 27"/>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4"/>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白紙">
    <p:spTree>
      <p:nvGrpSpPr>
        <p:cNvPr id="1" name=""/>
        <p:cNvGrpSpPr/>
        <p:nvPr/>
      </p:nvGrpSpPr>
      <p:grpSpPr>
        <a:xfrm>
          <a:off x="0" y="0"/>
          <a:ext cx="0" cy="0"/>
          <a:chOff x="0" y="0"/>
          <a:chExt cx="0" cy="0"/>
        </a:xfrm>
      </p:grpSpPr>
      <p:sp>
        <p:nvSpPr>
          <p:cNvPr id="2" name="日付プレースホルダ 2"/>
          <p:cNvSpPr>
            <a:spLocks noGrp="1"/>
          </p:cNvSpPr>
          <p:nvPr>
            <p:ph type="dt" sz="half" idx="10"/>
          </p:nvPr>
        </p:nvSpPr>
        <p:spPr/>
        <p:txBody>
          <a:bodyPr/>
          <a:lstStyle>
            <a:lvl1pPr>
              <a:defRPr/>
            </a:lvl1pPr>
          </a:lstStyle>
          <a:p>
            <a:pPr>
              <a:defRPr/>
            </a:pPr>
            <a:endParaRPr lang="en-US" altLang="ja-JP"/>
          </a:p>
        </p:txBody>
      </p:sp>
      <p:sp>
        <p:nvSpPr>
          <p:cNvPr id="3" name="フッター プレースホルダ 23"/>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タイトル付きのコンテンツ">
    <p:spTree>
      <p:nvGrpSpPr>
        <p:cNvPr id="1" name=""/>
        <p:cNvGrpSpPr/>
        <p:nvPr/>
      </p:nvGrpSpPr>
      <p:grpSpPr>
        <a:xfrm>
          <a:off x="0" y="0"/>
          <a:ext cx="0" cy="0"/>
          <a:chOff x="0" y="0"/>
          <a:chExt cx="0" cy="0"/>
        </a:xfrm>
      </p:grpSpPr>
      <p:sp>
        <p:nvSpPr>
          <p:cNvPr id="5" name="直線コネクタ 4"/>
          <p:cNvSpPr>
            <a:spLocks noChangeShapeType="1"/>
          </p:cNvSpPr>
          <p:nvPr/>
        </p:nvSpPr>
        <p:spPr bwMode="auto">
          <a:xfrm>
            <a:off x="385762" y="844872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タイトル 11"/>
          <p:cNvSpPr>
            <a:spLocks noGrp="1"/>
          </p:cNvSpPr>
          <p:nvPr>
            <p:ph type="title"/>
          </p:nvPr>
        </p:nvSpPr>
        <p:spPr>
          <a:xfrm>
            <a:off x="342900" y="7924800"/>
            <a:ext cx="6343650" cy="752123"/>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idx="2"/>
          </p:nvPr>
        </p:nvSpPr>
        <p:spPr>
          <a:xfrm>
            <a:off x="342901" y="880533"/>
            <a:ext cx="2256235" cy="6934200"/>
          </a:xfrm>
        </p:spPr>
        <p:txBody>
          <a:bodyPr/>
          <a:lstStyle>
            <a:lvl1pPr marL="0" indent="0">
              <a:buNone/>
              <a:defRPr sz="1400"/>
            </a:lvl1pPr>
            <a:lvl2pPr>
              <a:buNone/>
              <a:defRPr sz="1200"/>
            </a:lvl2pPr>
            <a:lvl3pPr>
              <a:buNone/>
              <a:defRPr sz="1000"/>
            </a:lvl3pPr>
            <a:lvl4pPr>
              <a:buNone/>
              <a:defRPr sz="900"/>
            </a:lvl4pPr>
            <a:lvl5pPr>
              <a:buNone/>
              <a:defRPr sz="900"/>
            </a:lvl5pPr>
          </a:lstStyle>
          <a:p>
            <a:pPr lvl="0"/>
            <a:r>
              <a:rPr lang="ja-JP" altLang="en-US"/>
              <a:t>マスタ テキストの書式設定</a:t>
            </a:r>
          </a:p>
        </p:txBody>
      </p:sp>
      <p:sp>
        <p:nvSpPr>
          <p:cNvPr id="14" name="コンテンツ プレースホルダ 13"/>
          <p:cNvSpPr>
            <a:spLocks noGrp="1"/>
          </p:cNvSpPr>
          <p:nvPr>
            <p:ph sz="half" idx="1"/>
          </p:nvPr>
        </p:nvSpPr>
        <p:spPr>
          <a:xfrm>
            <a:off x="2681288" y="880533"/>
            <a:ext cx="4005263" cy="6934200"/>
          </a:xfrm>
        </p:spPr>
        <p:txBody>
          <a:bodyPr/>
          <a:lstStyle>
            <a:lvl1pPr>
              <a:defRPr sz="3200"/>
            </a:lvl1pPr>
            <a:lvl2pPr>
              <a:defRPr sz="2800"/>
            </a:lvl2pPr>
            <a:lvl3pPr>
              <a:defRPr sz="2400"/>
            </a:lvl3pPr>
            <a:lvl4pPr>
              <a:defRPr sz="2000"/>
            </a:lvl4pPr>
            <a:lvl5pPr>
              <a:defRPr sz="2000"/>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6" name="日付プレースホルダ 24"/>
          <p:cNvSpPr>
            <a:spLocks noGrp="1"/>
          </p:cNvSpPr>
          <p:nvPr>
            <p:ph type="dt" sz="half" idx="10"/>
          </p:nvPr>
        </p:nvSpPr>
        <p:spPr/>
        <p:txBody>
          <a:bodyPr/>
          <a:lstStyle>
            <a:lvl1pPr>
              <a:defRPr/>
            </a:lvl1pPr>
          </a:lstStyle>
          <a:p>
            <a:pPr>
              <a:defRPr/>
            </a:pPr>
            <a:endParaRPr lang="en-US" altLang="ja-JP"/>
          </a:p>
        </p:txBody>
      </p:sp>
      <p:sp>
        <p:nvSpPr>
          <p:cNvPr id="7" name="フッター プレースホルダ 28"/>
          <p:cNvSpPr>
            <a:spLocks noGrp="1"/>
          </p:cNvSpPr>
          <p:nvPr>
            <p:ph type="ftr" sz="quarter" idx="11"/>
          </p:nvPr>
        </p:nvSpPr>
        <p:spPr/>
        <p:txBody>
          <a:bodyPr/>
          <a:lstStyle>
            <a:lvl1pPr>
              <a:defRPr/>
            </a:lvl1pPr>
          </a:lstStyle>
          <a:p>
            <a:pPr>
              <a:defRPr/>
            </a:pPr>
            <a:endParaRPr lang="en-US" altLang="ja-JP"/>
          </a:p>
        </p:txBody>
      </p:sp>
      <p:sp>
        <p:nvSpPr>
          <p:cNvPr id="8" name="スライド番号プレースホルダ 6"/>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タイトル付きの図">
    <p:spTree>
      <p:nvGrpSpPr>
        <p:cNvPr id="1" name=""/>
        <p:cNvGrpSpPr/>
        <p:nvPr/>
      </p:nvGrpSpPr>
      <p:grpSpPr>
        <a:xfrm>
          <a:off x="0" y="0"/>
          <a:ext cx="0" cy="0"/>
          <a:chOff x="0" y="0"/>
          <a:chExt cx="0" cy="0"/>
        </a:xfrm>
      </p:grpSpPr>
      <p:sp>
        <p:nvSpPr>
          <p:cNvPr id="13" name="図プレースホルダ 12"/>
          <p:cNvSpPr>
            <a:spLocks noGrp="1"/>
          </p:cNvSpPr>
          <p:nvPr>
            <p:ph type="pic" idx="1"/>
          </p:nvPr>
        </p:nvSpPr>
        <p:spPr>
          <a:xfrm>
            <a:off x="2628900" y="890694"/>
            <a:ext cx="3771900" cy="5283200"/>
          </a:xfrm>
          <a:solidFill>
            <a:schemeClr val="bg1"/>
          </a:solidFill>
          <a:ln w="6350">
            <a:solidFill>
              <a:schemeClr val="accent1"/>
            </a:solidFill>
          </a:ln>
          <a:effectLst>
            <a:reflection blurRad="1000" stA="49000" endA="500" endPos="10000" dist="900" dir="5400000" sy="-90000" algn="bl" rotWithShape="0"/>
          </a:effectLst>
        </p:spPr>
        <p:txBody>
          <a:bodyPr>
            <a:normAutofit/>
          </a:bodyPr>
          <a:lstStyle>
            <a:lvl1pPr marL="0" indent="0">
              <a:buNone/>
              <a:defRPr sz="3200"/>
            </a:lvl1pPr>
          </a:lstStyle>
          <a:p>
            <a:pPr lvl="0"/>
            <a:r>
              <a:rPr lang="ja-JP" altLang="en-US" noProof="0"/>
              <a:t>アイコンをクリックして図を追加</a:t>
            </a:r>
            <a:endParaRPr lang="en-US" noProof="0" dirty="0"/>
          </a:p>
        </p:txBody>
      </p:sp>
      <p:sp>
        <p:nvSpPr>
          <p:cNvPr id="17" name="タイトル 16"/>
          <p:cNvSpPr>
            <a:spLocks noGrp="1"/>
          </p:cNvSpPr>
          <p:nvPr>
            <p:ph type="title"/>
          </p:nvPr>
        </p:nvSpPr>
        <p:spPr>
          <a:xfrm>
            <a:off x="285750" y="7213209"/>
            <a:ext cx="4400550" cy="754416"/>
          </a:xfrm>
        </p:spPr>
        <p:txBody>
          <a:bodyPr/>
          <a:lstStyle>
            <a:lvl1pPr algn="l">
              <a:buNone/>
              <a:defRPr sz="2000" b="1"/>
            </a:lvl1pPr>
          </a:lstStyle>
          <a:p>
            <a:r>
              <a:rPr lang="ja-JP" altLang="en-US"/>
              <a:t>マスタ タイトルの書式設定</a:t>
            </a:r>
            <a:endParaRPr lang="en-US"/>
          </a:p>
        </p:txBody>
      </p:sp>
      <p:sp>
        <p:nvSpPr>
          <p:cNvPr id="26" name="テキスト プレースホルダ 25"/>
          <p:cNvSpPr>
            <a:spLocks noGrp="1"/>
          </p:cNvSpPr>
          <p:nvPr>
            <p:ph type="body" sz="half" idx="2"/>
          </p:nvPr>
        </p:nvSpPr>
        <p:spPr>
          <a:xfrm>
            <a:off x="285750" y="7992427"/>
            <a:ext cx="4400550" cy="1109839"/>
          </a:xfrm>
        </p:spPr>
        <p:txBody>
          <a:bodyPr lIns="109728" tIns="0"/>
          <a:lstStyle>
            <a:lvl1pPr marL="0" indent="0">
              <a:buNone/>
              <a:defRPr sz="1400"/>
            </a:lvl1pPr>
            <a:lvl2pPr>
              <a:defRPr sz="1200"/>
            </a:lvl2pPr>
            <a:lvl3pPr>
              <a:defRPr sz="1000"/>
            </a:lvl3pPr>
            <a:lvl4pPr>
              <a:defRPr sz="900"/>
            </a:lvl4pPr>
            <a:lvl5pPr>
              <a:defRPr sz="900"/>
            </a:lvl5pPr>
          </a:lstStyle>
          <a:p>
            <a:pPr lvl="0"/>
            <a:r>
              <a:rPr lang="ja-JP" altLang="en-US"/>
              <a:t>マスタ テキストの書式設定</a:t>
            </a:r>
          </a:p>
        </p:txBody>
      </p:sp>
      <p:sp>
        <p:nvSpPr>
          <p:cNvPr id="5" name="日付プレースホルダ 6"/>
          <p:cNvSpPr>
            <a:spLocks noGrp="1"/>
          </p:cNvSpPr>
          <p:nvPr>
            <p:ph type="dt" sz="half" idx="10"/>
          </p:nvPr>
        </p:nvSpPr>
        <p:spPr/>
        <p:txBody>
          <a:bodyPr/>
          <a:lstStyle>
            <a:lvl1pPr>
              <a:defRPr/>
            </a:lvl1pPr>
          </a:lstStyle>
          <a:p>
            <a:pPr>
              <a:defRPr/>
            </a:pPr>
            <a:endParaRPr lang="en-US" altLang="ja-JP"/>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30"/>
          <p:cNvSpPr>
            <a:spLocks noGrp="1"/>
          </p:cNvSpPr>
          <p:nvPr>
            <p:ph type="sldNum" sz="quarter" idx="12"/>
          </p:nvPr>
        </p:nvSpPr>
        <p:spPr/>
        <p:txBody>
          <a:bodyPr/>
          <a:lstStyle>
            <a:lvl1pPr>
              <a:defRPr/>
            </a:lvl1pPr>
          </a:lstStyle>
          <a:p>
            <a:pPr>
              <a:defRPr/>
            </a:pPr>
            <a:endParaRPr lang="ja-JP" altLang="ja-JP"/>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7" name="直線コネクタ 6"/>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029" name="テキスト プレースホルダ 7"/>
          <p:cNvSpPr>
            <a:spLocks noGrp="1"/>
          </p:cNvSpPr>
          <p:nvPr>
            <p:ph type="body" idx="1"/>
          </p:nvPr>
        </p:nvSpPr>
        <p:spPr bwMode="auto">
          <a:xfrm>
            <a:off x="228600" y="2244725"/>
            <a:ext cx="6515100" cy="653891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11" name="日付プレースホルダ 10"/>
          <p:cNvSpPr>
            <a:spLocks noGrp="1"/>
          </p:cNvSpPr>
          <p:nvPr>
            <p:ph type="dt" sz="half" idx="2"/>
          </p:nvPr>
        </p:nvSpPr>
        <p:spPr>
          <a:xfrm>
            <a:off x="4857750" y="109538"/>
            <a:ext cx="1885950" cy="419100"/>
          </a:xfrm>
          <a:prstGeom prst="rect">
            <a:avLst/>
          </a:prstGeom>
        </p:spPr>
        <p:txBody>
          <a:bodyPr vert="horz"/>
          <a:lstStyle>
            <a:lvl1pPr algn="l" eaLnBrk="1" latinLnBrk="0" hangingPunct="1">
              <a:defRPr kumimoji="0" sz="1200">
                <a:solidFill>
                  <a:schemeClr val="accent1">
                    <a:shade val="75000"/>
                  </a:schemeClr>
                </a:solidFill>
              </a:defRPr>
            </a:lvl1pPr>
          </a:lstStyle>
          <a:p>
            <a:pPr>
              <a:defRPr/>
            </a:pPr>
            <a:endParaRPr lang="en-US" altLang="ja-JP"/>
          </a:p>
        </p:txBody>
      </p:sp>
      <p:sp>
        <p:nvSpPr>
          <p:cNvPr id="28" name="フッター プレースホルダ 27"/>
          <p:cNvSpPr>
            <a:spLocks noGrp="1"/>
          </p:cNvSpPr>
          <p:nvPr>
            <p:ph type="ftr" sz="quarter" idx="3"/>
          </p:nvPr>
        </p:nvSpPr>
        <p:spPr>
          <a:xfrm>
            <a:off x="2343150" y="109538"/>
            <a:ext cx="2514600" cy="419100"/>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en-US" altLang="ja-JP"/>
          </a:p>
        </p:txBody>
      </p:sp>
      <p:sp>
        <p:nvSpPr>
          <p:cNvPr id="5" name="スライド番号プレースホルダ 4"/>
          <p:cNvSpPr>
            <a:spLocks noGrp="1"/>
          </p:cNvSpPr>
          <p:nvPr>
            <p:ph type="sldNum" sz="quarter" idx="4"/>
          </p:nvPr>
        </p:nvSpPr>
        <p:spPr>
          <a:xfrm>
            <a:off x="6172200" y="9355138"/>
            <a:ext cx="571500" cy="352425"/>
          </a:xfrm>
          <a:prstGeom prst="rect">
            <a:avLst/>
          </a:prstGeom>
        </p:spPr>
        <p:txBody>
          <a:bodyPr vert="horz"/>
          <a:lstStyle>
            <a:lvl1pPr algn="r" eaLnBrk="1" latinLnBrk="0" hangingPunct="1">
              <a:defRPr kumimoji="0" sz="1200">
                <a:solidFill>
                  <a:schemeClr val="accent1">
                    <a:shade val="75000"/>
                  </a:schemeClr>
                </a:solidFill>
              </a:defRPr>
            </a:lvl1pPr>
          </a:lstStyle>
          <a:p>
            <a:pPr>
              <a:defRPr/>
            </a:pPr>
            <a:endParaRPr lang="ja-JP" altLang="ja-JP"/>
          </a:p>
        </p:txBody>
      </p:sp>
      <p:sp>
        <p:nvSpPr>
          <p:cNvPr id="10" name="タイトル プレースホルダ 9"/>
          <p:cNvSpPr>
            <a:spLocks noGrp="1"/>
          </p:cNvSpPr>
          <p:nvPr>
            <p:ph type="title"/>
          </p:nvPr>
        </p:nvSpPr>
        <p:spPr>
          <a:xfrm>
            <a:off x="228600" y="660400"/>
            <a:ext cx="6515100" cy="1211263"/>
          </a:xfrm>
          <a:prstGeom prst="rect">
            <a:avLst/>
          </a:prstGeom>
        </p:spPr>
        <p:txBody>
          <a:bodyPr vert="horz" anchor="ctr">
            <a:normAutofit/>
          </a:bodyPr>
          <a:lstStyle/>
          <a:p>
            <a:r>
              <a:rPr lang="ja-JP" altLang="en-US"/>
              <a:t>マスタ タイトルの書式設定</a:t>
            </a:r>
            <a:endParaRPr lang="en-US"/>
          </a:p>
        </p:txBody>
      </p:sp>
      <p:sp>
        <p:nvSpPr>
          <p:cNvPr id="9" name="直線コネクタ 8"/>
          <p:cNvSpPr>
            <a:spLocks noChangeShapeType="1"/>
          </p:cNvSpPr>
          <p:nvPr/>
        </p:nvSpPr>
        <p:spPr bwMode="auto">
          <a:xfrm>
            <a:off x="385762" y="1517965"/>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
        <p:nvSpPr>
          <p:cNvPr id="12" name="直線コネクタ 11"/>
          <p:cNvSpPr>
            <a:spLocks noChangeShapeType="1"/>
          </p:cNvSpPr>
          <p:nvPr/>
        </p:nvSpPr>
        <p:spPr bwMode="auto">
          <a:xfrm>
            <a:off x="385762" y="1528203"/>
            <a:ext cx="6472238" cy="3440"/>
          </a:xfrm>
          <a:prstGeom prst="line">
            <a:avLst/>
          </a:prstGeom>
          <a:noFill/>
          <a:ln w="9525" cap="flat" cmpd="sng" algn="ctr">
            <a:gradFill flip="none" rotWithShape="1">
              <a:gsLst>
                <a:gs pos="0">
                  <a:schemeClr val="accent1">
                    <a:alpha val="0"/>
                  </a:schemeClr>
                </a:gs>
                <a:gs pos="17000">
                  <a:schemeClr val="accent1"/>
                </a:gs>
                <a:gs pos="100000">
                  <a:schemeClr val="accent1"/>
                </a:gs>
              </a:gsLst>
              <a:lin ang="0" scaled="1"/>
              <a:tileRect/>
            </a:gradFill>
            <a:prstDash val="solid"/>
            <a:round/>
            <a:headEnd type="none" w="med" len="med"/>
            <a:tailEnd type="none" w="med" len="med"/>
          </a:ln>
          <a:effectLst/>
        </p:spPr>
        <p:txBody>
          <a:bodyPr/>
          <a:lstStyle/>
          <a:p>
            <a:pPr>
              <a:defRPr/>
            </a:pPr>
            <a:endParaRPr kumimoji="0" lang="en-US"/>
          </a:p>
        </p:txBody>
      </p:sp>
    </p:spTree>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39" r:id="rId4"/>
    <p:sldLayoutId id="2147485056" r:id="rId5"/>
    <p:sldLayoutId id="2147485040" r:id="rId6"/>
    <p:sldLayoutId id="2147485057" r:id="rId7"/>
    <p:sldLayoutId id="2147485058" r:id="rId8"/>
    <p:sldLayoutId id="2147485059" r:id="rId9"/>
    <p:sldLayoutId id="2147485041" r:id="rId10"/>
    <p:sldLayoutId id="2147485060" r:id="rId11"/>
  </p:sldLayoutIdLst>
  <p:hf sldNum="0" hdr="0" ftr="0" dt="0"/>
  <p:txStyles>
    <p:titleStyle>
      <a:lvl1pPr algn="l" rtl="0" eaLnBrk="0" fontAlgn="base" hangingPunct="0">
        <a:spcBef>
          <a:spcPct val="0"/>
        </a:spcBef>
        <a:spcAft>
          <a:spcPct val="0"/>
        </a:spcAft>
        <a:defRPr kumimoji="1" sz="3600" kern="1200" cap="all">
          <a:solidFill>
            <a:schemeClr val="tx2"/>
          </a:solidFill>
          <a:effectLst>
            <a:reflection blurRad="12700" stA="48000" endA="300" endPos="55000" dir="5400000" sy="-90000" algn="bl" rotWithShape="0"/>
          </a:effectLst>
          <a:latin typeface="+mj-lt"/>
          <a:ea typeface="+mj-ea"/>
          <a:cs typeface="+mj-cs"/>
        </a:defRPr>
      </a:lvl1pPr>
      <a:lvl2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2pPr>
      <a:lvl3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3pPr>
      <a:lvl4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4pPr>
      <a:lvl5pPr algn="l" rtl="0" eaLnBrk="0" fontAlgn="base" hangingPunct="0">
        <a:spcBef>
          <a:spcPct val="0"/>
        </a:spcBef>
        <a:spcAft>
          <a:spcPct val="0"/>
        </a:spcAft>
        <a:defRPr kumimoji="1" sz="3600">
          <a:solidFill>
            <a:schemeClr val="tx2"/>
          </a:solidFill>
          <a:latin typeface="Franklin Gothic Medium" pitchFamily="34" charset="0"/>
          <a:ea typeface="HG創英角ｺﾞｼｯｸUB" pitchFamily="49" charset="-128"/>
        </a:defRPr>
      </a:lvl5pPr>
      <a:lvl6pPr marL="4572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6pPr>
      <a:lvl7pPr marL="9144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7pPr>
      <a:lvl8pPr marL="13716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8pPr>
      <a:lvl9pPr marL="1828800" algn="l" rtl="0" fontAlgn="base">
        <a:spcBef>
          <a:spcPct val="0"/>
        </a:spcBef>
        <a:spcAft>
          <a:spcPct val="0"/>
        </a:spcAft>
        <a:defRPr kumimoji="1" sz="3600">
          <a:solidFill>
            <a:schemeClr val="tx2"/>
          </a:solidFill>
          <a:latin typeface="Franklin Gothic Medium" pitchFamily="34" charset="0"/>
          <a:ea typeface="HG創英角ｺﾞｼｯｸUB" pitchFamily="49" charset="-128"/>
        </a:defRPr>
      </a:lvl9pPr>
    </p:titleStyle>
    <p:bodyStyle>
      <a:lvl1pPr marL="342900" indent="-342900" algn="l" rtl="0" eaLnBrk="0" fontAlgn="base" hangingPunct="0">
        <a:spcBef>
          <a:spcPct val="20000"/>
        </a:spcBef>
        <a:spcAft>
          <a:spcPct val="0"/>
        </a:spcAft>
        <a:buClr>
          <a:schemeClr val="accent1"/>
        </a:buClr>
        <a:buSzPct val="70000"/>
        <a:buFont typeface="Wingdings 2" pitchFamily="18" charset="2"/>
        <a:buChar char=""/>
        <a:defRPr kumimoji="1" sz="3200" kern="1200">
          <a:solidFill>
            <a:schemeClr val="tx2"/>
          </a:solidFill>
          <a:latin typeface="+mn-lt"/>
          <a:ea typeface="+mn-ea"/>
          <a:cs typeface="+mn-cs"/>
        </a:defRPr>
      </a:lvl1pPr>
      <a:lvl2pPr marL="742950" indent="-285750" algn="l" rtl="0" eaLnBrk="0" fontAlgn="base" hangingPunct="0">
        <a:spcBef>
          <a:spcPct val="20000"/>
        </a:spcBef>
        <a:spcAft>
          <a:spcPct val="0"/>
        </a:spcAft>
        <a:buClr>
          <a:schemeClr val="accent1"/>
        </a:buClr>
        <a:buSzPct val="70000"/>
        <a:buFont typeface="Wingdings 2" pitchFamily="18" charset="2"/>
        <a:buChar char=""/>
        <a:defRPr kumimoji="1" sz="2800" kern="1200">
          <a:solidFill>
            <a:schemeClr val="tx2"/>
          </a:solidFill>
          <a:latin typeface="+mn-lt"/>
          <a:ea typeface="+mn-ea"/>
          <a:cs typeface="+mn-cs"/>
        </a:defRPr>
      </a:lvl2pPr>
      <a:lvl3pPr marL="1143000" indent="-228600" algn="l" rtl="0" eaLnBrk="0" fontAlgn="base" hangingPunct="0">
        <a:spcBef>
          <a:spcPct val="20000"/>
        </a:spcBef>
        <a:spcAft>
          <a:spcPct val="0"/>
        </a:spcAft>
        <a:buClr>
          <a:schemeClr val="accent1"/>
        </a:buClr>
        <a:buSzPct val="70000"/>
        <a:buFont typeface="Wingdings 2" pitchFamily="18" charset="2"/>
        <a:buChar char=""/>
        <a:defRPr kumimoji="1" sz="2400" kern="1200">
          <a:solidFill>
            <a:schemeClr val="tx2"/>
          </a:solidFill>
          <a:latin typeface="+mn-lt"/>
          <a:ea typeface="+mn-ea"/>
          <a:cs typeface="+mn-cs"/>
        </a:defRPr>
      </a:lvl3pPr>
      <a:lvl4pPr marL="1600200" indent="-228600" algn="l" rtl="0" eaLnBrk="0" fontAlgn="base" hangingPunct="0">
        <a:spcBef>
          <a:spcPct val="20000"/>
        </a:spcBef>
        <a:spcAft>
          <a:spcPct val="0"/>
        </a:spcAft>
        <a:buClr>
          <a:schemeClr val="accent1"/>
        </a:buClr>
        <a:buSzPct val="70000"/>
        <a:buFont typeface="Wingdings 2" pitchFamily="18" charset="2"/>
        <a:buChar char=""/>
        <a:defRPr kumimoji="1" sz="2000" kern="1200">
          <a:solidFill>
            <a:schemeClr val="tx2"/>
          </a:solidFill>
          <a:latin typeface="+mn-lt"/>
          <a:ea typeface="+mn-ea"/>
          <a:cs typeface="+mn-cs"/>
        </a:defRPr>
      </a:lvl4pPr>
      <a:lvl5pPr marL="2057400" indent="-228600" algn="l" rtl="0" eaLnBrk="0" fontAlgn="base" hangingPunct="0">
        <a:spcBef>
          <a:spcPct val="20000"/>
        </a:spcBef>
        <a:spcAft>
          <a:spcPct val="0"/>
        </a:spcAft>
        <a:buClr>
          <a:schemeClr val="accent1"/>
        </a:buClr>
        <a:buSzPct val="60000"/>
        <a:buFont typeface="Wingdings 2" pitchFamily="18" charset="2"/>
        <a:buChar char=""/>
        <a:defRPr kumimoji="1" kern="1200">
          <a:solidFill>
            <a:schemeClr val="tx2"/>
          </a:solidFill>
          <a:latin typeface="+mn-lt"/>
          <a:ea typeface="+mn-ea"/>
          <a:cs typeface="+mn-cs"/>
        </a:defRPr>
      </a:lvl5pPr>
      <a:lvl6pPr marL="2514600" indent="-228600" algn="l" rtl="0" eaLnBrk="1" latinLnBrk="0" hangingPunct="1">
        <a:spcBef>
          <a:spcPct val="20000"/>
        </a:spcBef>
        <a:buClr>
          <a:schemeClr val="accent1"/>
        </a:buClr>
        <a:buSzPct val="60000"/>
        <a:buFont typeface="Wingdings 2"/>
        <a:buChar char=""/>
        <a:defRPr kumimoji="1" sz="1800" kern="1200">
          <a:solidFill>
            <a:schemeClr val="tx2"/>
          </a:solidFill>
          <a:latin typeface="+mn-lt"/>
          <a:ea typeface="+mn-ea"/>
          <a:cs typeface="+mn-cs"/>
        </a:defRPr>
      </a:lvl6pPr>
      <a:lvl7pPr marL="2971800" indent="-228600" algn="l" rtl="0" eaLnBrk="1" latinLnBrk="0" hangingPunct="1">
        <a:spcBef>
          <a:spcPct val="20000"/>
        </a:spcBef>
        <a:buClr>
          <a:schemeClr val="accent1"/>
        </a:buClr>
        <a:buSzPct val="60000"/>
        <a:buFont typeface="Wingdings 2"/>
        <a:buChar char=""/>
        <a:defRPr kumimoji="1" sz="1600" kern="1200">
          <a:solidFill>
            <a:schemeClr val="tx2"/>
          </a:solidFill>
          <a:latin typeface="+mn-lt"/>
          <a:ea typeface="+mn-ea"/>
          <a:cs typeface="+mn-cs"/>
        </a:defRPr>
      </a:lvl7pPr>
      <a:lvl8pPr marL="3429000" indent="-228600" algn="l" rtl="0" eaLnBrk="1" latinLnBrk="0" hangingPunct="1">
        <a:spcBef>
          <a:spcPct val="20000"/>
        </a:spcBef>
        <a:buClr>
          <a:schemeClr val="accent1"/>
        </a:buClr>
        <a:buSzPct val="60000"/>
        <a:buFont typeface="Wingdings 2"/>
        <a:buChar char=""/>
        <a:defRPr kumimoji="1" sz="1600" kern="1200" baseline="0">
          <a:solidFill>
            <a:schemeClr val="tx2"/>
          </a:solidFill>
          <a:latin typeface="+mn-lt"/>
          <a:ea typeface="+mn-ea"/>
          <a:cs typeface="+mn-cs"/>
        </a:defRPr>
      </a:lvl8pPr>
      <a:lvl9pPr marL="3886200" indent="-228600" algn="l" rtl="0" eaLnBrk="1" latinLnBrk="0" hangingPunct="1">
        <a:spcBef>
          <a:spcPct val="20000"/>
        </a:spcBef>
        <a:buClr>
          <a:schemeClr val="accent1"/>
        </a:buClr>
        <a:buSzPct val="60000"/>
        <a:buFont typeface="Wingdings 2"/>
        <a:buChar char=""/>
        <a:defRPr kumimoji="1" sz="1400" kern="1200" baseline="0">
          <a:solidFill>
            <a:schemeClr val="tx2"/>
          </a:solidFill>
          <a:latin typeface="+mn-lt"/>
          <a:ea typeface="+mn-ea"/>
          <a:cs typeface="+mn-cs"/>
        </a:defRPr>
      </a:lvl9pPr>
    </p:bodyStyle>
    <p:otherStyle>
      <a:lvl1pPr marL="0" algn="l" rtl="0" eaLnBrk="1" latinLnBrk="0" hangingPunct="1">
        <a:defRPr kumimoji="1" kern="1200">
          <a:solidFill>
            <a:schemeClr val="tx1"/>
          </a:solidFill>
          <a:latin typeface="+mn-lt"/>
          <a:ea typeface="+mn-ea"/>
          <a:cs typeface="+mn-cs"/>
        </a:defRPr>
      </a:lvl1pPr>
      <a:lvl2pPr marL="457200" algn="l" rtl="0" eaLnBrk="1" latinLnBrk="0" hangingPunct="1">
        <a:defRPr kumimoji="1" kern="1200">
          <a:solidFill>
            <a:schemeClr val="tx1"/>
          </a:solidFill>
          <a:latin typeface="+mn-lt"/>
          <a:ea typeface="+mn-ea"/>
          <a:cs typeface="+mn-cs"/>
        </a:defRPr>
      </a:lvl2pPr>
      <a:lvl3pPr marL="914400" algn="l" rtl="0" eaLnBrk="1" latinLnBrk="0" hangingPunct="1">
        <a:defRPr kumimoji="1" kern="1200">
          <a:solidFill>
            <a:schemeClr val="tx1"/>
          </a:solidFill>
          <a:latin typeface="+mn-lt"/>
          <a:ea typeface="+mn-ea"/>
          <a:cs typeface="+mn-cs"/>
        </a:defRPr>
      </a:lvl3pPr>
      <a:lvl4pPr marL="1371600" algn="l" rtl="0" eaLnBrk="1" latinLnBrk="0" hangingPunct="1">
        <a:defRPr kumimoji="1" kern="1200">
          <a:solidFill>
            <a:schemeClr val="tx1"/>
          </a:solidFill>
          <a:latin typeface="+mn-lt"/>
          <a:ea typeface="+mn-ea"/>
          <a:cs typeface="+mn-cs"/>
        </a:defRPr>
      </a:lvl4pPr>
      <a:lvl5pPr marL="1828800" algn="l" rtl="0" eaLnBrk="1" latinLnBrk="0" hangingPunct="1">
        <a:defRPr kumimoji="1" kern="1200">
          <a:solidFill>
            <a:schemeClr val="tx1"/>
          </a:solidFill>
          <a:latin typeface="+mn-lt"/>
          <a:ea typeface="+mn-ea"/>
          <a:cs typeface="+mn-cs"/>
        </a:defRPr>
      </a:lvl5pPr>
      <a:lvl6pPr marL="2286000" algn="l" rtl="0" eaLnBrk="1" latinLnBrk="0" hangingPunct="1">
        <a:defRPr kumimoji="1" kern="1200">
          <a:solidFill>
            <a:schemeClr val="tx1"/>
          </a:solidFill>
          <a:latin typeface="+mn-lt"/>
          <a:ea typeface="+mn-ea"/>
          <a:cs typeface="+mn-cs"/>
        </a:defRPr>
      </a:lvl6pPr>
      <a:lvl7pPr marL="2743200" algn="l" rtl="0" eaLnBrk="1" latinLnBrk="0" hangingPunct="1">
        <a:defRPr kumimoji="1" kern="1200">
          <a:solidFill>
            <a:schemeClr val="tx1"/>
          </a:solidFill>
          <a:latin typeface="+mn-lt"/>
          <a:ea typeface="+mn-ea"/>
          <a:cs typeface="+mn-cs"/>
        </a:defRPr>
      </a:lvl7pPr>
      <a:lvl8pPr marL="3200400" algn="l" rtl="0" eaLnBrk="1" latinLnBrk="0" hangingPunct="1">
        <a:defRPr kumimoji="1" kern="1200">
          <a:solidFill>
            <a:schemeClr val="tx1"/>
          </a:solidFill>
          <a:latin typeface="+mn-lt"/>
          <a:ea typeface="+mn-ea"/>
          <a:cs typeface="+mn-cs"/>
        </a:defRPr>
      </a:lvl8pPr>
      <a:lvl9pPr marL="3657600" algn="l" rtl="0" eaLnBrk="1" latinLnBrk="0" hangingPunct="1">
        <a:defRPr kumimoji="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71488" y="527404"/>
            <a:ext cx="5915025" cy="1914702"/>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71488" y="2637014"/>
            <a:ext cx="5915025" cy="6285266"/>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71488" y="9181395"/>
            <a:ext cx="1543050" cy="527403"/>
          </a:xfrm>
          <a:prstGeom prst="rect">
            <a:avLst/>
          </a:prstGeom>
        </p:spPr>
        <p:txBody>
          <a:bodyPr vert="horz" lIns="91440" tIns="45720" rIns="91440" bIns="45720" rtlCol="0" anchor="ctr"/>
          <a:lstStyle>
            <a:lvl1pPr algn="l">
              <a:defRPr sz="675">
                <a:solidFill>
                  <a:schemeClr val="tx1">
                    <a:tint val="75000"/>
                  </a:schemeClr>
                </a:solidFill>
              </a:defRPr>
            </a:lvl1pPr>
          </a:lstStyle>
          <a:p>
            <a:pPr>
              <a:defRPr/>
            </a:pPr>
            <a:endParaRPr lang="en-US" altLang="ja-JP"/>
          </a:p>
        </p:txBody>
      </p:sp>
      <p:sp>
        <p:nvSpPr>
          <p:cNvPr id="5" name="フッター プレースホルダー 4"/>
          <p:cNvSpPr>
            <a:spLocks noGrp="1"/>
          </p:cNvSpPr>
          <p:nvPr>
            <p:ph type="ftr" sz="quarter" idx="3"/>
          </p:nvPr>
        </p:nvSpPr>
        <p:spPr>
          <a:xfrm>
            <a:off x="2271713" y="9181395"/>
            <a:ext cx="2314575" cy="527403"/>
          </a:xfrm>
          <a:prstGeom prst="rect">
            <a:avLst/>
          </a:prstGeom>
        </p:spPr>
        <p:txBody>
          <a:bodyPr vert="horz" lIns="91440" tIns="45720" rIns="91440" bIns="45720" rtlCol="0" anchor="ctr"/>
          <a:lstStyle>
            <a:lvl1pPr algn="ctr">
              <a:defRPr sz="675">
                <a:solidFill>
                  <a:schemeClr val="tx1">
                    <a:tint val="75000"/>
                  </a:schemeClr>
                </a:solidFill>
              </a:defRPr>
            </a:lvl1pPr>
          </a:lstStyle>
          <a:p>
            <a:pPr>
              <a:defRPr/>
            </a:pPr>
            <a:endParaRPr lang="en-US" altLang="ja-JP"/>
          </a:p>
        </p:txBody>
      </p:sp>
      <p:sp>
        <p:nvSpPr>
          <p:cNvPr id="6" name="スライド番号プレースホルダー 5"/>
          <p:cNvSpPr>
            <a:spLocks noGrp="1"/>
          </p:cNvSpPr>
          <p:nvPr>
            <p:ph type="sldNum" sz="quarter" idx="4"/>
          </p:nvPr>
        </p:nvSpPr>
        <p:spPr>
          <a:xfrm>
            <a:off x="4843463" y="9181395"/>
            <a:ext cx="1543050" cy="527403"/>
          </a:xfrm>
          <a:prstGeom prst="rect">
            <a:avLst/>
          </a:prstGeom>
        </p:spPr>
        <p:txBody>
          <a:bodyPr vert="horz" lIns="91440" tIns="45720" rIns="91440" bIns="45720" rtlCol="0" anchor="ctr"/>
          <a:lstStyle>
            <a:lvl1pPr algn="r">
              <a:defRPr sz="675">
                <a:solidFill>
                  <a:schemeClr val="tx1">
                    <a:tint val="75000"/>
                  </a:schemeClr>
                </a:solidFill>
              </a:defRPr>
            </a:lvl1pPr>
          </a:lstStyle>
          <a:p>
            <a:pPr>
              <a:defRPr/>
            </a:pPr>
            <a:endParaRPr lang="ja-JP" altLang="ja-JP"/>
          </a:p>
        </p:txBody>
      </p:sp>
    </p:spTree>
    <p:extLst>
      <p:ext uri="{BB962C8B-B14F-4D97-AF65-F5344CB8AC3E}">
        <p14:creationId xmlns:p14="http://schemas.microsoft.com/office/powerpoint/2010/main" val="983688911"/>
      </p:ext>
    </p:extLst>
  </p:cSld>
  <p:clrMap bg1="lt1" tx1="dk1" bg2="lt2" tx2="dk2" accent1="accent1" accent2="accent2" accent3="accent3" accent4="accent4" accent5="accent5" accent6="accent6" hlink="hlink" folHlink="folHlink"/>
  <p:sldLayoutIdLst>
    <p:sldLayoutId id="2147485062" r:id="rId1"/>
    <p:sldLayoutId id="2147485063" r:id="rId2"/>
    <p:sldLayoutId id="2147485064" r:id="rId3"/>
    <p:sldLayoutId id="2147485065" r:id="rId4"/>
    <p:sldLayoutId id="2147485066" r:id="rId5"/>
    <p:sldLayoutId id="2147485067" r:id="rId6"/>
    <p:sldLayoutId id="2147485068" r:id="rId7"/>
    <p:sldLayoutId id="2147485069" r:id="rId8"/>
    <p:sldLayoutId id="2147485070" r:id="rId9"/>
    <p:sldLayoutId id="2147485071" r:id="rId10"/>
    <p:sldLayoutId id="2147485072" r:id="rId11"/>
  </p:sldLayoutIdLst>
  <p:hf sldNum="0" hdr="0" ftr="0" dt="0"/>
  <p:txStyles>
    <p:titleStyle>
      <a:lvl1pPr algn="l" defTabSz="514350" rtl="0" eaLnBrk="1" latinLnBrk="0" hangingPunct="1">
        <a:lnSpc>
          <a:spcPct val="90000"/>
        </a:lnSpc>
        <a:spcBef>
          <a:spcPct val="0"/>
        </a:spcBef>
        <a:buNone/>
        <a:defRPr kumimoji="1" sz="2475" kern="1200">
          <a:solidFill>
            <a:schemeClr val="tx1"/>
          </a:solidFill>
          <a:latin typeface="+mj-lt"/>
          <a:ea typeface="+mj-ea"/>
          <a:cs typeface="+mj-cs"/>
        </a:defRPr>
      </a:lvl1pPr>
    </p:titleStyle>
    <p:bodyStyle>
      <a:lvl1pPr marL="128588" indent="-128588" algn="l" defTabSz="514350" rtl="0" eaLnBrk="1" latinLnBrk="0" hangingPunct="1">
        <a:lnSpc>
          <a:spcPct val="90000"/>
        </a:lnSpc>
        <a:spcBef>
          <a:spcPts val="563"/>
        </a:spcBef>
        <a:buFont typeface="Arial" panose="020B0604020202020204" pitchFamily="34" charset="0"/>
        <a:buChar char="•"/>
        <a:defRPr kumimoji="1" sz="1575" kern="1200">
          <a:solidFill>
            <a:schemeClr val="tx1"/>
          </a:solidFill>
          <a:latin typeface="+mn-lt"/>
          <a:ea typeface="+mn-ea"/>
          <a:cs typeface="+mn-cs"/>
        </a:defRPr>
      </a:lvl1pPr>
      <a:lvl2pPr marL="385763" indent="-128588" algn="l" defTabSz="514350" rtl="0" eaLnBrk="1" latinLnBrk="0" hangingPunct="1">
        <a:lnSpc>
          <a:spcPct val="90000"/>
        </a:lnSpc>
        <a:spcBef>
          <a:spcPts val="281"/>
        </a:spcBef>
        <a:buFont typeface="Arial" panose="020B0604020202020204" pitchFamily="34" charset="0"/>
        <a:buChar char="•"/>
        <a:defRPr kumimoji="1" sz="1350" kern="1200">
          <a:solidFill>
            <a:schemeClr val="tx1"/>
          </a:solidFill>
          <a:latin typeface="+mn-lt"/>
          <a:ea typeface="+mn-ea"/>
          <a:cs typeface="+mn-cs"/>
        </a:defRPr>
      </a:lvl2pPr>
      <a:lvl3pPr marL="642938" indent="-128588" algn="l" defTabSz="514350" rtl="0" eaLnBrk="1" latinLnBrk="0" hangingPunct="1">
        <a:lnSpc>
          <a:spcPct val="90000"/>
        </a:lnSpc>
        <a:spcBef>
          <a:spcPts val="281"/>
        </a:spcBef>
        <a:buFont typeface="Arial" panose="020B0604020202020204" pitchFamily="34" charset="0"/>
        <a:buChar char="•"/>
        <a:defRPr kumimoji="1" sz="1125" kern="1200">
          <a:solidFill>
            <a:schemeClr val="tx1"/>
          </a:solidFill>
          <a:latin typeface="+mn-lt"/>
          <a:ea typeface="+mn-ea"/>
          <a:cs typeface="+mn-cs"/>
        </a:defRPr>
      </a:lvl3pPr>
      <a:lvl4pPr marL="9001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4pPr>
      <a:lvl5pPr marL="11572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5pPr>
      <a:lvl6pPr marL="141446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6pPr>
      <a:lvl7pPr marL="167163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7pPr>
      <a:lvl8pPr marL="1928813"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8pPr>
      <a:lvl9pPr marL="2185988" indent="-128588" algn="l" defTabSz="514350" rtl="0" eaLnBrk="1" latinLnBrk="0" hangingPunct="1">
        <a:lnSpc>
          <a:spcPct val="90000"/>
        </a:lnSpc>
        <a:spcBef>
          <a:spcPts val="281"/>
        </a:spcBef>
        <a:buFont typeface="Arial" panose="020B0604020202020204" pitchFamily="34" charset="0"/>
        <a:buChar char="•"/>
        <a:defRPr kumimoji="1" sz="1013" kern="1200">
          <a:solidFill>
            <a:schemeClr val="tx1"/>
          </a:solidFill>
          <a:latin typeface="+mn-lt"/>
          <a:ea typeface="+mn-ea"/>
          <a:cs typeface="+mn-cs"/>
        </a:defRPr>
      </a:lvl9pPr>
    </p:bodyStyle>
    <p:otherStyle>
      <a:defPPr>
        <a:defRPr lang="ja-JP"/>
      </a:defPPr>
      <a:lvl1pPr marL="0" algn="l" defTabSz="514350" rtl="0" eaLnBrk="1" latinLnBrk="0" hangingPunct="1">
        <a:defRPr kumimoji="1" sz="1013" kern="1200">
          <a:solidFill>
            <a:schemeClr val="tx1"/>
          </a:solidFill>
          <a:latin typeface="+mn-lt"/>
          <a:ea typeface="+mn-ea"/>
          <a:cs typeface="+mn-cs"/>
        </a:defRPr>
      </a:lvl1pPr>
      <a:lvl2pPr marL="257175" algn="l" defTabSz="514350" rtl="0" eaLnBrk="1" latinLnBrk="0" hangingPunct="1">
        <a:defRPr kumimoji="1" sz="1013" kern="1200">
          <a:solidFill>
            <a:schemeClr val="tx1"/>
          </a:solidFill>
          <a:latin typeface="+mn-lt"/>
          <a:ea typeface="+mn-ea"/>
          <a:cs typeface="+mn-cs"/>
        </a:defRPr>
      </a:lvl2pPr>
      <a:lvl3pPr marL="514350" algn="l" defTabSz="514350" rtl="0" eaLnBrk="1" latinLnBrk="0" hangingPunct="1">
        <a:defRPr kumimoji="1" sz="1013" kern="1200">
          <a:solidFill>
            <a:schemeClr val="tx1"/>
          </a:solidFill>
          <a:latin typeface="+mn-lt"/>
          <a:ea typeface="+mn-ea"/>
          <a:cs typeface="+mn-cs"/>
        </a:defRPr>
      </a:lvl3pPr>
      <a:lvl4pPr marL="771525" algn="l" defTabSz="514350" rtl="0" eaLnBrk="1" latinLnBrk="0" hangingPunct="1">
        <a:defRPr kumimoji="1" sz="1013" kern="1200">
          <a:solidFill>
            <a:schemeClr val="tx1"/>
          </a:solidFill>
          <a:latin typeface="+mn-lt"/>
          <a:ea typeface="+mn-ea"/>
          <a:cs typeface="+mn-cs"/>
        </a:defRPr>
      </a:lvl4pPr>
      <a:lvl5pPr marL="1028700" algn="l" defTabSz="514350" rtl="0" eaLnBrk="1" latinLnBrk="0" hangingPunct="1">
        <a:defRPr kumimoji="1" sz="1013" kern="1200">
          <a:solidFill>
            <a:schemeClr val="tx1"/>
          </a:solidFill>
          <a:latin typeface="+mn-lt"/>
          <a:ea typeface="+mn-ea"/>
          <a:cs typeface="+mn-cs"/>
        </a:defRPr>
      </a:lvl5pPr>
      <a:lvl6pPr marL="1285875" algn="l" defTabSz="514350" rtl="0" eaLnBrk="1" latinLnBrk="0" hangingPunct="1">
        <a:defRPr kumimoji="1" sz="1013" kern="1200">
          <a:solidFill>
            <a:schemeClr val="tx1"/>
          </a:solidFill>
          <a:latin typeface="+mn-lt"/>
          <a:ea typeface="+mn-ea"/>
          <a:cs typeface="+mn-cs"/>
        </a:defRPr>
      </a:lvl6pPr>
      <a:lvl7pPr marL="1543050" algn="l" defTabSz="514350" rtl="0" eaLnBrk="1" latinLnBrk="0" hangingPunct="1">
        <a:defRPr kumimoji="1" sz="1013" kern="1200">
          <a:solidFill>
            <a:schemeClr val="tx1"/>
          </a:solidFill>
          <a:latin typeface="+mn-lt"/>
          <a:ea typeface="+mn-ea"/>
          <a:cs typeface="+mn-cs"/>
        </a:defRPr>
      </a:lvl7pPr>
      <a:lvl8pPr marL="1800225" algn="l" defTabSz="514350" rtl="0" eaLnBrk="1" latinLnBrk="0" hangingPunct="1">
        <a:defRPr kumimoji="1" sz="1013" kern="1200">
          <a:solidFill>
            <a:schemeClr val="tx1"/>
          </a:solidFill>
          <a:latin typeface="+mn-lt"/>
          <a:ea typeface="+mn-ea"/>
          <a:cs typeface="+mn-cs"/>
        </a:defRPr>
      </a:lvl8pPr>
      <a:lvl9pPr marL="2057400" algn="l" defTabSz="514350" rtl="0" eaLnBrk="1" latinLnBrk="0" hangingPunct="1">
        <a:defRPr kumimoji="1" sz="101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514350" y="881063"/>
            <a:ext cx="5829300" cy="1651000"/>
          </a:xfrm>
          <a:prstGeom prst="rect">
            <a:avLst/>
          </a:prstGeom>
          <a:noFill/>
          <a:ln w="9525">
            <a:noFill/>
            <a:miter lim="800000"/>
            <a:headEnd/>
            <a:tailEnd/>
          </a:ln>
        </p:spPr>
        <p:txBody>
          <a:bodyPr vert="horz" wrap="square" lIns="91341" tIns="45675" rIns="91341" bIns="45675" numCol="1" anchor="ctr" anchorCtr="0" compatLnSpc="1">
            <a:prstTxWarp prst="textNoShape">
              <a:avLst/>
            </a:prstTxWarp>
          </a:bodyPr>
          <a:lstStyle/>
          <a:p>
            <a:pPr lvl="0"/>
            <a:r>
              <a:rPr lang="ja-JP" altLang="en-US"/>
              <a:t>マスタ タイトルの書式設定</a:t>
            </a:r>
          </a:p>
        </p:txBody>
      </p:sp>
      <p:sp>
        <p:nvSpPr>
          <p:cNvPr id="2051" name="Rectangle 3"/>
          <p:cNvSpPr>
            <a:spLocks noGrp="1" noChangeArrowheads="1"/>
          </p:cNvSpPr>
          <p:nvPr>
            <p:ph type="body" idx="1"/>
          </p:nvPr>
        </p:nvSpPr>
        <p:spPr bwMode="auto">
          <a:xfrm>
            <a:off x="514350" y="2862263"/>
            <a:ext cx="5829300" cy="5943600"/>
          </a:xfrm>
          <a:prstGeom prst="rect">
            <a:avLst/>
          </a:prstGeom>
          <a:noFill/>
          <a:ln w="9525">
            <a:noFill/>
            <a:miter lim="800000"/>
            <a:headEnd/>
            <a:tailEnd/>
          </a:ln>
        </p:spPr>
        <p:txBody>
          <a:bodyPr vert="horz" wrap="square" lIns="91341" tIns="45675" rIns="91341" bIns="45675"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1028" name="Rectangle 4"/>
          <p:cNvSpPr>
            <a:spLocks noGrp="1" noChangeArrowheads="1"/>
          </p:cNvSpPr>
          <p:nvPr>
            <p:ph type="dt" sz="half" idx="2"/>
          </p:nvPr>
        </p:nvSpPr>
        <p:spPr bwMode="auto">
          <a:xfrm>
            <a:off x="514350" y="9024938"/>
            <a:ext cx="142875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defRPr sz="1400">
                <a:solidFill>
                  <a:srgbClr val="000000"/>
                </a:solidFill>
                <a:ea typeface="ＭＳ Ｐゴシック" pitchFamily="50" charset="-128"/>
              </a:defRPr>
            </a:lvl1pPr>
          </a:lstStyle>
          <a:p>
            <a:pPr>
              <a:defRPr/>
            </a:pPr>
            <a:endParaRPr lang="en-US" altLang="ja-JP"/>
          </a:p>
        </p:txBody>
      </p:sp>
      <p:sp>
        <p:nvSpPr>
          <p:cNvPr id="1029" name="Rectangle 5"/>
          <p:cNvSpPr>
            <a:spLocks noGrp="1" noChangeArrowheads="1"/>
          </p:cNvSpPr>
          <p:nvPr>
            <p:ph type="ftr" sz="quarter" idx="3"/>
          </p:nvPr>
        </p:nvSpPr>
        <p:spPr bwMode="auto">
          <a:xfrm>
            <a:off x="2349500" y="8775700"/>
            <a:ext cx="2171700" cy="660400"/>
          </a:xfrm>
          <a:prstGeom prst="rect">
            <a:avLst/>
          </a:prstGeom>
          <a:noFill/>
          <a:ln w="9525">
            <a:noFill/>
            <a:miter lim="800000"/>
            <a:headEnd/>
            <a:tailEnd/>
          </a:ln>
          <a:effectLst/>
        </p:spPr>
        <p:txBody>
          <a:bodyPr vert="horz" wrap="square" lIns="91341" tIns="45675" rIns="91341" bIns="45675" numCol="1" anchor="t"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en-US" altLang="ja-JP"/>
          </a:p>
        </p:txBody>
      </p:sp>
      <p:sp>
        <p:nvSpPr>
          <p:cNvPr id="1030" name="Rectangle 6"/>
          <p:cNvSpPr>
            <a:spLocks noGrp="1" noChangeArrowheads="1"/>
          </p:cNvSpPr>
          <p:nvPr>
            <p:ph type="sldNum" sz="quarter" idx="4"/>
          </p:nvPr>
        </p:nvSpPr>
        <p:spPr bwMode="auto">
          <a:xfrm>
            <a:off x="2708275" y="9285288"/>
            <a:ext cx="1428750" cy="660400"/>
          </a:xfrm>
          <a:prstGeom prst="rect">
            <a:avLst/>
          </a:prstGeom>
          <a:noFill/>
          <a:ln w="9525">
            <a:noFill/>
            <a:miter lim="800000"/>
            <a:headEnd/>
            <a:tailEnd/>
          </a:ln>
          <a:effectLst/>
        </p:spPr>
        <p:txBody>
          <a:bodyPr vert="horz" wrap="square" lIns="91341" tIns="45675" rIns="91341" bIns="45675" numCol="1" anchor="b" anchorCtr="0" compatLnSpc="1">
            <a:prstTxWarp prst="textNoShape">
              <a:avLst/>
            </a:prstTxWarp>
          </a:bodyPr>
          <a:lstStyle>
            <a:lvl1pPr algn="ctr">
              <a:defRPr sz="1400">
                <a:solidFill>
                  <a:srgbClr val="000000"/>
                </a:solidFill>
                <a:ea typeface="ＭＳ Ｐゴシック" pitchFamily="50" charset="-128"/>
              </a:defRPr>
            </a:lvl1pPr>
          </a:lstStyle>
          <a:p>
            <a:pPr>
              <a:defRPr/>
            </a:pPr>
            <a:endParaRPr lang="ja-JP" altLang="ja-JP"/>
          </a:p>
        </p:txBody>
      </p:sp>
    </p:spTree>
    <p:extLst>
      <p:ext uri="{BB962C8B-B14F-4D97-AF65-F5344CB8AC3E}">
        <p14:creationId xmlns:p14="http://schemas.microsoft.com/office/powerpoint/2010/main" val="2436333882"/>
      </p:ext>
    </p:extLst>
  </p:cSld>
  <p:clrMap bg1="lt1" tx1="dk1" bg2="lt2" tx2="dk2" accent1="accent1" accent2="accent2" accent3="accent3" accent4="accent4" accent5="accent5" accent6="accent6" hlink="hlink" folHlink="folHlink"/>
  <p:sldLayoutIdLst>
    <p:sldLayoutId id="2147485074" r:id="rId1"/>
    <p:sldLayoutId id="2147485075" r:id="rId2"/>
    <p:sldLayoutId id="2147485076" r:id="rId3"/>
    <p:sldLayoutId id="2147485077" r:id="rId4"/>
    <p:sldLayoutId id="2147485078" r:id="rId5"/>
    <p:sldLayoutId id="2147485079" r:id="rId6"/>
    <p:sldLayoutId id="2147485080" r:id="rId7"/>
    <p:sldLayoutId id="2147485081" r:id="rId8"/>
    <p:sldLayoutId id="2147485082" r:id="rId9"/>
    <p:sldLayoutId id="2147485083" r:id="rId10"/>
    <p:sldLayoutId id="2147485084" r:id="rId11"/>
  </p:sldLayoutIdLst>
  <p:hf sldNum="0"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image" Target="../media/image31.emf"/><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3" Type="http://schemas.openxmlformats.org/officeDocument/2006/relationships/image" Target="../media/image5.jpeg"/><Relationship Id="rId7" Type="http://schemas.openxmlformats.org/officeDocument/2006/relationships/image" Target="../media/image9.png"/><Relationship Id="rId12" Type="http://schemas.openxmlformats.org/officeDocument/2006/relationships/image" Target="../media/image14.png"/><Relationship Id="rId2" Type="http://schemas.openxmlformats.org/officeDocument/2006/relationships/image" Target="../media/image4.png"/><Relationship Id="rId1" Type="http://schemas.openxmlformats.org/officeDocument/2006/relationships/slideLayout" Target="../slideLayouts/slideLayout18.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jpeg"/><Relationship Id="rId15" Type="http://schemas.openxmlformats.org/officeDocument/2006/relationships/image" Target="../media/image17.jpeg"/><Relationship Id="rId10" Type="http://schemas.openxmlformats.org/officeDocument/2006/relationships/image" Target="../media/image12.png"/><Relationship Id="rId4" Type="http://schemas.openxmlformats.org/officeDocument/2006/relationships/image" Target="../media/image6.jpeg"/><Relationship Id="rId9" Type="http://schemas.openxmlformats.org/officeDocument/2006/relationships/image" Target="../media/image11.png"/><Relationship Id="rId14" Type="http://schemas.openxmlformats.org/officeDocument/2006/relationships/image" Target="../media/image16.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notesSlide" Target="../notesSlides/notesSlide5.xml"/><Relationship Id="rId1" Type="http://schemas.openxmlformats.org/officeDocument/2006/relationships/slideLayout" Target="../slideLayouts/slideLayout18.xml"/><Relationship Id="rId4" Type="http://schemas.openxmlformats.org/officeDocument/2006/relationships/image" Target="../media/image36.emf"/></Relationships>
</file>

<file path=ppt/slides/_rels/slide26.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png"/><Relationship Id="rId1" Type="http://schemas.openxmlformats.org/officeDocument/2006/relationships/slideLayout" Target="../slideLayouts/slideLayout18.xml"/><Relationship Id="rId5" Type="http://schemas.openxmlformats.org/officeDocument/2006/relationships/image" Target="../media/image40.emf"/><Relationship Id="rId4" Type="http://schemas.openxmlformats.org/officeDocument/2006/relationships/image" Target="../media/image39.emf"/></Relationships>
</file>

<file path=ppt/slides/_rels/slide27.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image" Target="../media/image41.png"/><Relationship Id="rId1" Type="http://schemas.openxmlformats.org/officeDocument/2006/relationships/slideLayout" Target="../slideLayouts/slideLayout18.xml"/><Relationship Id="rId4" Type="http://schemas.openxmlformats.org/officeDocument/2006/relationships/image" Target="../media/image43.emf"/></Relationships>
</file>

<file path=ppt/slides/_rels/slide28.xml.rels><?xml version="1.0" encoding="UTF-8" standalone="yes"?>
<Relationships xmlns="http://schemas.openxmlformats.org/package/2006/relationships"><Relationship Id="rId3" Type="http://schemas.openxmlformats.org/officeDocument/2006/relationships/image" Target="../media/image44.emf"/><Relationship Id="rId7" Type="http://schemas.openxmlformats.org/officeDocument/2006/relationships/image" Target="../media/image48.emf"/><Relationship Id="rId2" Type="http://schemas.openxmlformats.org/officeDocument/2006/relationships/image" Target="../media/image41.png"/><Relationship Id="rId1" Type="http://schemas.openxmlformats.org/officeDocument/2006/relationships/slideLayout" Target="../slideLayouts/slideLayout18.xml"/><Relationship Id="rId6" Type="http://schemas.openxmlformats.org/officeDocument/2006/relationships/image" Target="../media/image47.emf"/><Relationship Id="rId5" Type="http://schemas.openxmlformats.org/officeDocument/2006/relationships/image" Target="../media/image46.emf"/><Relationship Id="rId4" Type="http://schemas.openxmlformats.org/officeDocument/2006/relationships/image" Target="../media/image45.png"/></Relationships>
</file>

<file path=ppt/slides/_rels/slide2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49.emf"/><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0.png"/><Relationship Id="rId1" Type="http://schemas.openxmlformats.org/officeDocument/2006/relationships/slideLayout" Target="../slideLayouts/slideLayout18.xml"/><Relationship Id="rId6" Type="http://schemas.openxmlformats.org/officeDocument/2006/relationships/image" Target="../media/image54.png"/><Relationship Id="rId5" Type="http://schemas.openxmlformats.org/officeDocument/2006/relationships/image" Target="../media/image53.emf"/><Relationship Id="rId4" Type="http://schemas.openxmlformats.org/officeDocument/2006/relationships/image" Target="../media/image52.emf"/></Relationships>
</file>

<file path=ppt/slides/_rels/slide31.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image" Target="../media/image50.png"/><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image" Target="../media/image50.png"/><Relationship Id="rId1" Type="http://schemas.openxmlformats.org/officeDocument/2006/relationships/slideLayout" Target="../slideLayouts/slideLayout18.xml"/><Relationship Id="rId5" Type="http://schemas.openxmlformats.org/officeDocument/2006/relationships/image" Target="../media/image58.emf"/><Relationship Id="rId4" Type="http://schemas.openxmlformats.org/officeDocument/2006/relationships/image" Target="../media/image57.emf"/></Relationships>
</file>

<file path=ppt/slides/_rels/slide34.xml.rels><?xml version="1.0" encoding="UTF-8" standalone="yes"?>
<Relationships xmlns="http://schemas.openxmlformats.org/package/2006/relationships"><Relationship Id="rId3" Type="http://schemas.openxmlformats.org/officeDocument/2006/relationships/image" Target="../media/image59.emf"/><Relationship Id="rId2" Type="http://schemas.openxmlformats.org/officeDocument/2006/relationships/image" Target="../media/image37.png"/><Relationship Id="rId1" Type="http://schemas.openxmlformats.org/officeDocument/2006/relationships/slideLayout" Target="../slideLayouts/slideLayout18.xml"/><Relationship Id="rId4" Type="http://schemas.openxmlformats.org/officeDocument/2006/relationships/image" Target="../media/image60.emf"/></Relationships>
</file>

<file path=ppt/slides/_rels/slide35.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image" Target="../media/image61.png"/><Relationship Id="rId1" Type="http://schemas.openxmlformats.org/officeDocument/2006/relationships/slideLayout" Target="../slideLayouts/slideLayout18.xml"/><Relationship Id="rId5" Type="http://schemas.openxmlformats.org/officeDocument/2006/relationships/image" Target="../media/image64.png"/><Relationship Id="rId4" Type="http://schemas.openxmlformats.org/officeDocument/2006/relationships/image" Target="../media/image63.jpeg"/></Relationships>
</file>

<file path=ppt/slides/_rels/slide36.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image" Target="../media/image37.png"/><Relationship Id="rId1" Type="http://schemas.openxmlformats.org/officeDocument/2006/relationships/slideLayout" Target="../slideLayouts/slideLayout18.xml"/><Relationship Id="rId4" Type="http://schemas.openxmlformats.org/officeDocument/2006/relationships/image" Target="../media/image66.emf"/></Relationships>
</file>

<file path=ppt/slides/_rels/slide37.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image" Target="../media/image67.png"/><Relationship Id="rId1" Type="http://schemas.openxmlformats.org/officeDocument/2006/relationships/slideLayout" Target="../slideLayouts/slideLayout18.xml"/><Relationship Id="rId5" Type="http://schemas.openxmlformats.org/officeDocument/2006/relationships/image" Target="../media/image70.emf"/><Relationship Id="rId4" Type="http://schemas.openxmlformats.org/officeDocument/2006/relationships/image" Target="../media/image69.emf"/></Relationships>
</file>

<file path=ppt/slides/_rels/slide38.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image" Target="../media/image71.emf"/><Relationship Id="rId7" Type="http://schemas.openxmlformats.org/officeDocument/2006/relationships/image" Target="../media/image75.png"/><Relationship Id="rId2" Type="http://schemas.openxmlformats.org/officeDocument/2006/relationships/image" Target="../media/image67.png"/><Relationship Id="rId1" Type="http://schemas.openxmlformats.org/officeDocument/2006/relationships/slideLayout" Target="../slideLayouts/slideLayout18.xml"/><Relationship Id="rId6" Type="http://schemas.openxmlformats.org/officeDocument/2006/relationships/image" Target="../media/image74.emf"/><Relationship Id="rId5" Type="http://schemas.openxmlformats.org/officeDocument/2006/relationships/image" Target="../media/image73.emf"/><Relationship Id="rId10" Type="http://schemas.openxmlformats.org/officeDocument/2006/relationships/image" Target="../media/image78.png"/><Relationship Id="rId4" Type="http://schemas.openxmlformats.org/officeDocument/2006/relationships/image" Target="../media/image72.emf"/><Relationship Id="rId9" Type="http://schemas.openxmlformats.org/officeDocument/2006/relationships/image" Target="../media/image77.png"/></Relationships>
</file>

<file path=ppt/slides/_rels/slide39.xml.rels><?xml version="1.0" encoding="UTF-8" standalone="yes"?>
<Relationships xmlns="http://schemas.openxmlformats.org/package/2006/relationships"><Relationship Id="rId3" Type="http://schemas.openxmlformats.org/officeDocument/2006/relationships/image" Target="../media/image79.emf"/><Relationship Id="rId7" Type="http://schemas.openxmlformats.org/officeDocument/2006/relationships/image" Target="../media/image83.emf"/><Relationship Id="rId2" Type="http://schemas.openxmlformats.org/officeDocument/2006/relationships/image" Target="../media/image67.png"/><Relationship Id="rId1" Type="http://schemas.openxmlformats.org/officeDocument/2006/relationships/slideLayout" Target="../slideLayouts/slideLayout18.xml"/><Relationship Id="rId6" Type="http://schemas.openxmlformats.org/officeDocument/2006/relationships/image" Target="../media/image82.png"/><Relationship Id="rId5" Type="http://schemas.openxmlformats.org/officeDocument/2006/relationships/image" Target="../media/image81.emf"/><Relationship Id="rId4" Type="http://schemas.openxmlformats.org/officeDocument/2006/relationships/image" Target="../media/image80.emf"/></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3" Type="http://schemas.openxmlformats.org/officeDocument/2006/relationships/image" Target="../media/image84.emf"/><Relationship Id="rId2" Type="http://schemas.openxmlformats.org/officeDocument/2006/relationships/image" Target="../media/image67.png"/><Relationship Id="rId1" Type="http://schemas.openxmlformats.org/officeDocument/2006/relationships/slideLayout" Target="../slideLayouts/slideLayout18.xml"/><Relationship Id="rId4" Type="http://schemas.openxmlformats.org/officeDocument/2006/relationships/image" Target="../media/image85.png"/></Relationships>
</file>

<file path=ppt/slides/_rels/slide41.xml.rels><?xml version="1.0" encoding="UTF-8" standalone="yes"?>
<Relationships xmlns="http://schemas.openxmlformats.org/package/2006/relationships"><Relationship Id="rId8" Type="http://schemas.openxmlformats.org/officeDocument/2006/relationships/image" Target="../media/image91.emf"/><Relationship Id="rId3" Type="http://schemas.openxmlformats.org/officeDocument/2006/relationships/image" Target="../media/image87.png"/><Relationship Id="rId7" Type="http://schemas.openxmlformats.org/officeDocument/2006/relationships/image" Target="../media/image90.emf"/><Relationship Id="rId2" Type="http://schemas.openxmlformats.org/officeDocument/2006/relationships/image" Target="../media/image86.png"/><Relationship Id="rId1" Type="http://schemas.openxmlformats.org/officeDocument/2006/relationships/slideLayout" Target="../slideLayouts/slideLayout29.xml"/><Relationship Id="rId6" Type="http://schemas.openxmlformats.org/officeDocument/2006/relationships/image" Target="../media/image89.emf"/><Relationship Id="rId11" Type="http://schemas.openxmlformats.org/officeDocument/2006/relationships/image" Target="../media/image94.emf"/><Relationship Id="rId5" Type="http://schemas.openxmlformats.org/officeDocument/2006/relationships/image" Target="../media/image67.png"/><Relationship Id="rId10" Type="http://schemas.openxmlformats.org/officeDocument/2006/relationships/image" Target="../media/image93.emf"/><Relationship Id="rId4" Type="http://schemas.openxmlformats.org/officeDocument/2006/relationships/image" Target="../media/image88.jpeg"/><Relationship Id="rId9" Type="http://schemas.openxmlformats.org/officeDocument/2006/relationships/image" Target="../media/image92.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18.xml"/><Relationship Id="rId6" Type="http://schemas.openxmlformats.org/officeDocument/2006/relationships/image" Target="../media/image99.png"/><Relationship Id="rId5" Type="http://schemas.openxmlformats.org/officeDocument/2006/relationships/image" Target="../media/image98.png"/><Relationship Id="rId4" Type="http://schemas.openxmlformats.org/officeDocument/2006/relationships/image" Target="../media/image97.png"/></Relationships>
</file>

<file path=ppt/slides/_rels/slide47.xml.rels><?xml version="1.0" encoding="UTF-8" standalone="yes"?>
<Relationships xmlns="http://schemas.openxmlformats.org/package/2006/relationships"><Relationship Id="rId3" Type="http://schemas.openxmlformats.org/officeDocument/2006/relationships/image" Target="../media/image101.emf"/><Relationship Id="rId2" Type="http://schemas.openxmlformats.org/officeDocument/2006/relationships/image" Target="../media/image100.emf"/><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8.jpeg"/><Relationship Id="rId7"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18.xml"/><Relationship Id="rId6" Type="http://schemas.openxmlformats.org/officeDocument/2006/relationships/image" Target="../media/image21.png"/><Relationship Id="rId5" Type="http://schemas.openxmlformats.org/officeDocument/2006/relationships/image" Target="../media/image20.jpeg"/><Relationship Id="rId4" Type="http://schemas.openxmlformats.org/officeDocument/2006/relationships/image" Target="../media/image19.jpeg"/><Relationship Id="rId9" Type="http://schemas.openxmlformats.org/officeDocument/2006/relationships/image" Target="../media/image23.png"/></Relationships>
</file>

<file path=ppt/slides/_rels/slide50.xml.rels><?xml version="1.0" encoding="UTF-8" standalone="yes"?>
<Relationships xmlns="http://schemas.openxmlformats.org/package/2006/relationships"><Relationship Id="rId3" Type="http://schemas.openxmlformats.org/officeDocument/2006/relationships/image" Target="../media/image103.emf"/><Relationship Id="rId2" Type="http://schemas.openxmlformats.org/officeDocument/2006/relationships/image" Target="../media/image102.emf"/><Relationship Id="rId1" Type="http://schemas.openxmlformats.org/officeDocument/2006/relationships/slideLayout" Target="../slideLayouts/slideLayout18.xml"/><Relationship Id="rId4" Type="http://schemas.openxmlformats.org/officeDocument/2006/relationships/image" Target="../media/image104.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image" Target="../media/image106.emf"/><Relationship Id="rId2" Type="http://schemas.openxmlformats.org/officeDocument/2006/relationships/image" Target="../media/image105.emf"/><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2" Type="http://schemas.openxmlformats.org/officeDocument/2006/relationships/image" Target="../media/image107.emf"/><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3" Type="http://schemas.openxmlformats.org/officeDocument/2006/relationships/image" Target="../media/image109.emf"/><Relationship Id="rId2" Type="http://schemas.openxmlformats.org/officeDocument/2006/relationships/image" Target="../media/image108.emf"/><Relationship Id="rId1" Type="http://schemas.openxmlformats.org/officeDocument/2006/relationships/slideLayout" Target="../slideLayouts/slideLayout18.xml"/><Relationship Id="rId5" Type="http://schemas.openxmlformats.org/officeDocument/2006/relationships/image" Target="../media/image111.emf"/><Relationship Id="rId4" Type="http://schemas.openxmlformats.org/officeDocument/2006/relationships/image" Target="../media/image110.emf"/></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1.xml.rels><?xml version="1.0" encoding="UTF-8" standalone="yes"?>
<Relationships xmlns="http://schemas.openxmlformats.org/package/2006/relationships"><Relationship Id="rId3" Type="http://schemas.openxmlformats.org/officeDocument/2006/relationships/image" Target="../media/image113.emf"/><Relationship Id="rId2" Type="http://schemas.openxmlformats.org/officeDocument/2006/relationships/image" Target="../media/image112.emf"/><Relationship Id="rId1" Type="http://schemas.openxmlformats.org/officeDocument/2006/relationships/slideLayout" Target="../slideLayouts/slideLayout18.xml"/><Relationship Id="rId5" Type="http://schemas.openxmlformats.org/officeDocument/2006/relationships/image" Target="../media/image115.emf"/><Relationship Id="rId4" Type="http://schemas.openxmlformats.org/officeDocument/2006/relationships/image" Target="../media/image114.emf"/></Relationships>
</file>

<file path=ppt/slides/_rels/slide62.xml.rels><?xml version="1.0" encoding="UTF-8" standalone="yes"?>
<Relationships xmlns="http://schemas.openxmlformats.org/package/2006/relationships"><Relationship Id="rId3" Type="http://schemas.openxmlformats.org/officeDocument/2006/relationships/image" Target="../media/image117.emf"/><Relationship Id="rId2" Type="http://schemas.openxmlformats.org/officeDocument/2006/relationships/image" Target="../media/image116.emf"/><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3" Type="http://schemas.openxmlformats.org/officeDocument/2006/relationships/image" Target="../media/image118.emf"/><Relationship Id="rId2" Type="http://schemas.openxmlformats.org/officeDocument/2006/relationships/notesSlide" Target="../notesSlides/notesSlide6.xml"/><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3" Type="http://schemas.openxmlformats.org/officeDocument/2006/relationships/image" Target="../media/image120.emf"/><Relationship Id="rId2" Type="http://schemas.openxmlformats.org/officeDocument/2006/relationships/image" Target="../media/image119.emf"/><Relationship Id="rId1" Type="http://schemas.openxmlformats.org/officeDocument/2006/relationships/slideLayout" Target="../slideLayouts/slideLayout18.xml"/><Relationship Id="rId5" Type="http://schemas.openxmlformats.org/officeDocument/2006/relationships/image" Target="../media/image122.emf"/><Relationship Id="rId4" Type="http://schemas.openxmlformats.org/officeDocument/2006/relationships/image" Target="../media/image121.emf"/></Relationships>
</file>

<file path=ppt/slides/_rels/slide65.xml.rels><?xml version="1.0" encoding="UTF-8" standalone="yes"?>
<Relationships xmlns="http://schemas.openxmlformats.org/package/2006/relationships"><Relationship Id="rId3" Type="http://schemas.openxmlformats.org/officeDocument/2006/relationships/image" Target="../media/image124.emf"/><Relationship Id="rId2" Type="http://schemas.openxmlformats.org/officeDocument/2006/relationships/image" Target="../media/image123.emf"/><Relationship Id="rId1" Type="http://schemas.openxmlformats.org/officeDocument/2006/relationships/slideLayout" Target="../slideLayouts/slideLayout18.xml"/><Relationship Id="rId5" Type="http://schemas.openxmlformats.org/officeDocument/2006/relationships/image" Target="../media/image126.emf"/><Relationship Id="rId4" Type="http://schemas.openxmlformats.org/officeDocument/2006/relationships/image" Target="../media/image125.emf"/></Relationships>
</file>

<file path=ppt/slides/_rels/slide66.xml.rels><?xml version="1.0" encoding="UTF-8" standalone="yes"?>
<Relationships xmlns="http://schemas.openxmlformats.org/package/2006/relationships"><Relationship Id="rId3" Type="http://schemas.openxmlformats.org/officeDocument/2006/relationships/image" Target="../media/image128.emf"/><Relationship Id="rId2" Type="http://schemas.openxmlformats.org/officeDocument/2006/relationships/image" Target="../media/image127.emf"/><Relationship Id="rId1" Type="http://schemas.openxmlformats.org/officeDocument/2006/relationships/slideLayout" Target="../slideLayouts/slideLayout18.xml"/><Relationship Id="rId5" Type="http://schemas.openxmlformats.org/officeDocument/2006/relationships/image" Target="../media/image126.emf"/><Relationship Id="rId4" Type="http://schemas.openxmlformats.org/officeDocument/2006/relationships/image" Target="../media/image129.emf"/></Relationships>
</file>

<file path=ppt/slides/_rels/slide67.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emf"/><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2.emf"/><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image" Target="../media/image134.emf"/><Relationship Id="rId2" Type="http://schemas.openxmlformats.org/officeDocument/2006/relationships/image" Target="../media/image133.emf"/><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notesSlide" Target="../notesSlides/notesSlide4.xml"/><Relationship Id="rId1" Type="http://schemas.openxmlformats.org/officeDocument/2006/relationships/slideLayout" Target="../slideLayouts/slideLayout18.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70.xml.rels><?xml version="1.0" encoding="UTF-8" standalone="yes"?>
<Relationships xmlns="http://schemas.openxmlformats.org/package/2006/relationships"><Relationship Id="rId3" Type="http://schemas.openxmlformats.org/officeDocument/2006/relationships/image" Target="../media/image136.emf"/><Relationship Id="rId2" Type="http://schemas.openxmlformats.org/officeDocument/2006/relationships/image" Target="../media/image135.emf"/><Relationship Id="rId1" Type="http://schemas.openxmlformats.org/officeDocument/2006/relationships/slideLayout" Target="../slideLayouts/slideLayout29.xml"/><Relationship Id="rId5" Type="http://schemas.openxmlformats.org/officeDocument/2006/relationships/image" Target="../media/image138.emf"/><Relationship Id="rId4" Type="http://schemas.openxmlformats.org/officeDocument/2006/relationships/image" Target="../media/image137.emf"/></Relationships>
</file>

<file path=ppt/slides/_rels/slide71.xml.rels><?xml version="1.0" encoding="UTF-8" standalone="yes"?>
<Relationships xmlns="http://schemas.openxmlformats.org/package/2006/relationships"><Relationship Id="rId2" Type="http://schemas.openxmlformats.org/officeDocument/2006/relationships/image" Target="../media/image139.emf"/><Relationship Id="rId1" Type="http://schemas.openxmlformats.org/officeDocument/2006/relationships/slideLayout" Target="../slideLayouts/slideLayout29.xml"/></Relationships>
</file>

<file path=ppt/slides/_rels/slide72.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9.xml"/></Relationships>
</file>

<file path=ppt/slides/_rels/slide73.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9.xml"/></Relationships>
</file>

<file path=ppt/slides/_rels/slide74.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2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77.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29.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79.xml.rels><?xml version="1.0" encoding="UTF-8" standalone="yes"?>
<Relationships xmlns="http://schemas.openxmlformats.org/package/2006/relationships"><Relationship Id="rId3" Type="http://schemas.openxmlformats.org/officeDocument/2006/relationships/image" Target="../media/image144.jpg"/><Relationship Id="rId2" Type="http://schemas.openxmlformats.org/officeDocument/2006/relationships/image" Target="../media/image143.emf"/><Relationship Id="rId1" Type="http://schemas.openxmlformats.org/officeDocument/2006/relationships/slideLayout" Target="../slideLayouts/slideLayout2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29.xml"/><Relationship Id="rId6" Type="http://schemas.openxmlformats.org/officeDocument/2006/relationships/image" Target="../media/image148.jpg"/><Relationship Id="rId5" Type="http://schemas.openxmlformats.org/officeDocument/2006/relationships/image" Target="../media/image147.emf"/><Relationship Id="rId4" Type="http://schemas.openxmlformats.org/officeDocument/2006/relationships/image" Target="../media/image146.jpeg"/></Relationships>
</file>

<file path=ppt/slides/_rels/slide8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29.xml"/><Relationship Id="rId6" Type="http://schemas.openxmlformats.org/officeDocument/2006/relationships/image" Target="../media/image150.jpg"/><Relationship Id="rId5" Type="http://schemas.openxmlformats.org/officeDocument/2006/relationships/image" Target="../media/image149.png"/><Relationship Id="rId4" Type="http://schemas.openxmlformats.org/officeDocument/2006/relationships/image" Target="../media/image146.jpeg"/></Relationships>
</file>

<file path=ppt/slides/_rels/slide82.xml.rels><?xml version="1.0" encoding="UTF-8" standalone="yes"?>
<Relationships xmlns="http://schemas.openxmlformats.org/package/2006/relationships"><Relationship Id="rId3" Type="http://schemas.openxmlformats.org/officeDocument/2006/relationships/image" Target="../media/image152.jpg"/><Relationship Id="rId2" Type="http://schemas.openxmlformats.org/officeDocument/2006/relationships/image" Target="../media/image151.emf"/><Relationship Id="rId1" Type="http://schemas.openxmlformats.org/officeDocument/2006/relationships/slideLayout" Target="../slideLayouts/slideLayout29.xml"/></Relationships>
</file>

<file path=ppt/slides/_rels/slide83.xml.rels><?xml version="1.0" encoding="UTF-8" standalone="yes"?>
<Relationships xmlns="http://schemas.openxmlformats.org/package/2006/relationships"><Relationship Id="rId3" Type="http://schemas.openxmlformats.org/officeDocument/2006/relationships/image" Target="../media/image154.png"/><Relationship Id="rId7" Type="http://schemas.openxmlformats.org/officeDocument/2006/relationships/image" Target="../media/image158.png"/><Relationship Id="rId2" Type="http://schemas.openxmlformats.org/officeDocument/2006/relationships/image" Target="../media/image153.png"/><Relationship Id="rId1" Type="http://schemas.openxmlformats.org/officeDocument/2006/relationships/slideLayout" Target="../slideLayouts/slideLayout29.xml"/><Relationship Id="rId6" Type="http://schemas.openxmlformats.org/officeDocument/2006/relationships/image" Target="../media/image157.png"/><Relationship Id="rId5" Type="http://schemas.openxmlformats.org/officeDocument/2006/relationships/image" Target="../media/image156.png"/><Relationship Id="rId4" Type="http://schemas.openxmlformats.org/officeDocument/2006/relationships/image" Target="../media/image155.png"/></Relationships>
</file>

<file path=ppt/slides/_rels/slide84.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hyperlink" Target="http://www.maff.go.jp/j/nousin/kanri/tamen_siharai/n_youshiki/youshiki.html" TargetMode="External"/><Relationship Id="rId1" Type="http://schemas.openxmlformats.org/officeDocument/2006/relationships/slideLayout" Target="../slideLayouts/slideLayout29.xml"/><Relationship Id="rId4" Type="http://schemas.openxmlformats.org/officeDocument/2006/relationships/image" Target="../media/image160.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11267" name="Rectangle 5"/>
          <p:cNvSpPr>
            <a:spLocks noChangeArrowheads="1"/>
          </p:cNvSpPr>
          <p:nvPr/>
        </p:nvSpPr>
        <p:spPr bwMode="auto">
          <a:xfrm>
            <a:off x="5229200" y="560388"/>
            <a:ext cx="1476400" cy="342900"/>
          </a:xfrm>
          <a:prstGeom prst="rect">
            <a:avLst/>
          </a:prstGeom>
          <a:solidFill>
            <a:srgbClr val="FFCC99"/>
          </a:solidFill>
          <a:ln w="19050">
            <a:solidFill>
              <a:srgbClr val="103540"/>
            </a:solidFill>
            <a:miter lim="800000"/>
            <a:headEnd/>
            <a:tailEnd/>
          </a:ln>
        </p:spPr>
        <p:txBody>
          <a:bodyPr wrap="none" lIns="91341" tIns="45675" rIns="91341" bIns="45675" anchor="ctr"/>
          <a:lstStyle/>
          <a:p>
            <a:pPr algn="ctr"/>
            <a:r>
              <a:rPr lang="ja-JP" altLang="en-US" sz="1400" dirty="0">
                <a:solidFill>
                  <a:srgbClr val="103540"/>
                </a:solidFill>
                <a:ea typeface="HG丸ｺﾞｼｯｸM-PRO" pitchFamily="50" charset="-128"/>
              </a:rPr>
              <a:t>対象組織向け</a:t>
            </a:r>
          </a:p>
        </p:txBody>
      </p:sp>
      <p:sp>
        <p:nvSpPr>
          <p:cNvPr id="11269" name="Text Box 4"/>
          <p:cNvSpPr txBox="1">
            <a:spLocks noChangeArrowheads="1"/>
          </p:cNvSpPr>
          <p:nvPr/>
        </p:nvSpPr>
        <p:spPr bwMode="auto">
          <a:xfrm>
            <a:off x="1052513" y="8266113"/>
            <a:ext cx="4743450" cy="369241"/>
          </a:xfrm>
          <a:prstGeom prst="rect">
            <a:avLst/>
          </a:prstGeom>
          <a:noFill/>
          <a:ln w="9525">
            <a:noFill/>
            <a:miter lim="800000"/>
            <a:headEnd/>
            <a:tailEnd/>
          </a:ln>
        </p:spPr>
        <p:txBody>
          <a:bodyPr lIns="91341" tIns="45675" rIns="91341" bIns="45675">
            <a:spAutoFit/>
          </a:bodyPr>
          <a:lstStyle/>
          <a:p>
            <a:pPr algn="ctr">
              <a:spcBef>
                <a:spcPct val="10000"/>
              </a:spcBef>
            </a:pPr>
            <a:r>
              <a:rPr lang="ja-JP" altLang="en-US" sz="1800" dirty="0">
                <a:solidFill>
                  <a:srgbClr val="003300"/>
                </a:solidFill>
              </a:rPr>
              <a:t>山形</a:t>
            </a:r>
            <a:r>
              <a:rPr lang="ja-JP" altLang="en-US" sz="1800" dirty="0" smtClean="0">
                <a:solidFill>
                  <a:srgbClr val="003300"/>
                </a:solidFill>
              </a:rPr>
              <a:t>県</a:t>
            </a:r>
            <a:r>
              <a:rPr lang="ja-JP" altLang="en-US" sz="1800" dirty="0">
                <a:solidFill>
                  <a:srgbClr val="003300"/>
                </a:solidFill>
              </a:rPr>
              <a:t>　農林</a:t>
            </a:r>
            <a:r>
              <a:rPr lang="ja-JP" altLang="en-US" sz="1800" dirty="0" smtClean="0">
                <a:solidFill>
                  <a:srgbClr val="003300"/>
                </a:solidFill>
              </a:rPr>
              <a:t>水産部　農村計画課</a:t>
            </a:r>
            <a:endParaRPr lang="en-US" altLang="ja-JP" sz="1800" dirty="0">
              <a:solidFill>
                <a:srgbClr val="003300"/>
              </a:solidFill>
            </a:endParaRPr>
          </a:p>
        </p:txBody>
      </p:sp>
      <p:sp>
        <p:nvSpPr>
          <p:cNvPr id="11270" name="テキスト ボックス 5"/>
          <p:cNvSpPr txBox="1">
            <a:spLocks noChangeArrowheads="1"/>
          </p:cNvSpPr>
          <p:nvPr/>
        </p:nvSpPr>
        <p:spPr bwMode="auto">
          <a:xfrm>
            <a:off x="4536950" y="9355138"/>
            <a:ext cx="2348434" cy="369332"/>
          </a:xfrm>
          <a:prstGeom prst="rect">
            <a:avLst/>
          </a:prstGeom>
          <a:noFill/>
          <a:ln w="9525">
            <a:noFill/>
            <a:miter lim="800000"/>
            <a:headEnd/>
            <a:tailEnd/>
          </a:ln>
        </p:spPr>
        <p:txBody>
          <a:bodyPr wrap="square">
            <a:spAutoFit/>
          </a:bodyPr>
          <a:lstStyle/>
          <a:p>
            <a:r>
              <a:rPr lang="ja-JP" altLang="en-US" sz="1800" dirty="0">
                <a:latin typeface="Cambria Math" panose="02040503050406030204" pitchFamily="18" charset="0"/>
                <a:ea typeface="ＤＦ特太ゴシック体" panose="020B0509000000000000"/>
              </a:rPr>
              <a:t>令和</a:t>
            </a:r>
            <a:r>
              <a:rPr lang="ja-JP" altLang="en-US" sz="1800" dirty="0" smtClean="0">
                <a:latin typeface="Cambria Math" panose="02040503050406030204" pitchFamily="18" charset="0"/>
                <a:ea typeface="ＤＦ特太ゴシック体" panose="020B0509000000000000"/>
              </a:rPr>
              <a:t>４年７月</a:t>
            </a:r>
            <a:endParaRPr lang="ja-JP" altLang="en-US" sz="1800" dirty="0">
              <a:latin typeface="Cambria Math" panose="02040503050406030204" pitchFamily="18" charset="0"/>
              <a:ea typeface="ＤＦ特太ゴシック体" panose="020B0509000000000000"/>
            </a:endParaRPr>
          </a:p>
        </p:txBody>
      </p:sp>
      <p:sp>
        <p:nvSpPr>
          <p:cNvPr id="6" name="テキスト ボックス 5"/>
          <p:cNvSpPr txBox="1">
            <a:spLocks noChangeArrowheads="1"/>
          </p:cNvSpPr>
          <p:nvPr/>
        </p:nvSpPr>
        <p:spPr bwMode="auto">
          <a:xfrm>
            <a:off x="460301" y="568326"/>
            <a:ext cx="2376264" cy="369332"/>
          </a:xfrm>
          <a:prstGeom prst="rect">
            <a:avLst/>
          </a:prstGeom>
          <a:solidFill>
            <a:schemeClr val="accent4">
              <a:lumMod val="20000"/>
              <a:lumOff val="80000"/>
            </a:schemeClr>
          </a:solidFill>
          <a:ln w="19050">
            <a:solidFill>
              <a:schemeClr val="tx1"/>
            </a:solidFill>
            <a:miter lim="800000"/>
            <a:headEnd/>
            <a:tailEnd/>
          </a:ln>
        </p:spPr>
        <p:txBody>
          <a:bodyPr wrap="square">
            <a:spAutoFit/>
          </a:bodyPr>
          <a:lstStyle/>
          <a:p>
            <a:pPr algn="ctr"/>
            <a:r>
              <a:rPr lang="ja-JP" altLang="en-US" sz="1800" dirty="0">
                <a:latin typeface="BIZ UDPゴシック" panose="020B0400000000000000" pitchFamily="50" charset="-128"/>
                <a:ea typeface="ＤＦ特太ゴシック体" panose="020B0509000000000000"/>
              </a:rPr>
              <a:t>令和４年度改訂版</a:t>
            </a:r>
          </a:p>
        </p:txBody>
      </p:sp>
      <p:sp>
        <p:nvSpPr>
          <p:cNvPr id="9" name="Text Box 2"/>
          <p:cNvSpPr txBox="1">
            <a:spLocks noChangeArrowheads="1"/>
          </p:cNvSpPr>
          <p:nvPr/>
        </p:nvSpPr>
        <p:spPr bwMode="auto">
          <a:xfrm>
            <a:off x="794840" y="6222981"/>
            <a:ext cx="5268320" cy="1231106"/>
          </a:xfrm>
          <a:prstGeom prst="rect">
            <a:avLst/>
          </a:prstGeom>
          <a:noFill/>
          <a:ln w="9525">
            <a:noFill/>
            <a:miter lim="800000"/>
            <a:headEnd/>
            <a:tailEnd/>
          </a:ln>
        </p:spPr>
        <p:txBody>
          <a:bodyPr wrap="square" lIns="0" tIns="0" rIns="0" bIns="0">
            <a:spAutoFit/>
          </a:bodyPr>
          <a:lstStyle/>
          <a:p>
            <a:pPr algn="ctr">
              <a:spcBef>
                <a:spcPts val="0"/>
              </a:spcBef>
            </a:pPr>
            <a:r>
              <a:rPr lang="ja-JP" altLang="en-US" sz="8000" dirty="0">
                <a:solidFill>
                  <a:srgbClr val="FF0000">
                    <a:alpha val="44000"/>
                  </a:srgbClr>
                </a:solidFill>
                <a:ea typeface="ＤＦ特太ゴシック体" pitchFamily="1" charset="-128"/>
              </a:rPr>
              <a:t>（ひな形）</a:t>
            </a:r>
            <a:endParaRPr lang="en-US" altLang="ja-JP" sz="8000" dirty="0">
              <a:solidFill>
                <a:srgbClr val="FF0000">
                  <a:alpha val="44000"/>
                </a:srgbClr>
              </a:solidFill>
              <a:ea typeface="ＤＦ特太ゴシック体" pitchFamily="1" charset="-128"/>
            </a:endParaRPr>
          </a:p>
        </p:txBody>
      </p:sp>
      <p:sp>
        <p:nvSpPr>
          <p:cNvPr id="10" name="Text Box 2"/>
          <p:cNvSpPr txBox="1">
            <a:spLocks noChangeArrowheads="1"/>
          </p:cNvSpPr>
          <p:nvPr/>
        </p:nvSpPr>
        <p:spPr bwMode="auto">
          <a:xfrm>
            <a:off x="909000" y="1708150"/>
            <a:ext cx="5040000" cy="2117503"/>
          </a:xfrm>
          <a:prstGeom prst="rect">
            <a:avLst/>
          </a:prstGeom>
          <a:noFill/>
          <a:ln w="9525">
            <a:noFill/>
            <a:miter lim="800000"/>
            <a:headEnd/>
            <a:tailEnd/>
          </a:ln>
        </p:spPr>
        <p:txBody>
          <a:bodyPr lIns="0" tIns="0" rIns="0" bIns="0">
            <a:spAutoFit/>
          </a:bodyPr>
          <a:lstStyle/>
          <a:p>
            <a:pPr algn="ctr">
              <a:spcBef>
                <a:spcPct val="10000"/>
              </a:spcBef>
            </a:pPr>
            <a:r>
              <a:rPr lang="ja-JP" altLang="en-US" sz="3200" dirty="0">
                <a:solidFill>
                  <a:srgbClr val="103540"/>
                </a:solidFill>
                <a:ea typeface="ＤＦ特太ゴシック体" pitchFamily="1" charset="-128"/>
              </a:rPr>
              <a:t>多面的機能支払交付金の</a:t>
            </a: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103540"/>
                </a:solidFill>
                <a:ea typeface="ＤＦ特太ゴシック体" pitchFamily="1" charset="-128"/>
              </a:rPr>
              <a:t>活動の手引き</a:t>
            </a:r>
            <a:endParaRPr lang="en-US" altLang="ja-JP" sz="3200" dirty="0">
              <a:solidFill>
                <a:srgbClr val="103540"/>
              </a:solidFill>
              <a:ea typeface="ＤＦ特太ゴシック体" pitchFamily="1" charset="-128"/>
            </a:endParaRPr>
          </a:p>
          <a:p>
            <a:pPr algn="ctr">
              <a:spcBef>
                <a:spcPct val="10000"/>
              </a:spcBef>
            </a:pPr>
            <a:endParaRPr lang="en-US" altLang="ja-JP" sz="3200" dirty="0">
              <a:solidFill>
                <a:srgbClr val="103540"/>
              </a:solidFill>
              <a:ea typeface="ＤＦ特太ゴシック体" pitchFamily="1" charset="-128"/>
            </a:endParaRPr>
          </a:p>
          <a:p>
            <a:pPr algn="ctr">
              <a:spcBef>
                <a:spcPct val="10000"/>
              </a:spcBef>
            </a:pPr>
            <a:r>
              <a:rPr lang="ja-JP" altLang="en-US" sz="3200" dirty="0">
                <a:solidFill>
                  <a:srgbClr val="FF0000"/>
                </a:solidFill>
                <a:ea typeface="ＤＦ特太ゴシック体" pitchFamily="1" charset="-128"/>
              </a:rPr>
              <a:t>広域活動組織用</a:t>
            </a:r>
            <a:endParaRPr lang="en-US" altLang="ja-JP" sz="3200" dirty="0">
              <a:solidFill>
                <a:srgbClr val="FF0000"/>
              </a:solidFill>
              <a:ea typeface="ＤＦ特太ゴシック体" pitchFamily="1" charset="-128"/>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角丸四角形 65"/>
          <p:cNvSpPr/>
          <p:nvPr/>
        </p:nvSpPr>
        <p:spPr bwMode="auto">
          <a:xfrm>
            <a:off x="270570" y="5238750"/>
            <a:ext cx="6356443" cy="1597575"/>
          </a:xfrm>
          <a:prstGeom prst="roundRect">
            <a:avLst>
              <a:gd name="adj" fmla="val 3298"/>
            </a:avLst>
          </a:prstGeom>
          <a:solidFill>
            <a:srgbClr val="CCFFFF"/>
          </a:solidFill>
          <a:ln>
            <a:solidFill>
              <a:srgbClr val="0099FF"/>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45223"/>
          <a:lstStyle/>
          <a:p>
            <a:pPr algn="ctr">
              <a:defRPr/>
            </a:pPr>
            <a:endParaRPr lang="en-US" altLang="ja-JP" sz="1000" b="1" dirty="0">
              <a:solidFill>
                <a:schemeClr val="tx1">
                  <a:lumMod val="95000"/>
                  <a:lumOff val="5000"/>
                </a:schemeClr>
              </a:solidFill>
              <a:latin typeface="ＭＳ ゴシック" pitchFamily="49" charset="-128"/>
              <a:ea typeface="ＭＳ ゴシック" pitchFamily="49" charset="-128"/>
            </a:endParaRPr>
          </a:p>
        </p:txBody>
      </p:sp>
      <p:sp>
        <p:nvSpPr>
          <p:cNvPr id="65" name="角丸四角形 64"/>
          <p:cNvSpPr/>
          <p:nvPr/>
        </p:nvSpPr>
        <p:spPr>
          <a:xfrm>
            <a:off x="278862" y="4111438"/>
            <a:ext cx="6358514" cy="1019313"/>
          </a:xfrm>
          <a:prstGeom prst="roundRect">
            <a:avLst>
              <a:gd name="adj" fmla="val 5252"/>
            </a:avLst>
          </a:prstGeom>
          <a:solidFill>
            <a:srgbClr val="FFCCFF">
              <a:alpha val="5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0445" tIns="45223" rIns="90445" bIns="0" anchor="ctr"/>
          <a:lstStyle/>
          <a:p>
            <a:pPr>
              <a:lnSpc>
                <a:spcPts val="1781"/>
              </a:lnSpc>
              <a:defRPr/>
            </a:pPr>
            <a:endParaRPr lang="en-US" altLang="ja-JP" dirty="0">
              <a:solidFill>
                <a:schemeClr val="tx1">
                  <a:lumMod val="95000"/>
                  <a:lumOff val="5000"/>
                </a:schemeClr>
              </a:solidFill>
              <a:latin typeface="ＭＳ ゴシック" pitchFamily="49" charset="-128"/>
              <a:ea typeface="ＭＳ ゴシック" pitchFamily="49" charset="-128"/>
            </a:endParaRPr>
          </a:p>
        </p:txBody>
      </p:sp>
      <p:sp>
        <p:nvSpPr>
          <p:cNvPr id="202" name="角丸四角形 201"/>
          <p:cNvSpPr/>
          <p:nvPr/>
        </p:nvSpPr>
        <p:spPr>
          <a:xfrm>
            <a:off x="468000" y="1068760"/>
            <a:ext cx="6120680" cy="2592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04" name="角丸四角形 203"/>
          <p:cNvSpPr/>
          <p:nvPr/>
        </p:nvSpPr>
        <p:spPr>
          <a:xfrm>
            <a:off x="468000" y="2109763"/>
            <a:ext cx="1188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rgbClr val="000000"/>
                </a:solidFill>
              </a:rPr>
              <a:t>（２）構成員</a:t>
            </a:r>
          </a:p>
        </p:txBody>
      </p:sp>
      <p:sp>
        <p:nvSpPr>
          <p:cNvPr id="203" name="角丸四角形 202"/>
          <p:cNvSpPr/>
          <p:nvPr/>
        </p:nvSpPr>
        <p:spPr>
          <a:xfrm>
            <a:off x="468000" y="1085776"/>
            <a:ext cx="1188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rgbClr val="000000"/>
                </a:solidFill>
              </a:rPr>
              <a:t>（１）規模</a:t>
            </a:r>
          </a:p>
        </p:txBody>
      </p:sp>
      <p:sp>
        <p:nvSpPr>
          <p:cNvPr id="2459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459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a:t>
            </a:r>
          </a:p>
        </p:txBody>
      </p:sp>
      <p:sp>
        <p:nvSpPr>
          <p:cNvPr id="279" name="テキスト ボックス 4"/>
          <p:cNvSpPr txBox="1">
            <a:spLocks noChangeArrowheads="1"/>
          </p:cNvSpPr>
          <p:nvPr/>
        </p:nvSpPr>
        <p:spPr bwMode="auto">
          <a:xfrm>
            <a:off x="529419" y="2429353"/>
            <a:ext cx="5868000" cy="1154162"/>
          </a:xfrm>
          <a:prstGeom prst="rect">
            <a:avLst/>
          </a:prstGeom>
          <a:noFill/>
          <a:ln w="9525">
            <a:noFill/>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広域協定</a:t>
            </a:r>
            <a:r>
              <a:rPr lang="en-US" altLang="ja-JP" baseline="300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に参加する以下の者により構成されます。</a:t>
            </a:r>
            <a:endParaRPr lang="en-US" altLang="ja-JP" dirty="0">
              <a:latin typeface="HG丸ｺﾞｼｯｸM-PRO" pitchFamily="50" charset="-128"/>
              <a:ea typeface="HG丸ｺﾞｼｯｸM-PRO" pitchFamily="50" charset="-128"/>
            </a:endParaRPr>
          </a:p>
          <a:p>
            <a:pPr indent="-144000">
              <a:spcAft>
                <a:spcPts val="300"/>
              </a:spcAft>
              <a:defRPr/>
            </a:pPr>
            <a:r>
              <a:rPr lang="ja-JP" altLang="en-US" dirty="0">
                <a:latin typeface="HG丸ｺﾞｼｯｸM-PRO" pitchFamily="50" charset="-128"/>
                <a:ea typeface="HG丸ｺﾞｼｯｸM-PRO" pitchFamily="50" charset="-128"/>
              </a:rPr>
              <a:t>１）集落等又はその構成員に加え、</a:t>
            </a:r>
            <a:r>
              <a:rPr lang="en-US" altLang="ja-JP" dirty="0">
                <a:latin typeface="HG丸ｺﾞｼｯｸM-PRO" pitchFamily="50" charset="-128"/>
                <a:ea typeface="HG丸ｺﾞｼｯｸM-PRO" pitchFamily="50" charset="-128"/>
              </a:rPr>
              <a:t>NPO</a:t>
            </a:r>
            <a:r>
              <a:rPr lang="ja-JP" altLang="en-US" dirty="0" err="1">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地域の関係団体等の地域の実情に応じた者</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２）集落等の構成員である農業者のほか、農業者団体等の地域の実情に応じた者</a:t>
            </a:r>
            <a:endParaRPr lang="en-US" altLang="ja-JP" dirty="0">
              <a:latin typeface="HG丸ｺﾞｼｯｸM-PRO" pitchFamily="50" charset="-128"/>
              <a:ea typeface="HG丸ｺﾞｼｯｸM-PRO" pitchFamily="50" charset="-128"/>
            </a:endParaRPr>
          </a:p>
          <a:p>
            <a:pPr marL="288000" indent="-144000">
              <a:spcAft>
                <a:spcPts val="600"/>
              </a:spcAft>
              <a:defRPr/>
            </a:pPr>
            <a:r>
              <a:rPr lang="en-US" altLang="ja-JP" dirty="0">
                <a:latin typeface="HG丸ｺﾞｼｯｸM-PRO" pitchFamily="50" charset="-128"/>
                <a:ea typeface="HG丸ｺﾞｼｯｸM-PRO" pitchFamily="50" charset="-128"/>
              </a:rPr>
              <a:t>※</a:t>
            </a:r>
            <a:r>
              <a:rPr lang="ja-JP" altLang="en-US" dirty="0">
                <a:latin typeface="HG丸ｺﾞｼｯｸM-PRO" panose="020F0600000000000000" pitchFamily="50" charset="-128"/>
                <a:ea typeface="HG丸ｺﾞｼｯｸM-PRO" panose="020F0600000000000000" pitchFamily="50" charset="-128"/>
              </a:rPr>
              <a:t>広域協定とは、地域の農用地、水路、農道等の地域資源の保全管理を図ることを目的として、集落等、その他関係者との間で締結する協定のことです。</a:t>
            </a:r>
          </a:p>
        </p:txBody>
      </p:sp>
      <p:sp>
        <p:nvSpPr>
          <p:cNvPr id="282" name="テキスト ボックス 4"/>
          <p:cNvSpPr txBox="1">
            <a:spLocks noChangeArrowheads="1"/>
          </p:cNvSpPr>
          <p:nvPr/>
        </p:nvSpPr>
        <p:spPr bwMode="auto">
          <a:xfrm>
            <a:off x="542119" y="1394884"/>
            <a:ext cx="5832000" cy="553998"/>
          </a:xfrm>
          <a:prstGeom prst="rect">
            <a:avLst/>
          </a:prstGeom>
          <a:noFill/>
          <a:ln>
            <a:noFill/>
          </a:ln>
        </p:spPr>
        <p:txBody>
          <a:bodyPr wrap="square" lIns="0" tIns="0" rIns="0" bIns="0">
            <a:spAutoFit/>
          </a:bodyPr>
          <a:lstStyle>
            <a:lvl1pPr marL="142875" indent="142875"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marL="0" eaLnBrk="1" hangingPunct="1">
              <a:defRPr/>
            </a:pPr>
            <a:r>
              <a:rPr lang="ja-JP" altLang="en-US" dirty="0">
                <a:latin typeface="HG丸ｺﾞｼｯｸM-PRO" pitchFamily="50" charset="-128"/>
                <a:ea typeface="HG丸ｺﾞｼｯｸM-PRO" pitchFamily="50" charset="-128"/>
              </a:rPr>
              <a:t>事業計画の対象とする区域が、昭和</a:t>
            </a:r>
            <a:r>
              <a:rPr lang="en-US" altLang="ja-JP" dirty="0">
                <a:latin typeface="HG丸ｺﾞｼｯｸM-PRO" pitchFamily="50" charset="-128"/>
                <a:ea typeface="HG丸ｺﾞｼｯｸM-PRO" pitchFamily="50" charset="-128"/>
              </a:rPr>
              <a:t>25</a:t>
            </a:r>
            <a:r>
              <a:rPr lang="ja-JP" altLang="en-US" dirty="0">
                <a:latin typeface="HG丸ｺﾞｼｯｸM-PRO" pitchFamily="50" charset="-128"/>
                <a:ea typeface="HG丸ｺﾞｼｯｸM-PRO" pitchFamily="50" charset="-128"/>
              </a:rPr>
              <a:t>年２月１日時点の市区町村区域程度、又は事業計画の対象とする区域内の農用地面積が</a:t>
            </a:r>
            <a:r>
              <a:rPr lang="en-US" altLang="ja-JP" dirty="0">
                <a:latin typeface="HG丸ｺﾞｼｯｸM-PRO" pitchFamily="50" charset="-128"/>
                <a:ea typeface="HG丸ｺﾞｼｯｸM-PRO" pitchFamily="50" charset="-128"/>
              </a:rPr>
              <a:t>200ha</a:t>
            </a:r>
            <a:r>
              <a:rPr lang="ja-JP" altLang="en-US" dirty="0">
                <a:latin typeface="HG丸ｺﾞｼｯｸM-PRO" pitchFamily="50" charset="-128"/>
                <a:ea typeface="HG丸ｺﾞｼｯｸM-PRO" pitchFamily="50" charset="-128"/>
              </a:rPr>
              <a:t>以上（北海道にあっては</a:t>
            </a:r>
            <a:r>
              <a:rPr lang="en-US" altLang="ja-JP" dirty="0">
                <a:latin typeface="HG丸ｺﾞｼｯｸM-PRO" pitchFamily="50" charset="-128"/>
                <a:ea typeface="HG丸ｺﾞｼｯｸM-PRO" pitchFamily="50" charset="-128"/>
              </a:rPr>
              <a:t>3,000ha</a:t>
            </a:r>
            <a:r>
              <a:rPr lang="ja-JP" altLang="en-US" dirty="0">
                <a:latin typeface="HG丸ｺﾞｼｯｸM-PRO" pitchFamily="50" charset="-128"/>
                <a:ea typeface="HG丸ｺﾞｼｯｸM-PRO" pitchFamily="50" charset="-128"/>
              </a:rPr>
              <a:t>以上）を有する場合が対象となります。</a:t>
            </a:r>
          </a:p>
        </p:txBody>
      </p:sp>
      <p:sp>
        <p:nvSpPr>
          <p:cNvPr id="178" name="正方形/長方形 177"/>
          <p:cNvSpPr>
            <a:spLocks/>
          </p:cNvSpPr>
          <p:nvPr/>
        </p:nvSpPr>
        <p:spPr bwMode="auto">
          <a:xfrm>
            <a:off x="3521913" y="7473512"/>
            <a:ext cx="3132000" cy="20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900">
              <a:solidFill>
                <a:prstClr val="white"/>
              </a:solidFill>
              <a:latin typeface="ＭＳ Ｐゴシック" panose="020B0600070205080204" pitchFamily="50" charset="-128"/>
              <a:ea typeface="ＭＳ Ｐゴシック" panose="020B0600070205080204" pitchFamily="50" charset="-128"/>
            </a:endParaRPr>
          </a:p>
        </p:txBody>
      </p:sp>
      <p:sp>
        <p:nvSpPr>
          <p:cNvPr id="179" name="テキスト ボックス 81"/>
          <p:cNvSpPr txBox="1">
            <a:spLocks noChangeArrowheads="1"/>
          </p:cNvSpPr>
          <p:nvPr/>
        </p:nvSpPr>
        <p:spPr bwMode="auto">
          <a:xfrm>
            <a:off x="3645668" y="7739314"/>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集落Ａ</a:t>
            </a:r>
          </a:p>
        </p:txBody>
      </p:sp>
      <p:sp>
        <p:nvSpPr>
          <p:cNvPr id="180" name="テキスト ボックス 82"/>
          <p:cNvSpPr txBox="1">
            <a:spLocks noChangeArrowheads="1"/>
          </p:cNvSpPr>
          <p:nvPr/>
        </p:nvSpPr>
        <p:spPr bwMode="auto">
          <a:xfrm>
            <a:off x="4267221" y="7738262"/>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集落Ｂ</a:t>
            </a:r>
          </a:p>
        </p:txBody>
      </p:sp>
      <p:sp>
        <p:nvSpPr>
          <p:cNvPr id="181" name="角丸四角形 180"/>
          <p:cNvSpPr>
            <a:spLocks/>
          </p:cNvSpPr>
          <p:nvPr/>
        </p:nvSpPr>
        <p:spPr bwMode="auto">
          <a:xfrm>
            <a:off x="3827913" y="7320073"/>
            <a:ext cx="2520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lgn="ct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②農業者及びその他の者で構成</a:t>
            </a:r>
          </a:p>
        </p:txBody>
      </p:sp>
      <p:sp>
        <p:nvSpPr>
          <p:cNvPr id="182" name="フローチャート : 代替処理 181"/>
          <p:cNvSpPr>
            <a:spLocks/>
          </p:cNvSpPr>
          <p:nvPr/>
        </p:nvSpPr>
        <p:spPr bwMode="auto">
          <a:xfrm>
            <a:off x="3699668" y="8080052"/>
            <a:ext cx="396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183" name="フローチャート : 代替処理 182"/>
          <p:cNvSpPr>
            <a:spLocks/>
          </p:cNvSpPr>
          <p:nvPr/>
        </p:nvSpPr>
        <p:spPr bwMode="auto">
          <a:xfrm>
            <a:off x="3699668" y="8548052"/>
            <a:ext cx="396000" cy="288000"/>
          </a:xfrm>
          <a:prstGeom prst="flowChartAlternateProcess">
            <a:avLst/>
          </a:prstGeom>
          <a:solidFill>
            <a:srgbClr val="C0C0C0"/>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自治会</a:t>
            </a:r>
          </a:p>
        </p:txBody>
      </p:sp>
      <p:sp>
        <p:nvSpPr>
          <p:cNvPr id="184" name="フローチャート : 代替処理 183"/>
          <p:cNvSpPr>
            <a:spLocks/>
          </p:cNvSpPr>
          <p:nvPr/>
        </p:nvSpPr>
        <p:spPr bwMode="auto">
          <a:xfrm>
            <a:off x="3699668" y="9016052"/>
            <a:ext cx="396000" cy="288000"/>
          </a:xfrm>
          <a:prstGeom prst="flowChartAlternateProcess">
            <a:avLst/>
          </a:prstGeom>
          <a:solidFill>
            <a:srgbClr val="FFCC99"/>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婦人会</a:t>
            </a:r>
          </a:p>
        </p:txBody>
      </p:sp>
      <p:sp>
        <p:nvSpPr>
          <p:cNvPr id="185" name="フローチャート : 代替処理 184"/>
          <p:cNvSpPr>
            <a:spLocks/>
          </p:cNvSpPr>
          <p:nvPr/>
        </p:nvSpPr>
        <p:spPr bwMode="auto">
          <a:xfrm>
            <a:off x="6163534" y="8733953"/>
            <a:ext cx="432000" cy="288000"/>
          </a:xfrm>
          <a:prstGeom prst="flowChartAlternateProcess">
            <a:avLst/>
          </a:prstGeom>
          <a:solidFill>
            <a:srgbClr val="CCFF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水土里ネット</a:t>
            </a:r>
          </a:p>
        </p:txBody>
      </p:sp>
      <p:sp>
        <p:nvSpPr>
          <p:cNvPr id="186" name="フローチャート : 代替処理 185"/>
          <p:cNvSpPr>
            <a:spLocks/>
          </p:cNvSpPr>
          <p:nvPr/>
        </p:nvSpPr>
        <p:spPr bwMode="auto">
          <a:xfrm>
            <a:off x="6163534" y="8228065"/>
            <a:ext cx="432000" cy="288000"/>
          </a:xfrm>
          <a:prstGeom prst="flowChartAlternateProcess">
            <a:avLst/>
          </a:prstGeom>
          <a:solidFill>
            <a:srgbClr val="FF99C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ＮＰＯ</a:t>
            </a:r>
          </a:p>
        </p:txBody>
      </p:sp>
      <p:sp>
        <p:nvSpPr>
          <p:cNvPr id="187" name="フローチャート : 代替処理 186"/>
          <p:cNvSpPr>
            <a:spLocks/>
          </p:cNvSpPr>
          <p:nvPr/>
        </p:nvSpPr>
        <p:spPr bwMode="auto">
          <a:xfrm>
            <a:off x="4321221" y="8080052"/>
            <a:ext cx="396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188" name="フローチャート : 代替処理 187"/>
          <p:cNvSpPr>
            <a:spLocks/>
          </p:cNvSpPr>
          <p:nvPr/>
        </p:nvSpPr>
        <p:spPr bwMode="auto">
          <a:xfrm>
            <a:off x="4321221" y="8548052"/>
            <a:ext cx="396000" cy="288000"/>
          </a:xfrm>
          <a:prstGeom prst="flowChartAlternateProcess">
            <a:avLst/>
          </a:prstGeom>
          <a:solidFill>
            <a:srgbClr val="C0C0C0"/>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自治会</a:t>
            </a:r>
          </a:p>
        </p:txBody>
      </p:sp>
      <p:sp>
        <p:nvSpPr>
          <p:cNvPr id="189" name="角丸四角形 188"/>
          <p:cNvSpPr>
            <a:spLocks/>
          </p:cNvSpPr>
          <p:nvPr/>
        </p:nvSpPr>
        <p:spPr bwMode="auto">
          <a:xfrm>
            <a:off x="3627668" y="7982534"/>
            <a:ext cx="540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190" name="角丸四角形 189"/>
          <p:cNvSpPr>
            <a:spLocks/>
          </p:cNvSpPr>
          <p:nvPr/>
        </p:nvSpPr>
        <p:spPr bwMode="auto">
          <a:xfrm>
            <a:off x="4249221" y="7982532"/>
            <a:ext cx="540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191" name="テキスト ボックス 93"/>
          <p:cNvSpPr txBox="1">
            <a:spLocks noChangeArrowheads="1"/>
          </p:cNvSpPr>
          <p:nvPr/>
        </p:nvSpPr>
        <p:spPr bwMode="auto">
          <a:xfrm>
            <a:off x="4915293" y="7742454"/>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a:t>
            </a:r>
            <a:r>
              <a:rPr lang="en-US" altLang="ja-JP" sz="1100" dirty="0">
                <a:solidFill>
                  <a:srgbClr val="000000"/>
                </a:solidFill>
                <a:latin typeface="ＭＳ Ｐゴシック" panose="020B0600070205080204" pitchFamily="50" charset="-128"/>
              </a:rPr>
              <a:t>C</a:t>
            </a:r>
            <a:endParaRPr lang="ja-JP" altLang="en-US" sz="1100" dirty="0">
              <a:solidFill>
                <a:srgbClr val="000000"/>
              </a:solidFill>
              <a:latin typeface="ＭＳ Ｐゴシック" panose="020B0600070205080204" pitchFamily="50" charset="-128"/>
            </a:endParaRPr>
          </a:p>
        </p:txBody>
      </p:sp>
      <p:sp>
        <p:nvSpPr>
          <p:cNvPr id="192" name="フローチャート : 代替処理 191"/>
          <p:cNvSpPr>
            <a:spLocks/>
          </p:cNvSpPr>
          <p:nvPr/>
        </p:nvSpPr>
        <p:spPr bwMode="auto">
          <a:xfrm>
            <a:off x="4969293" y="8080052"/>
            <a:ext cx="396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193" name="フローチャート : 代替処理 192"/>
          <p:cNvSpPr>
            <a:spLocks/>
          </p:cNvSpPr>
          <p:nvPr/>
        </p:nvSpPr>
        <p:spPr bwMode="auto">
          <a:xfrm>
            <a:off x="4969293" y="8548052"/>
            <a:ext cx="396000" cy="288000"/>
          </a:xfrm>
          <a:prstGeom prst="flowChartAlternateProcess">
            <a:avLst/>
          </a:prstGeom>
          <a:solidFill>
            <a:srgbClr val="C0C0C0"/>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自治会</a:t>
            </a:r>
          </a:p>
        </p:txBody>
      </p:sp>
      <p:sp>
        <p:nvSpPr>
          <p:cNvPr id="194" name="角丸四角形 193"/>
          <p:cNvSpPr>
            <a:spLocks/>
          </p:cNvSpPr>
          <p:nvPr/>
        </p:nvSpPr>
        <p:spPr bwMode="auto">
          <a:xfrm>
            <a:off x="4897293" y="7986724"/>
            <a:ext cx="540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195" name="テキスト ボックス 97"/>
          <p:cNvSpPr txBox="1">
            <a:spLocks noChangeArrowheads="1"/>
          </p:cNvSpPr>
          <p:nvPr/>
        </p:nvSpPr>
        <p:spPr bwMode="auto">
          <a:xfrm>
            <a:off x="5563365" y="7738263"/>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a:t>
            </a:r>
            <a:r>
              <a:rPr lang="en-US" altLang="ja-JP" sz="1100" dirty="0">
                <a:solidFill>
                  <a:srgbClr val="000000"/>
                </a:solidFill>
                <a:latin typeface="ＭＳ Ｐゴシック" panose="020B0600070205080204" pitchFamily="50" charset="-128"/>
              </a:rPr>
              <a:t>D</a:t>
            </a:r>
            <a:endParaRPr lang="ja-JP" altLang="en-US" sz="1100" dirty="0">
              <a:solidFill>
                <a:srgbClr val="000000"/>
              </a:solidFill>
              <a:latin typeface="ＭＳ Ｐゴシック" panose="020B0600070205080204" pitchFamily="50" charset="-128"/>
            </a:endParaRPr>
          </a:p>
        </p:txBody>
      </p:sp>
      <p:sp>
        <p:nvSpPr>
          <p:cNvPr id="196" name="フローチャート : 代替処理 195"/>
          <p:cNvSpPr>
            <a:spLocks/>
          </p:cNvSpPr>
          <p:nvPr/>
        </p:nvSpPr>
        <p:spPr bwMode="auto">
          <a:xfrm>
            <a:off x="5617365" y="8080052"/>
            <a:ext cx="396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197" name="フローチャート : 代替処理 196"/>
          <p:cNvSpPr>
            <a:spLocks/>
          </p:cNvSpPr>
          <p:nvPr/>
        </p:nvSpPr>
        <p:spPr bwMode="auto">
          <a:xfrm>
            <a:off x="5617365" y="8548052"/>
            <a:ext cx="396000" cy="288000"/>
          </a:xfrm>
          <a:prstGeom prst="flowChartAlternateProcess">
            <a:avLst/>
          </a:prstGeom>
          <a:solidFill>
            <a:srgbClr val="C0C0C0"/>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自治会</a:t>
            </a:r>
          </a:p>
        </p:txBody>
      </p:sp>
      <p:sp>
        <p:nvSpPr>
          <p:cNvPr id="198" name="角丸四角形 197"/>
          <p:cNvSpPr>
            <a:spLocks/>
          </p:cNvSpPr>
          <p:nvPr/>
        </p:nvSpPr>
        <p:spPr bwMode="auto">
          <a:xfrm>
            <a:off x="5545365" y="7982532"/>
            <a:ext cx="540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199" name="フローチャート : 代替処理 101"/>
          <p:cNvSpPr>
            <a:spLocks noChangeArrowheads="1"/>
          </p:cNvSpPr>
          <p:nvPr/>
        </p:nvSpPr>
        <p:spPr bwMode="auto">
          <a:xfrm>
            <a:off x="4321221" y="9016052"/>
            <a:ext cx="396000" cy="288000"/>
          </a:xfrm>
          <a:prstGeom prst="flowChartAlternateProcess">
            <a:avLst/>
          </a:prstGeom>
          <a:solidFill>
            <a:srgbClr val="B9DCFF"/>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消防団</a:t>
            </a:r>
          </a:p>
        </p:txBody>
      </p:sp>
      <p:sp>
        <p:nvSpPr>
          <p:cNvPr id="200" name="フローチャート : 代替処理 102"/>
          <p:cNvSpPr>
            <a:spLocks noChangeArrowheads="1"/>
          </p:cNvSpPr>
          <p:nvPr/>
        </p:nvSpPr>
        <p:spPr bwMode="auto">
          <a:xfrm>
            <a:off x="4969293" y="9016052"/>
            <a:ext cx="396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en-US" altLang="ja-JP" sz="900">
                <a:solidFill>
                  <a:srgbClr val="000000"/>
                </a:solidFill>
                <a:latin typeface="ＭＳ Ｐゴシック" panose="020B0600070205080204" pitchFamily="50" charset="-128"/>
              </a:rPr>
              <a:t>PTA</a:t>
            </a:r>
            <a:endParaRPr lang="ja-JP" altLang="en-US" sz="900">
              <a:solidFill>
                <a:srgbClr val="000000"/>
              </a:solidFill>
              <a:latin typeface="ＭＳ Ｐゴシック" panose="020B0600070205080204" pitchFamily="50" charset="-128"/>
            </a:endParaRPr>
          </a:p>
        </p:txBody>
      </p:sp>
      <p:sp>
        <p:nvSpPr>
          <p:cNvPr id="201" name="フローチャート : 代替処理 200"/>
          <p:cNvSpPr>
            <a:spLocks/>
          </p:cNvSpPr>
          <p:nvPr/>
        </p:nvSpPr>
        <p:spPr bwMode="auto">
          <a:xfrm>
            <a:off x="5617365" y="9016052"/>
            <a:ext cx="396000" cy="288000"/>
          </a:xfrm>
          <a:prstGeom prst="flowChartAlternateProcess">
            <a:avLst/>
          </a:prstGeom>
          <a:solidFill>
            <a:srgbClr val="E1E1FF"/>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老人会</a:t>
            </a:r>
          </a:p>
        </p:txBody>
      </p:sp>
      <p:sp>
        <p:nvSpPr>
          <p:cNvPr id="38" name="AutoShape 10"/>
          <p:cNvSpPr>
            <a:spLocks noChangeArrowheads="1"/>
          </p:cNvSpPr>
          <p:nvPr/>
        </p:nvSpPr>
        <p:spPr bwMode="auto">
          <a:xfrm>
            <a:off x="260498" y="6955354"/>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広域活動組織の構成例</a:t>
            </a:r>
          </a:p>
        </p:txBody>
      </p:sp>
      <p:sp>
        <p:nvSpPr>
          <p:cNvPr id="39" name="四角形吹き出し 38"/>
          <p:cNvSpPr/>
          <p:nvPr/>
        </p:nvSpPr>
        <p:spPr>
          <a:xfrm>
            <a:off x="4384038" y="253897"/>
            <a:ext cx="2358654" cy="1042199"/>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都道府県が定める要綱基本方針において、条件不利地域等における規模要件（</a:t>
            </a:r>
            <a:r>
              <a:rPr lang="en-US" altLang="ja-JP" sz="1050" dirty="0">
                <a:solidFill>
                  <a:srgbClr val="FF0000"/>
                </a:solidFill>
              </a:rPr>
              <a:t>50ha</a:t>
            </a:r>
            <a:r>
              <a:rPr lang="ja-JP" altLang="en-US" sz="1050" dirty="0">
                <a:solidFill>
                  <a:srgbClr val="FF0000"/>
                </a:solidFill>
              </a:rPr>
              <a:t>以上（都府県の場合）又は</a:t>
            </a:r>
            <a:r>
              <a:rPr lang="en-US" altLang="ja-JP" sz="1050" dirty="0">
                <a:solidFill>
                  <a:srgbClr val="FF0000"/>
                </a:solidFill>
              </a:rPr>
              <a:t>3</a:t>
            </a:r>
            <a:r>
              <a:rPr lang="ja-JP" altLang="en-US" sz="1050" dirty="0">
                <a:solidFill>
                  <a:srgbClr val="FF0000"/>
                </a:solidFill>
              </a:rPr>
              <a:t>集落以上）を別途定める場合は、その旨修正して下さい。</a:t>
            </a:r>
          </a:p>
        </p:txBody>
      </p:sp>
      <p:sp>
        <p:nvSpPr>
          <p:cNvPr id="210" name="正方形/長方形 209"/>
          <p:cNvSpPr>
            <a:spLocks/>
          </p:cNvSpPr>
          <p:nvPr/>
        </p:nvSpPr>
        <p:spPr bwMode="auto">
          <a:xfrm>
            <a:off x="274856" y="7473512"/>
            <a:ext cx="3060000" cy="20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900">
              <a:solidFill>
                <a:prstClr val="white"/>
              </a:solidFill>
              <a:latin typeface="ＭＳ Ｐゴシック" panose="020B0600070205080204" pitchFamily="50" charset="-128"/>
              <a:ea typeface="ＭＳ Ｐゴシック" panose="020B0600070205080204" pitchFamily="50" charset="-128"/>
            </a:endParaRPr>
          </a:p>
        </p:txBody>
      </p:sp>
      <p:sp>
        <p:nvSpPr>
          <p:cNvPr id="211" name="テキスト ボックス 81"/>
          <p:cNvSpPr txBox="1">
            <a:spLocks noChangeArrowheads="1"/>
          </p:cNvSpPr>
          <p:nvPr/>
        </p:nvSpPr>
        <p:spPr bwMode="auto">
          <a:xfrm>
            <a:off x="441776" y="7736944"/>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集落Ａ</a:t>
            </a:r>
          </a:p>
        </p:txBody>
      </p:sp>
      <p:sp>
        <p:nvSpPr>
          <p:cNvPr id="212" name="テキスト ボックス 82"/>
          <p:cNvSpPr txBox="1">
            <a:spLocks noChangeArrowheads="1"/>
          </p:cNvSpPr>
          <p:nvPr/>
        </p:nvSpPr>
        <p:spPr bwMode="auto">
          <a:xfrm>
            <a:off x="1179027" y="7735892"/>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集落Ｂ</a:t>
            </a:r>
          </a:p>
        </p:txBody>
      </p:sp>
      <p:sp>
        <p:nvSpPr>
          <p:cNvPr id="213" name="角丸四角形 212"/>
          <p:cNvSpPr>
            <a:spLocks/>
          </p:cNvSpPr>
          <p:nvPr/>
        </p:nvSpPr>
        <p:spPr bwMode="auto">
          <a:xfrm>
            <a:off x="544856" y="7320073"/>
            <a:ext cx="2520000" cy="286445"/>
          </a:xfrm>
          <a:prstGeom prst="roundRect">
            <a:avLst>
              <a:gd name="adj" fmla="val 27364"/>
            </a:avLst>
          </a:prstGeom>
          <a:solidFill>
            <a:srgbClr val="FFFF99"/>
          </a:solidFill>
          <a:ln w="190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lgn="ctr">
              <a:defRPr/>
            </a:pPr>
            <a:r>
              <a:rPr lang="ja-JP" altLang="en-US" sz="1100" dirty="0">
                <a:solidFill>
                  <a:prstClr val="black"/>
                </a:solidFill>
                <a:latin typeface="ＭＳ Ｐゴシック" panose="020B0600070205080204" pitchFamily="50" charset="-128"/>
                <a:ea typeface="ＭＳ Ｐゴシック" panose="020B0600070205080204" pitchFamily="50" charset="-128"/>
              </a:rPr>
              <a:t>①農業者のみで構成</a:t>
            </a:r>
          </a:p>
        </p:txBody>
      </p:sp>
      <p:sp>
        <p:nvSpPr>
          <p:cNvPr id="214" name="フローチャート : 代替処理 181"/>
          <p:cNvSpPr>
            <a:spLocks/>
          </p:cNvSpPr>
          <p:nvPr/>
        </p:nvSpPr>
        <p:spPr bwMode="auto">
          <a:xfrm>
            <a:off x="441776" y="8077682"/>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19" name="フローチャート : 代替処理 186"/>
          <p:cNvSpPr>
            <a:spLocks/>
          </p:cNvSpPr>
          <p:nvPr/>
        </p:nvSpPr>
        <p:spPr bwMode="auto">
          <a:xfrm>
            <a:off x="1179027" y="8077682"/>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21" name="角丸四角形 220"/>
          <p:cNvSpPr>
            <a:spLocks/>
          </p:cNvSpPr>
          <p:nvPr/>
        </p:nvSpPr>
        <p:spPr bwMode="auto">
          <a:xfrm>
            <a:off x="369776" y="7980164"/>
            <a:ext cx="648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222" name="角丸四角形 221"/>
          <p:cNvSpPr>
            <a:spLocks/>
          </p:cNvSpPr>
          <p:nvPr/>
        </p:nvSpPr>
        <p:spPr bwMode="auto">
          <a:xfrm>
            <a:off x="1107027" y="7980162"/>
            <a:ext cx="648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223" name="テキスト ボックス 93"/>
          <p:cNvSpPr txBox="1">
            <a:spLocks noChangeArrowheads="1"/>
          </p:cNvSpPr>
          <p:nvPr/>
        </p:nvSpPr>
        <p:spPr bwMode="auto">
          <a:xfrm>
            <a:off x="1907615" y="7740084"/>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a:t>
            </a:r>
            <a:r>
              <a:rPr lang="en-US" altLang="ja-JP" sz="1100" dirty="0">
                <a:solidFill>
                  <a:srgbClr val="000000"/>
                </a:solidFill>
                <a:latin typeface="ＭＳ Ｐゴシック" panose="020B0600070205080204" pitchFamily="50" charset="-128"/>
              </a:rPr>
              <a:t>C</a:t>
            </a:r>
            <a:endParaRPr lang="ja-JP" altLang="en-US" sz="1100" dirty="0">
              <a:solidFill>
                <a:srgbClr val="000000"/>
              </a:solidFill>
              <a:latin typeface="ＭＳ Ｐゴシック" panose="020B0600070205080204" pitchFamily="50" charset="-128"/>
            </a:endParaRPr>
          </a:p>
        </p:txBody>
      </p:sp>
      <p:sp>
        <p:nvSpPr>
          <p:cNvPr id="224" name="フローチャート : 代替処理 191"/>
          <p:cNvSpPr>
            <a:spLocks/>
          </p:cNvSpPr>
          <p:nvPr/>
        </p:nvSpPr>
        <p:spPr bwMode="auto">
          <a:xfrm>
            <a:off x="1907615" y="8077682"/>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26" name="角丸四角形 225"/>
          <p:cNvSpPr>
            <a:spLocks/>
          </p:cNvSpPr>
          <p:nvPr/>
        </p:nvSpPr>
        <p:spPr bwMode="auto">
          <a:xfrm>
            <a:off x="1835615" y="7984354"/>
            <a:ext cx="648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227" name="テキスト ボックス 97"/>
          <p:cNvSpPr txBox="1">
            <a:spLocks noChangeArrowheads="1"/>
          </p:cNvSpPr>
          <p:nvPr/>
        </p:nvSpPr>
        <p:spPr bwMode="auto">
          <a:xfrm>
            <a:off x="2661603" y="7735893"/>
            <a:ext cx="504000" cy="169277"/>
          </a:xfrm>
          <a:prstGeom prst="rect">
            <a:avLst/>
          </a:prstGeom>
          <a:noFill/>
          <a:ln w="9525">
            <a:noFill/>
            <a:miter lim="800000"/>
            <a:headEnd/>
            <a:tailEnd/>
          </a:ln>
        </p:spPr>
        <p:txBody>
          <a:bodyPr lIns="0" tIns="0" rIns="0" bIns="0">
            <a:spAutoFit/>
          </a:bodyPr>
          <a:lstStyle/>
          <a:p>
            <a:pPr algn="ctr"/>
            <a:r>
              <a:rPr lang="ja-JP" altLang="en-US" sz="1100" dirty="0">
                <a:solidFill>
                  <a:srgbClr val="000000"/>
                </a:solidFill>
                <a:latin typeface="ＭＳ Ｐゴシック" panose="020B0600070205080204" pitchFamily="50" charset="-128"/>
              </a:rPr>
              <a:t>集落</a:t>
            </a:r>
            <a:r>
              <a:rPr lang="en-US" altLang="ja-JP" sz="1100" dirty="0">
                <a:solidFill>
                  <a:srgbClr val="000000"/>
                </a:solidFill>
                <a:latin typeface="ＭＳ Ｐゴシック" panose="020B0600070205080204" pitchFamily="50" charset="-128"/>
              </a:rPr>
              <a:t>D</a:t>
            </a:r>
            <a:endParaRPr lang="ja-JP" altLang="en-US" sz="1100" dirty="0">
              <a:solidFill>
                <a:srgbClr val="000000"/>
              </a:solidFill>
              <a:latin typeface="ＭＳ Ｐゴシック" panose="020B0600070205080204" pitchFamily="50" charset="-128"/>
            </a:endParaRPr>
          </a:p>
        </p:txBody>
      </p:sp>
      <p:sp>
        <p:nvSpPr>
          <p:cNvPr id="228" name="フローチャート : 代替処理 195"/>
          <p:cNvSpPr>
            <a:spLocks/>
          </p:cNvSpPr>
          <p:nvPr/>
        </p:nvSpPr>
        <p:spPr bwMode="auto">
          <a:xfrm>
            <a:off x="1179027" y="8574682"/>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30" name="角丸四角形 229"/>
          <p:cNvSpPr>
            <a:spLocks/>
          </p:cNvSpPr>
          <p:nvPr/>
        </p:nvSpPr>
        <p:spPr bwMode="auto">
          <a:xfrm>
            <a:off x="2589603" y="7980162"/>
            <a:ext cx="648000" cy="1476000"/>
          </a:xfrm>
          <a:prstGeom prst="roundRect">
            <a:avLst>
              <a:gd name="adj" fmla="val 5738"/>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a:solidFill>
                <a:prstClr val="white"/>
              </a:solidFill>
              <a:latin typeface="ＭＳ Ｐゴシック" panose="020B0600070205080204" pitchFamily="50" charset="-128"/>
              <a:ea typeface="ＭＳ Ｐゴシック" panose="020B0600070205080204" pitchFamily="50" charset="-128"/>
            </a:endParaRPr>
          </a:p>
        </p:txBody>
      </p:sp>
      <p:sp>
        <p:nvSpPr>
          <p:cNvPr id="231" name="フローチャート : 代替処理 101"/>
          <p:cNvSpPr>
            <a:spLocks noChangeArrowheads="1"/>
          </p:cNvSpPr>
          <p:nvPr/>
        </p:nvSpPr>
        <p:spPr bwMode="auto">
          <a:xfrm>
            <a:off x="1179027" y="9013682"/>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234" name="フローチャート : 代替処理 181"/>
          <p:cNvSpPr>
            <a:spLocks/>
          </p:cNvSpPr>
          <p:nvPr/>
        </p:nvSpPr>
        <p:spPr bwMode="auto">
          <a:xfrm>
            <a:off x="441776" y="8546389"/>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35" name="フローチャート : 代替処理 181"/>
          <p:cNvSpPr>
            <a:spLocks/>
          </p:cNvSpPr>
          <p:nvPr/>
        </p:nvSpPr>
        <p:spPr bwMode="auto">
          <a:xfrm>
            <a:off x="441776" y="9021746"/>
            <a:ext cx="504000" cy="288000"/>
          </a:xfrm>
          <a:prstGeom prst="flowChartAlternateProcess">
            <a:avLst/>
          </a:prstGeom>
          <a:solidFill>
            <a:srgbClr val="CCFFCC"/>
          </a:solid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oAutofit/>
          </a:bodyPr>
          <a:lstStyle/>
          <a:p>
            <a:pPr algn="ctr">
              <a:defRPr/>
            </a:pPr>
            <a:r>
              <a:rPr lang="ja-JP" altLang="en-US" sz="900" dirty="0">
                <a:solidFill>
                  <a:prstClr val="black"/>
                </a:solidFill>
                <a:latin typeface="ＭＳ Ｐゴシック" panose="020B0600070205080204" pitchFamily="50" charset="-128"/>
                <a:ea typeface="ＭＳ Ｐゴシック" panose="020B0600070205080204" pitchFamily="50" charset="-128"/>
              </a:rPr>
              <a:t>農業者</a:t>
            </a:r>
          </a:p>
        </p:txBody>
      </p:sp>
      <p:sp>
        <p:nvSpPr>
          <p:cNvPr id="236" name="フローチャート : 代替処理 101"/>
          <p:cNvSpPr>
            <a:spLocks noChangeArrowheads="1"/>
          </p:cNvSpPr>
          <p:nvPr/>
        </p:nvSpPr>
        <p:spPr bwMode="auto">
          <a:xfrm>
            <a:off x="1907615" y="8538162"/>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237" name="フローチャート : 代替処理 101"/>
          <p:cNvSpPr>
            <a:spLocks noChangeArrowheads="1"/>
          </p:cNvSpPr>
          <p:nvPr/>
        </p:nvSpPr>
        <p:spPr bwMode="auto">
          <a:xfrm>
            <a:off x="1907615" y="8998642"/>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238" name="フローチャート : 代替処理 101"/>
          <p:cNvSpPr>
            <a:spLocks noChangeArrowheads="1"/>
          </p:cNvSpPr>
          <p:nvPr/>
        </p:nvSpPr>
        <p:spPr bwMode="auto">
          <a:xfrm>
            <a:off x="2661603" y="8061423"/>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239" name="フローチャート : 代替処理 101"/>
          <p:cNvSpPr>
            <a:spLocks noChangeArrowheads="1"/>
          </p:cNvSpPr>
          <p:nvPr/>
        </p:nvSpPr>
        <p:spPr bwMode="auto">
          <a:xfrm>
            <a:off x="2661603" y="8534471"/>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240" name="フローチャート : 代替処理 101"/>
          <p:cNvSpPr>
            <a:spLocks noChangeArrowheads="1"/>
          </p:cNvSpPr>
          <p:nvPr/>
        </p:nvSpPr>
        <p:spPr bwMode="auto">
          <a:xfrm>
            <a:off x="2661603" y="8973592"/>
            <a:ext cx="504000" cy="288000"/>
          </a:xfrm>
          <a:prstGeom prst="flowChartAlternateProcess">
            <a:avLst/>
          </a:prstGeom>
          <a:solidFill>
            <a:srgbClr val="FFFF99"/>
          </a:solidFill>
          <a:ln w="9525">
            <a:solidFill>
              <a:schemeClr val="tx1"/>
            </a:solidFill>
            <a:prstDash val="dash"/>
            <a:round/>
            <a:headEnd/>
            <a:tailEnd/>
          </a:ln>
        </p:spPr>
        <p:txBody>
          <a:bodyPr wrap="square" lIns="0" tIns="0" rIns="0" bIns="0" anchor="ctr">
            <a:noAutofit/>
          </a:bodyPr>
          <a:lstStyle/>
          <a:p>
            <a:pPr algn="ctr" defTabSz="684213"/>
            <a:r>
              <a:rPr lang="ja-JP" altLang="en-US" sz="900" dirty="0">
                <a:solidFill>
                  <a:srgbClr val="000000"/>
                </a:solidFill>
                <a:latin typeface="ＭＳ Ｐゴシック" panose="020B0600070205080204" pitchFamily="50" charset="-128"/>
              </a:rPr>
              <a:t>生産法人</a:t>
            </a:r>
          </a:p>
        </p:txBody>
      </p:sp>
      <p:sp>
        <p:nvSpPr>
          <p:cNvPr id="60" name="テキスト ボックス 1"/>
          <p:cNvSpPr txBox="1">
            <a:spLocks noChangeArrowheads="1"/>
          </p:cNvSpPr>
          <p:nvPr/>
        </p:nvSpPr>
        <p:spPr bwMode="auto">
          <a:xfrm>
            <a:off x="360000" y="626576"/>
            <a:ext cx="252541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２．規模・構成員</a:t>
            </a:r>
          </a:p>
        </p:txBody>
      </p:sp>
      <p:sp>
        <p:nvSpPr>
          <p:cNvPr id="61" name="テキスト ボックス 39"/>
          <p:cNvSpPr txBox="1">
            <a:spLocks noChangeArrowheads="1"/>
          </p:cNvSpPr>
          <p:nvPr/>
        </p:nvSpPr>
        <p:spPr bwMode="auto">
          <a:xfrm>
            <a:off x="7749480" y="3995718"/>
            <a:ext cx="5902103"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以下の①又は②の広域活動組織が支援の対象です。</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①　集落や団体（農業者のみ</a:t>
            </a:r>
            <a:r>
              <a:rPr lang="ja-JP" altLang="en-US" sz="1200" b="1" dirty="0">
                <a:latin typeface="HG丸ｺﾞｼｯｸM-PRO" panose="020F0600000000000000" pitchFamily="50" charset="-128"/>
                <a:ea typeface="HG丸ｺﾞｼｯｸM-PRO" panose="020F0600000000000000" pitchFamily="50" charset="-128"/>
              </a:rPr>
              <a:t>）</a:t>
            </a:r>
            <a:r>
              <a:rPr lang="ja-JP" altLang="en-US" sz="1200" dirty="0">
                <a:latin typeface="HG丸ｺﾞｼｯｸM-PRO" panose="020F0600000000000000" pitchFamily="50" charset="-128"/>
                <a:ea typeface="HG丸ｺﾞｼｯｸM-PRO" panose="020F0600000000000000" pitchFamily="50" charset="-128"/>
              </a:rPr>
              <a:t>で構成される広域活動組織</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0"/>
              </a:spcAft>
              <a:buNone/>
              <a:defRPr/>
            </a:pPr>
            <a:r>
              <a:rPr lang="ja-JP" altLang="en-US" sz="1200" dirty="0">
                <a:latin typeface="HG丸ｺﾞｼｯｸM-PRO" panose="020F0600000000000000" pitchFamily="50" charset="-128"/>
                <a:ea typeface="HG丸ｺﾞｼｯｸM-PRO" panose="020F0600000000000000" pitchFamily="50" charset="-128"/>
              </a:rPr>
              <a:t>②　集落や団体（農業者及びその他の者（地域住民、団体など））で構成される広域　　</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0"/>
              </a:spcAft>
              <a:buNone/>
              <a:defRPr/>
            </a:pPr>
            <a:r>
              <a:rPr lang="ja-JP" altLang="en-US" sz="1200" dirty="0">
                <a:latin typeface="HG丸ｺﾞｼｯｸM-PRO" panose="020F0600000000000000" pitchFamily="50" charset="-128"/>
                <a:ea typeface="HG丸ｺﾞｼｯｸM-PRO" panose="020F0600000000000000" pitchFamily="50" charset="-128"/>
              </a:rPr>
              <a:t>　　活動組織</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62" name="角丸四角形 61"/>
          <p:cNvSpPr/>
          <p:nvPr/>
        </p:nvSpPr>
        <p:spPr>
          <a:xfrm>
            <a:off x="278862" y="4111439"/>
            <a:ext cx="2160000" cy="252000"/>
          </a:xfrm>
          <a:prstGeom prst="roundRect">
            <a:avLst>
              <a:gd name="adj" fmla="val 29451"/>
            </a:avLst>
          </a:prstGeom>
          <a:solidFill>
            <a:srgbClr val="FF3300"/>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農地維持支払交付金</a:t>
            </a:r>
          </a:p>
        </p:txBody>
      </p:sp>
      <p:sp>
        <p:nvSpPr>
          <p:cNvPr id="63" name="角丸四角形 62"/>
          <p:cNvSpPr/>
          <p:nvPr/>
        </p:nvSpPr>
        <p:spPr>
          <a:xfrm>
            <a:off x="265634" y="5225931"/>
            <a:ext cx="2160000" cy="252000"/>
          </a:xfrm>
          <a:prstGeom prst="roundRect">
            <a:avLst>
              <a:gd name="adj" fmla="val 22516"/>
            </a:avLst>
          </a:prstGeom>
          <a:solidFill>
            <a:srgbClr val="0099FF"/>
          </a:solidFill>
        </p:spPr>
        <p:style>
          <a:lnRef idx="0">
            <a:schemeClr val="accent6"/>
          </a:lnRef>
          <a:fillRef idx="3">
            <a:schemeClr val="accent6"/>
          </a:fillRef>
          <a:effectRef idx="3">
            <a:schemeClr val="accent6"/>
          </a:effectRef>
          <a:fontRef idx="minor">
            <a:schemeClr val="lt1"/>
          </a:fontRef>
        </p:style>
        <p:txBody>
          <a:bodyPr lIns="36000" rIns="36000" anchor="ctr"/>
          <a:lstStyle/>
          <a:p>
            <a:pPr algn="ctr">
              <a:defRPr/>
            </a:pPr>
            <a:r>
              <a:rPr lang="ja-JP" altLang="en-US" b="1" dirty="0">
                <a:latin typeface="HG丸ｺﾞｼｯｸM-PRO" panose="020F0600000000000000" pitchFamily="50" charset="-128"/>
                <a:ea typeface="HG丸ｺﾞｼｯｸM-PRO" panose="020F0600000000000000" pitchFamily="50" charset="-128"/>
              </a:rPr>
              <a:t>資源向上支払交付金</a:t>
            </a:r>
            <a:endParaRPr lang="ja-JP" altLang="en-US" sz="1100" b="1" dirty="0">
              <a:latin typeface="HG丸ｺﾞｼｯｸM-PRO" panose="020F0600000000000000" pitchFamily="50" charset="-128"/>
              <a:ea typeface="HG丸ｺﾞｼｯｸM-PRO" panose="020F0600000000000000" pitchFamily="50" charset="-128"/>
            </a:endParaRPr>
          </a:p>
        </p:txBody>
      </p:sp>
      <p:sp>
        <p:nvSpPr>
          <p:cNvPr id="64" name="テキスト ボックス 39"/>
          <p:cNvSpPr txBox="1">
            <a:spLocks noChangeArrowheads="1"/>
          </p:cNvSpPr>
          <p:nvPr/>
        </p:nvSpPr>
        <p:spPr bwMode="auto">
          <a:xfrm>
            <a:off x="326119" y="5551618"/>
            <a:ext cx="6048000" cy="1231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b="1" dirty="0">
                <a:latin typeface="HG丸ｺﾞｼｯｸM-PRO" panose="020F0600000000000000" pitchFamily="50" charset="-128"/>
                <a:ea typeface="HG丸ｺﾞｼｯｸM-PRO" panose="020F0600000000000000" pitchFamily="50" charset="-128"/>
              </a:rPr>
              <a:t>○共同活動</a:t>
            </a:r>
          </a:p>
          <a:p>
            <a:pPr marL="108000" indent="0" eaLnBrk="1" hangingPunct="1">
              <a:spcBef>
                <a:spcPts val="0"/>
              </a:spcBef>
              <a:spcAft>
                <a:spcPts val="1200"/>
              </a:spcAft>
              <a:buNone/>
              <a:defRPr/>
            </a:pPr>
            <a:r>
              <a:rPr lang="ja-JP" altLang="en-US" sz="1200" dirty="0">
                <a:latin typeface="HG丸ｺﾞｼｯｸM-PRO" panose="020F0600000000000000" pitchFamily="50" charset="-128"/>
                <a:ea typeface="HG丸ｺﾞｼｯｸM-PRO" panose="020F0600000000000000" pitchFamily="50" charset="-128"/>
              </a:rPr>
              <a:t>集落や団体（農業者及びその他の者（地域住民、団体など））で構成される広域活動組織</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600"/>
              </a:spcAft>
              <a:buNone/>
              <a:defRPr/>
            </a:pPr>
            <a:r>
              <a:rPr lang="ja-JP" altLang="en-US" sz="1200" b="1" dirty="0">
                <a:latin typeface="HG丸ｺﾞｼｯｸM-PRO" panose="020F0600000000000000" pitchFamily="50" charset="-128"/>
                <a:ea typeface="HG丸ｺﾞｼｯｸM-PRO" panose="020F0600000000000000" pitchFamily="50" charset="-128"/>
              </a:rPr>
              <a:t>○施設の長寿命化、組織の広域化・体制強化</a:t>
            </a:r>
            <a:endParaRPr lang="en-US" altLang="ja-JP" sz="1200" b="1" dirty="0">
              <a:latin typeface="HG丸ｺﾞｼｯｸM-PRO" panose="020F0600000000000000" pitchFamily="50" charset="-128"/>
              <a:ea typeface="HG丸ｺﾞｼｯｸM-PRO" panose="020F0600000000000000" pitchFamily="50" charset="-128"/>
            </a:endParaRPr>
          </a:p>
          <a:p>
            <a:pPr marL="10800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農地維持支払交付金と同様の広域活動組織</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67" name="テキスト ボックス 39">
            <a:extLst>
              <a:ext uri="{FF2B5EF4-FFF2-40B4-BE49-F238E27FC236}">
                <a16:creationId xmlns:a16="http://schemas.microsoft.com/office/drawing/2014/main" xmlns="" id="{5C9A7596-F9B4-4A9D-8E7D-3E50D5AF36B0}"/>
              </a:ext>
            </a:extLst>
          </p:cNvPr>
          <p:cNvSpPr txBox="1">
            <a:spLocks noChangeArrowheads="1"/>
          </p:cNvSpPr>
          <p:nvPr/>
        </p:nvSpPr>
        <p:spPr bwMode="auto">
          <a:xfrm>
            <a:off x="8045479" y="2892109"/>
            <a:ext cx="6464114" cy="472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106844" tIns="35615" rIns="106844" bIns="35615"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175898" indent="-175898" eaLnBrk="1" hangingPunct="1">
              <a:spcBef>
                <a:spcPts val="0"/>
              </a:spcBef>
              <a:buNone/>
              <a:defRPr/>
            </a:pPr>
            <a:r>
              <a:rPr lang="ja-JP" altLang="en-US" sz="1300" dirty="0">
                <a:latin typeface="HG丸ｺﾞｼｯｸM-PRO" panose="020F0600000000000000" pitchFamily="50" charset="-128"/>
                <a:ea typeface="HG丸ｺﾞｼｯｸM-PRO" panose="020F0600000000000000" pitchFamily="50" charset="-128"/>
              </a:rPr>
              <a:t>　① </a:t>
            </a:r>
            <a:r>
              <a:rPr lang="ja-JP" altLang="en-US" sz="1300" b="1" dirty="0">
                <a:latin typeface="HG丸ｺﾞｼｯｸM-PRO" panose="020F0600000000000000" pitchFamily="50" charset="-128"/>
                <a:ea typeface="HG丸ｺﾞｼｯｸM-PRO" panose="020F0600000000000000" pitchFamily="50" charset="-128"/>
              </a:rPr>
              <a:t>農業者のみ</a:t>
            </a:r>
            <a:r>
              <a:rPr lang="ja-JP" altLang="en-US" sz="1300" dirty="0">
                <a:latin typeface="HG丸ｺﾞｼｯｸM-PRO" panose="020F0600000000000000" pitchFamily="50" charset="-128"/>
                <a:ea typeface="HG丸ｺﾞｼｯｸM-PRO" panose="020F0600000000000000" pitchFamily="50" charset="-128"/>
              </a:rPr>
              <a:t>で構成される広域活動組織</a:t>
            </a:r>
            <a:endParaRPr lang="en-US" altLang="ja-JP" sz="1300" dirty="0">
              <a:latin typeface="HG丸ｺﾞｼｯｸM-PRO" panose="020F0600000000000000" pitchFamily="50" charset="-128"/>
              <a:ea typeface="HG丸ｺﾞｼｯｸM-PRO" panose="020F0600000000000000" pitchFamily="50" charset="-128"/>
            </a:endParaRPr>
          </a:p>
          <a:p>
            <a:pPr marL="184150" indent="-174625" eaLnBrk="1" hangingPunct="1">
              <a:spcBef>
                <a:spcPts val="0"/>
              </a:spcBef>
              <a:buNone/>
              <a:defRPr/>
            </a:pPr>
            <a:r>
              <a:rPr lang="ja-JP" altLang="en-US" sz="1300" dirty="0">
                <a:latin typeface="HG丸ｺﾞｼｯｸM-PRO" panose="020F0600000000000000" pitchFamily="50" charset="-128"/>
                <a:ea typeface="HG丸ｺﾞｼｯｸM-PRO" panose="020F0600000000000000" pitchFamily="50" charset="-128"/>
              </a:rPr>
              <a:t>　② 農業者及びその他の者</a:t>
            </a:r>
            <a:r>
              <a:rPr lang="en-US" altLang="ja-JP" sz="1300" dirty="0">
                <a:latin typeface="HG丸ｺﾞｼｯｸM-PRO" panose="020F0600000000000000" pitchFamily="50" charset="-128"/>
                <a:ea typeface="HG丸ｺﾞｼｯｸM-PRO" panose="020F0600000000000000" pitchFamily="50" charset="-128"/>
              </a:rPr>
              <a:t>(</a:t>
            </a:r>
            <a:r>
              <a:rPr lang="ja-JP" altLang="en-US" sz="1300" dirty="0">
                <a:latin typeface="HG丸ｺﾞｼｯｸM-PRO" panose="020F0600000000000000" pitchFamily="50" charset="-128"/>
                <a:ea typeface="HG丸ｺﾞｼｯｸM-PRO" panose="020F0600000000000000" pitchFamily="50" charset="-128"/>
              </a:rPr>
              <a:t>地域住民、団体など</a:t>
            </a:r>
            <a:r>
              <a:rPr lang="en-US" altLang="ja-JP" sz="1300" dirty="0">
                <a:latin typeface="HG丸ｺﾞｼｯｸM-PRO" panose="020F0600000000000000" pitchFamily="50" charset="-128"/>
                <a:ea typeface="HG丸ｺﾞｼｯｸM-PRO" panose="020F0600000000000000" pitchFamily="50" charset="-128"/>
              </a:rPr>
              <a:t>)</a:t>
            </a:r>
            <a:r>
              <a:rPr lang="ja-JP" altLang="en-US" sz="1300" dirty="0">
                <a:latin typeface="HG丸ｺﾞｼｯｸM-PRO" panose="020F0600000000000000" pitchFamily="50" charset="-128"/>
                <a:ea typeface="HG丸ｺﾞｼｯｸM-PRO" panose="020F0600000000000000" pitchFamily="50" charset="-128"/>
              </a:rPr>
              <a:t>で構成される広域活動組織</a:t>
            </a:r>
            <a:endParaRPr lang="en-US" altLang="ja-JP" sz="1300" dirty="0">
              <a:latin typeface="HG丸ｺﾞｼｯｸM-PRO" panose="020F0600000000000000" pitchFamily="50" charset="-128"/>
              <a:ea typeface="HG丸ｺﾞｼｯｸM-PRO" panose="020F0600000000000000" pitchFamily="50" charset="-128"/>
            </a:endParaRPr>
          </a:p>
        </p:txBody>
      </p:sp>
      <p:sp>
        <p:nvSpPr>
          <p:cNvPr id="68" name="テキスト ボックス 39">
            <a:extLst>
              <a:ext uri="{FF2B5EF4-FFF2-40B4-BE49-F238E27FC236}">
                <a16:creationId xmlns:a16="http://schemas.microsoft.com/office/drawing/2014/main" xmlns="" id="{82DE951D-17F7-4147-B500-9025EEE9C0D4}"/>
              </a:ext>
            </a:extLst>
          </p:cNvPr>
          <p:cNvSpPr txBox="1">
            <a:spLocks noChangeArrowheads="1"/>
          </p:cNvSpPr>
          <p:nvPr/>
        </p:nvSpPr>
        <p:spPr bwMode="auto">
          <a:xfrm>
            <a:off x="350354" y="4462582"/>
            <a:ext cx="5902103" cy="630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ja-JP" altLang="en-US" sz="1200" dirty="0">
                <a:latin typeface="HG丸ｺﾞｼｯｸM-PRO" panose="020F0600000000000000" pitchFamily="50" charset="-128"/>
                <a:ea typeface="HG丸ｺﾞｼｯｸM-PRO" panose="020F0600000000000000" pitchFamily="50" charset="-128"/>
              </a:rPr>
              <a:t>①　集落や団体（農業者のみ）で構成される広域活動組織</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0"/>
              </a:spcAft>
              <a:buNone/>
              <a:defRPr/>
            </a:pPr>
            <a:r>
              <a:rPr lang="ja-JP" altLang="en-US" sz="1200" dirty="0">
                <a:latin typeface="HG丸ｺﾞｼｯｸM-PRO" panose="020F0600000000000000" pitchFamily="50" charset="-128"/>
                <a:ea typeface="HG丸ｺﾞｼｯｸM-PRO" panose="020F0600000000000000" pitchFamily="50" charset="-128"/>
              </a:rPr>
              <a:t>②　集落や団体（農業者及びその他の者（地域住民、団体など））で構成される広域　　</a:t>
            </a:r>
            <a:endParaRPr lang="en-US" altLang="ja-JP" sz="1200" dirty="0">
              <a:latin typeface="HG丸ｺﾞｼｯｸM-PRO" panose="020F0600000000000000" pitchFamily="50" charset="-128"/>
              <a:ea typeface="HG丸ｺﾞｼｯｸM-PRO" panose="020F0600000000000000" pitchFamily="50" charset="-128"/>
            </a:endParaRPr>
          </a:p>
          <a:p>
            <a:pPr marL="0" indent="0" eaLnBrk="1" hangingPunct="1">
              <a:spcBef>
                <a:spcPts val="0"/>
              </a:spcBef>
              <a:spcAft>
                <a:spcPts val="0"/>
              </a:spcAft>
              <a:buNone/>
              <a:defRPr/>
            </a:pPr>
            <a:r>
              <a:rPr lang="ja-JP" altLang="en-US" sz="1200" dirty="0">
                <a:latin typeface="HG丸ｺﾞｼｯｸM-PRO" panose="020F0600000000000000" pitchFamily="50" charset="-128"/>
                <a:ea typeface="HG丸ｺﾞｼｯｸM-PRO" panose="020F0600000000000000" pitchFamily="50" charset="-128"/>
              </a:rPr>
              <a:t>　　活動組織</a:t>
            </a:r>
            <a:endParaRPr lang="en-US" altLang="ja-JP" sz="1200" dirty="0">
              <a:latin typeface="HG丸ｺﾞｼｯｸM-PRO" panose="020F0600000000000000" pitchFamily="50" charset="-128"/>
              <a:ea typeface="HG丸ｺﾞｼｯｸM-PRO" panose="020F0600000000000000" pitchFamily="50" charset="-128"/>
            </a:endParaRPr>
          </a:p>
        </p:txBody>
      </p:sp>
      <p:sp>
        <p:nvSpPr>
          <p:cNvPr id="69" name="AutoShape 10">
            <a:extLst>
              <a:ext uri="{FF2B5EF4-FFF2-40B4-BE49-F238E27FC236}">
                <a16:creationId xmlns:a16="http://schemas.microsoft.com/office/drawing/2014/main" xmlns="" id="{88AD8DC1-2F2F-48A5-AC41-C6E5ED9920CA}"/>
              </a:ext>
            </a:extLst>
          </p:cNvPr>
          <p:cNvSpPr>
            <a:spLocks noChangeArrowheads="1"/>
          </p:cNvSpPr>
          <p:nvPr/>
        </p:nvSpPr>
        <p:spPr bwMode="auto">
          <a:xfrm>
            <a:off x="299671" y="3725760"/>
            <a:ext cx="2196728"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広域活動組織の構成</a:t>
            </a:r>
          </a:p>
        </p:txBody>
      </p:sp>
    </p:spTree>
    <p:extLst>
      <p:ext uri="{BB962C8B-B14F-4D97-AF65-F5344CB8AC3E}">
        <p14:creationId xmlns:p14="http://schemas.microsoft.com/office/powerpoint/2010/main" val="155579845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角丸四角形 28"/>
          <p:cNvSpPr/>
          <p:nvPr/>
        </p:nvSpPr>
        <p:spPr>
          <a:xfrm>
            <a:off x="468000" y="1236325"/>
            <a:ext cx="6120000" cy="2088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560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560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97" name="Text Box 52"/>
          <p:cNvSpPr txBox="1">
            <a:spLocks noChangeArrowheads="1"/>
          </p:cNvSpPr>
          <p:nvPr/>
        </p:nvSpPr>
        <p:spPr bwMode="auto">
          <a:xfrm>
            <a:off x="3105150" y="777005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12</a:t>
            </a:r>
          </a:p>
        </p:txBody>
      </p:sp>
      <p:sp>
        <p:nvSpPr>
          <p:cNvPr id="118" name="テキスト ボックス 4"/>
          <p:cNvSpPr txBox="1">
            <a:spLocks noChangeArrowheads="1"/>
          </p:cNvSpPr>
          <p:nvPr/>
        </p:nvSpPr>
        <p:spPr bwMode="auto">
          <a:xfrm>
            <a:off x="576000" y="1599982"/>
            <a:ext cx="5832000" cy="592470"/>
          </a:xfrm>
          <a:prstGeom prst="rect">
            <a:avLst/>
          </a:prstGeom>
          <a:noFill/>
          <a:ln w="9525">
            <a:noFill/>
            <a:miter lim="800000"/>
            <a:headEnd/>
            <a:tailEnd/>
          </a:ln>
        </p:spPr>
        <p:txBody>
          <a:bodyPr wrap="square" lIns="0" tIns="0" rIns="0" bIns="0">
            <a:spAutoFit/>
          </a:bodyPr>
          <a:lstStyle/>
          <a:p>
            <a:pPr indent="142875">
              <a:spcAft>
                <a:spcPts val="300"/>
              </a:spcAft>
              <a:defRPr/>
            </a:pPr>
            <a:r>
              <a:rPr lang="ja-JP" altLang="en-US" dirty="0">
                <a:latin typeface="HG丸ｺﾞｼｯｸM-PRO" pitchFamily="50" charset="-128"/>
                <a:ea typeface="HG丸ｺﾞｼｯｸM-PRO" pitchFamily="50" charset="-128"/>
              </a:rPr>
              <a:t>広域活動組織における活動の対象となる区域や活動計画、構成員の役割分担などを定めた協定書の案を作成します。</a:t>
            </a:r>
            <a:endParaRPr lang="en-US" altLang="ja-JP" dirty="0">
              <a:latin typeface="HG丸ｺﾞｼｯｸM-PRO" pitchFamily="50" charset="-128"/>
              <a:ea typeface="HG丸ｺﾞｼｯｸM-PRO" pitchFamily="50" charset="-128"/>
            </a:endParaRPr>
          </a:p>
          <a:p>
            <a:pPr indent="142875">
              <a:spcAft>
                <a:spcPts val="300"/>
              </a:spcAft>
              <a:defRPr/>
            </a:pPr>
            <a:r>
              <a:rPr lang="ja-JP" altLang="en-US" dirty="0">
                <a:latin typeface="HG丸ｺﾞｼｯｸM-PRO" pitchFamily="50" charset="-128"/>
                <a:ea typeface="HG丸ｺﾞｼｯｸM-PRO" pitchFamily="50" charset="-128"/>
              </a:rPr>
              <a:t>広域協定書は、以下に示す様式のとおりです。</a:t>
            </a:r>
            <a:endParaRPr lang="en-US" altLang="ja-JP" dirty="0">
              <a:latin typeface="HG丸ｺﾞｼｯｸM-PRO" pitchFamily="50" charset="-128"/>
              <a:ea typeface="HG丸ｺﾞｼｯｸM-PRO" pitchFamily="50" charset="-128"/>
            </a:endParaRPr>
          </a:p>
        </p:txBody>
      </p:sp>
      <p:sp>
        <p:nvSpPr>
          <p:cNvPr id="93" name="正方形/長方形 92"/>
          <p:cNvSpPr/>
          <p:nvPr/>
        </p:nvSpPr>
        <p:spPr>
          <a:xfrm>
            <a:off x="164257" y="3657183"/>
            <a:ext cx="6562998" cy="5625125"/>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22"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a:t>
            </a:r>
          </a:p>
        </p:txBody>
      </p:sp>
      <p:sp>
        <p:nvSpPr>
          <p:cNvPr id="25" name="テキスト ボックス 1"/>
          <p:cNvSpPr txBox="1">
            <a:spLocks noChangeArrowheads="1"/>
          </p:cNvSpPr>
          <p:nvPr/>
        </p:nvSpPr>
        <p:spPr bwMode="auto">
          <a:xfrm>
            <a:off x="360000" y="643080"/>
            <a:ext cx="2988000"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spAutoFit/>
          </a:bodyP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　広域協定書（案）の作成</a:t>
            </a:r>
            <a:endParaRPr lang="zh-TW" altLang="en-US" dirty="0">
              <a:solidFill>
                <a:schemeClr val="tx1"/>
              </a:solidFill>
            </a:endParaRPr>
          </a:p>
        </p:txBody>
      </p:sp>
      <p:sp>
        <p:nvSpPr>
          <p:cNvPr id="26" name="正方形/長方形 25"/>
          <p:cNvSpPr/>
          <p:nvPr/>
        </p:nvSpPr>
        <p:spPr>
          <a:xfrm>
            <a:off x="468000" y="1236325"/>
            <a:ext cx="2088232" cy="252000"/>
          </a:xfrm>
          <a:prstGeom prst="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0" rIns="72000" bIns="0" rtlCol="0" anchor="ctr"/>
          <a:lstStyle/>
          <a:p>
            <a:pPr>
              <a:lnSpc>
                <a:spcPct val="150000"/>
              </a:lnSpc>
            </a:pPr>
            <a:r>
              <a:rPr lang="ja-JP" altLang="en-US" sz="1400" dirty="0">
                <a:solidFill>
                  <a:schemeClr val="tx1"/>
                </a:solidFill>
              </a:rPr>
              <a:t>（１）協定書の作成</a:t>
            </a:r>
            <a:endParaRPr lang="zh-TW" altLang="en-US" sz="1400" dirty="0">
              <a:solidFill>
                <a:schemeClr val="tx1"/>
              </a:solidFill>
            </a:endParaRPr>
          </a:p>
        </p:txBody>
      </p:sp>
      <p:sp>
        <p:nvSpPr>
          <p:cNvPr id="27" name="テキスト ボックス 4"/>
          <p:cNvSpPr txBox="1">
            <a:spLocks noChangeArrowheads="1"/>
          </p:cNvSpPr>
          <p:nvPr/>
        </p:nvSpPr>
        <p:spPr bwMode="auto">
          <a:xfrm>
            <a:off x="576000" y="2824118"/>
            <a:ext cx="5832000" cy="369332"/>
          </a:xfrm>
          <a:prstGeom prst="rect">
            <a:avLst/>
          </a:prstGeom>
          <a:noFill/>
          <a:ln w="9525">
            <a:noFill/>
            <a:miter lim="800000"/>
            <a:headEnd/>
            <a:tailEnd/>
          </a:ln>
        </p:spPr>
        <p:txBody>
          <a:bodyPr wrap="square" lIns="0" tIns="0" rIns="0" bIns="0">
            <a:spAutoFit/>
          </a:bodyPr>
          <a:lstStyle/>
          <a:p>
            <a:pPr indent="142875">
              <a:spcAft>
                <a:spcPts val="300"/>
              </a:spcAft>
              <a:defRPr/>
            </a:pPr>
            <a:r>
              <a:rPr lang="ja-JP" altLang="en-US" dirty="0">
                <a:latin typeface="HG丸ｺﾞｼｯｸM-PRO" pitchFamily="50" charset="-128"/>
                <a:ea typeface="HG丸ｺﾞｼｯｸM-PRO" pitchFamily="50" charset="-128"/>
              </a:rPr>
              <a:t>協定書の内容は、以下の様式のとおりです。 （多面的機能支払交付金実施要領別記５－１）</a:t>
            </a:r>
            <a:endParaRPr lang="en-US" altLang="ja-JP" dirty="0">
              <a:latin typeface="HG丸ｺﾞｼｯｸM-PRO" pitchFamily="50" charset="-128"/>
              <a:ea typeface="HG丸ｺﾞｼｯｸM-PRO" pitchFamily="50" charset="-128"/>
            </a:endParaRPr>
          </a:p>
        </p:txBody>
      </p:sp>
      <p:sp>
        <p:nvSpPr>
          <p:cNvPr id="28" name="正方形/長方形 27"/>
          <p:cNvSpPr/>
          <p:nvPr/>
        </p:nvSpPr>
        <p:spPr>
          <a:xfrm>
            <a:off x="468000" y="2460461"/>
            <a:ext cx="2376264" cy="252000"/>
          </a:xfrm>
          <a:prstGeom prst="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0" rIns="72000" bIns="0" rtlCol="0" anchor="ctr"/>
          <a:lstStyle/>
          <a:p>
            <a:pPr>
              <a:lnSpc>
                <a:spcPct val="150000"/>
              </a:lnSpc>
            </a:pPr>
            <a:r>
              <a:rPr lang="ja-JP" altLang="en-US" sz="1400" dirty="0">
                <a:solidFill>
                  <a:schemeClr val="tx1"/>
                </a:solidFill>
              </a:rPr>
              <a:t>（２）協定書の内容について</a:t>
            </a:r>
            <a:endParaRPr lang="zh-TW" altLang="en-US" sz="1400" dirty="0">
              <a:solidFill>
                <a:schemeClr val="tx1"/>
              </a:solidFill>
            </a:endParaRPr>
          </a:p>
        </p:txBody>
      </p:sp>
      <p:sp>
        <p:nvSpPr>
          <p:cNvPr id="30" name="Rectangle 65"/>
          <p:cNvSpPr>
            <a:spLocks noChangeArrowheads="1"/>
          </p:cNvSpPr>
          <p:nvPr/>
        </p:nvSpPr>
        <p:spPr bwMode="auto">
          <a:xfrm>
            <a:off x="4550867" y="3512840"/>
            <a:ext cx="2232248" cy="354393"/>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latin typeface="+mn-ea"/>
                <a:ea typeface="+mn-ea"/>
              </a:rPr>
              <a:t>このページは協定書の記載例です。</a:t>
            </a:r>
            <a:endParaRPr lang="en-US" altLang="ja-JP" sz="1000" dirty="0">
              <a:latin typeface="+mn-ea"/>
              <a:ea typeface="+mn-ea"/>
            </a:endParaRPr>
          </a:p>
          <a:p>
            <a:pPr defTabSz="936625" fontAlgn="base">
              <a:spcBef>
                <a:spcPct val="0"/>
              </a:spcBef>
              <a:spcAft>
                <a:spcPct val="0"/>
              </a:spcAft>
            </a:pPr>
            <a:r>
              <a:rPr lang="ja-JP" altLang="en-US" sz="1000" dirty="0">
                <a:solidFill>
                  <a:srgbClr val="000000"/>
                </a:solidFill>
                <a:latin typeface="+mn-ea"/>
                <a:ea typeface="+mn-ea"/>
              </a:rPr>
              <a:t>必要に応じて追記等して下さい。</a:t>
            </a:r>
          </a:p>
        </p:txBody>
      </p:sp>
      <p:sp>
        <p:nvSpPr>
          <p:cNvPr id="31" name="Rectangle 9"/>
          <p:cNvSpPr>
            <a:spLocks noChangeArrowheads="1"/>
          </p:cNvSpPr>
          <p:nvPr/>
        </p:nvSpPr>
        <p:spPr bwMode="auto">
          <a:xfrm>
            <a:off x="333000" y="4940681"/>
            <a:ext cx="6192000" cy="3200876"/>
          </a:xfrm>
          <a:prstGeom prst="rect">
            <a:avLst/>
          </a:prstGeom>
          <a:noFill/>
          <a:ln>
            <a:noFill/>
          </a:ln>
        </p:spPr>
        <p:txBody>
          <a:bodyPr wrap="square" lIns="0" tIns="0" rIns="0" bIns="0">
            <a:spAutoFit/>
          </a:bodyPr>
          <a:lstStyle/>
          <a:p>
            <a:pPr algn="ctr" eaLnBrk="1" latinLnBrk="0" hangingPunct="1"/>
            <a:r>
              <a:rPr lang="en-US" altLang="ja-JP" dirty="0">
                <a:latin typeface="+mn-ea"/>
                <a:ea typeface="+mn-ea"/>
              </a:rPr>
              <a:t> </a:t>
            </a:r>
            <a:r>
              <a:rPr lang="ja-JP" altLang="ja-JP" sz="1600" dirty="0">
                <a:latin typeface="+mn-ea"/>
                <a:ea typeface="+mn-ea"/>
              </a:rPr>
              <a:t>○○</a:t>
            </a:r>
            <a:r>
              <a:rPr lang="ja-JP" altLang="en-US" sz="1600" dirty="0">
                <a:latin typeface="+mn-ea"/>
                <a:ea typeface="+mn-ea"/>
              </a:rPr>
              <a:t>○○</a:t>
            </a:r>
            <a:r>
              <a:rPr lang="ja-JP" altLang="ja-JP" sz="1600" dirty="0">
                <a:latin typeface="+mn-ea"/>
                <a:ea typeface="+mn-ea"/>
              </a:rPr>
              <a:t>広域協定書（例）</a:t>
            </a:r>
          </a:p>
          <a:p>
            <a:pPr eaLnBrk="1" latinLnBrk="0" hangingPunct="1"/>
            <a:endParaRPr lang="ja-JP" altLang="ja-JP" dirty="0">
              <a:latin typeface="ＭＳ Ｐ明朝" panose="02020600040205080304" pitchFamily="18" charset="-128"/>
              <a:ea typeface="ＭＳ Ｐ明朝" panose="02020600040205080304" pitchFamily="18" charset="-128"/>
            </a:endParaRPr>
          </a:p>
          <a:p>
            <a:pPr eaLnBrk="1" latinLnBrk="0" hangingPunct="1"/>
            <a:r>
              <a:rPr lang="ja-JP" altLang="ja-JP" dirty="0">
                <a:latin typeface="+mn-ea"/>
                <a:ea typeface="+mn-ea"/>
              </a:rPr>
              <a:t>（目的）</a:t>
            </a:r>
          </a:p>
          <a:p>
            <a:pPr marL="144000" indent="-144000" eaLnBrk="1" latinLnBrk="0" hangingPunct="1"/>
            <a:r>
              <a:rPr lang="ja-JP" altLang="ja-JP" dirty="0">
                <a:latin typeface="+mn-ea"/>
                <a:ea typeface="+mn-ea"/>
              </a:rPr>
              <a:t>第１条　</a:t>
            </a:r>
            <a:r>
              <a:rPr lang="ja-JP" altLang="ja-JP" dirty="0">
                <a:latin typeface="ＭＳ Ｐ明朝" panose="02020600040205080304" pitchFamily="18" charset="-128"/>
                <a:ea typeface="ＭＳ Ｐ明朝" panose="02020600040205080304" pitchFamily="18" charset="-128"/>
              </a:rPr>
              <a:t>この協定は、多面的機能支払交付金実施要綱（平成</a:t>
            </a:r>
            <a:r>
              <a:rPr lang="en-US" altLang="ja-JP" dirty="0">
                <a:latin typeface="ＭＳ Ｐ明朝" panose="02020600040205080304" pitchFamily="18" charset="-128"/>
                <a:ea typeface="ＭＳ Ｐ明朝" panose="02020600040205080304" pitchFamily="18" charset="-128"/>
              </a:rPr>
              <a:t>26</a:t>
            </a:r>
            <a:r>
              <a:rPr lang="ja-JP" altLang="ja-JP" dirty="0">
                <a:latin typeface="ＭＳ Ｐ明朝" panose="02020600040205080304" pitchFamily="18" charset="-128"/>
                <a:ea typeface="ＭＳ Ｐ明朝" panose="02020600040205080304" pitchFamily="18" charset="-128"/>
              </a:rPr>
              <a:t>年４月１日付け</a:t>
            </a:r>
            <a:r>
              <a:rPr lang="en-US" altLang="ja-JP" dirty="0">
                <a:latin typeface="ＭＳ Ｐ明朝" panose="02020600040205080304" pitchFamily="18" charset="-128"/>
                <a:ea typeface="ＭＳ Ｐ明朝" panose="02020600040205080304" pitchFamily="18" charset="-128"/>
              </a:rPr>
              <a:t>25</a:t>
            </a:r>
            <a:r>
              <a:rPr lang="ja-JP" altLang="ja-JP" dirty="0">
                <a:latin typeface="ＭＳ Ｐ明朝" panose="02020600040205080304" pitchFamily="18" charset="-128"/>
                <a:ea typeface="ＭＳ Ｐ明朝" panose="02020600040205080304" pitchFamily="18" charset="-128"/>
              </a:rPr>
              <a:t>農振第</a:t>
            </a:r>
            <a:r>
              <a:rPr lang="en-US" altLang="ja-JP" dirty="0">
                <a:latin typeface="ＭＳ Ｐ明朝" panose="02020600040205080304" pitchFamily="18" charset="-128"/>
                <a:ea typeface="ＭＳ Ｐ明朝" panose="02020600040205080304" pitchFamily="18" charset="-128"/>
              </a:rPr>
              <a:t>2254</a:t>
            </a:r>
            <a:r>
              <a:rPr lang="ja-JP" altLang="ja-JP" dirty="0">
                <a:latin typeface="ＭＳ Ｐ明朝" panose="02020600040205080304" pitchFamily="18" charset="-128"/>
                <a:ea typeface="ＭＳ Ｐ明朝" panose="02020600040205080304" pitchFamily="18" charset="-128"/>
              </a:rPr>
              <a:t>号農林水産事務次官依命通知）に基づき、農用地、水路、農道等の地域資源</a:t>
            </a:r>
            <a:r>
              <a:rPr lang="ja-JP" altLang="en-US" u="sng" dirty="0">
                <a:uFill>
                  <a:solidFill>
                    <a:srgbClr val="FF0000"/>
                  </a:solidFill>
                </a:uFill>
                <a:latin typeface="ＭＳ Ｐ明朝" panose="02020600040205080304" pitchFamily="18" charset="-128"/>
                <a:ea typeface="ＭＳ Ｐ明朝" panose="02020600040205080304" pitchFamily="18" charset="-128"/>
              </a:rPr>
              <a:t>及び</a:t>
            </a:r>
            <a:r>
              <a:rPr lang="ja-JP" altLang="ja-JP" u="sng" dirty="0">
                <a:uFill>
                  <a:solidFill>
                    <a:srgbClr val="FF0000"/>
                  </a:solidFill>
                </a:uFill>
                <a:latin typeface="ＭＳ Ｐ明朝" panose="02020600040205080304" pitchFamily="18" charset="-128"/>
                <a:ea typeface="ＭＳ Ｐ明朝" panose="02020600040205080304" pitchFamily="18" charset="-128"/>
              </a:rPr>
              <a:t>農村環境の保全活動</a:t>
            </a:r>
            <a:r>
              <a:rPr lang="ja-JP" altLang="en-US" dirty="0">
                <a:uFill>
                  <a:solidFill>
                    <a:srgbClr val="FF0000"/>
                  </a:solidFill>
                </a:uFill>
                <a:latin typeface="ＭＳ Ｐ明朝" panose="02020600040205080304" pitchFamily="18" charset="-128"/>
                <a:ea typeface="ＭＳ Ｐ明朝" panose="02020600040205080304" pitchFamily="18" charset="-128"/>
              </a:rPr>
              <a:t> </a:t>
            </a:r>
            <a:r>
              <a:rPr lang="ja-JP" altLang="en-US" u="sng" dirty="0">
                <a:uFill>
                  <a:solidFill>
                    <a:srgbClr val="FF0000"/>
                  </a:solidFill>
                </a:uFill>
                <a:latin typeface="ＭＳ Ｐ明朝" panose="02020600040205080304" pitchFamily="18" charset="-128"/>
                <a:ea typeface="ＭＳ Ｐ明朝" panose="02020600040205080304" pitchFamily="18" charset="-128"/>
              </a:rPr>
              <a:t>並びに</a:t>
            </a:r>
            <a:r>
              <a:rPr lang="ja-JP" altLang="ja-JP" u="sng" dirty="0">
                <a:uFill>
                  <a:solidFill>
                    <a:srgbClr val="FF0000"/>
                  </a:solidFill>
                </a:uFill>
                <a:latin typeface="ＭＳ Ｐ明朝" panose="02020600040205080304" pitchFamily="18" charset="-128"/>
                <a:ea typeface="ＭＳ Ｐ明朝" panose="02020600040205080304" pitchFamily="18" charset="-128"/>
              </a:rPr>
              <a:t>水路・農道等の施設の長寿命化のための活動</a:t>
            </a:r>
            <a:r>
              <a:rPr lang="ja-JP" altLang="ja-JP" dirty="0">
                <a:latin typeface="ＭＳ Ｐ明朝" panose="02020600040205080304" pitchFamily="18" charset="-128"/>
                <a:ea typeface="ＭＳ Ｐ明朝" panose="02020600040205080304" pitchFamily="18" charset="-128"/>
              </a:rPr>
              <a:t>に関する事項を協定することにより、地域資源の保全管理と環境の保全を図ることを目的とする。</a:t>
            </a:r>
          </a:p>
          <a:p>
            <a:pPr eaLnBrk="1" latinLnBrk="0" hangingPunct="1"/>
            <a:endParaRPr lang="ja-JP" altLang="ja-JP" dirty="0">
              <a:latin typeface="ＭＳ Ｐ明朝" panose="02020600040205080304" pitchFamily="18" charset="-128"/>
              <a:ea typeface="ＭＳ Ｐ明朝" panose="02020600040205080304" pitchFamily="18" charset="-128"/>
            </a:endParaRPr>
          </a:p>
          <a:p>
            <a:pPr eaLnBrk="1" latinLnBrk="0" hangingPunct="1"/>
            <a:r>
              <a:rPr lang="ja-JP" altLang="ja-JP" dirty="0">
                <a:latin typeface="ＭＳ Ｐゴシック" panose="020B0600070205080204" pitchFamily="50" charset="-128"/>
              </a:rPr>
              <a:t>（名称）</a:t>
            </a:r>
          </a:p>
          <a:p>
            <a:pPr marL="144000" indent="-144000" eaLnBrk="1" latinLnBrk="0" hangingPunct="1"/>
            <a:r>
              <a:rPr lang="ja-JP" altLang="ja-JP" dirty="0">
                <a:latin typeface="ＭＳ Ｐゴシック" panose="020B0600070205080204" pitchFamily="50" charset="-128"/>
              </a:rPr>
              <a:t>第２条　</a:t>
            </a:r>
            <a:r>
              <a:rPr lang="ja-JP" altLang="ja-JP" dirty="0">
                <a:latin typeface="ＭＳ Ｐ明朝" panose="02020600040205080304" pitchFamily="18" charset="-128"/>
                <a:ea typeface="ＭＳ Ｐ明朝" panose="02020600040205080304" pitchFamily="18" charset="-128"/>
              </a:rPr>
              <a:t>この協定は、</a:t>
            </a:r>
            <a:r>
              <a:rPr lang="ja-JP" altLang="en-US" dirty="0">
                <a:latin typeface="ＭＳ Ｐ明朝" panose="02020600040205080304" pitchFamily="18" charset="-128"/>
                <a:ea typeface="ＭＳ Ｐ明朝" panose="02020600040205080304" pitchFamily="18" charset="-128"/>
              </a:rPr>
              <a:t>○○○○</a:t>
            </a:r>
            <a:r>
              <a:rPr lang="ja-JP" altLang="ja-JP" dirty="0">
                <a:latin typeface="ＭＳ Ｐ明朝" panose="02020600040205080304" pitchFamily="18" charset="-128"/>
                <a:ea typeface="ＭＳ Ｐ明朝" panose="02020600040205080304" pitchFamily="18" charset="-128"/>
              </a:rPr>
              <a:t>広域協定と称する。</a:t>
            </a:r>
          </a:p>
          <a:p>
            <a:pPr eaLnBrk="1" latinLnBrk="0" hangingPunct="1"/>
            <a:endParaRPr lang="ja-JP" altLang="ja-JP" dirty="0">
              <a:latin typeface="ＭＳ Ｐ明朝" panose="02020600040205080304" pitchFamily="18" charset="-128"/>
              <a:ea typeface="ＭＳ Ｐ明朝" panose="02020600040205080304" pitchFamily="18" charset="-128"/>
            </a:endParaRPr>
          </a:p>
          <a:p>
            <a:pPr eaLnBrk="1" latinLnBrk="0" hangingPunct="1"/>
            <a:r>
              <a:rPr lang="ja-JP" altLang="ja-JP" dirty="0">
                <a:latin typeface="+mn-ea"/>
                <a:ea typeface="+mn-ea"/>
              </a:rPr>
              <a:t>（協定の対象となる区域、農用地及び施設）</a:t>
            </a:r>
          </a:p>
          <a:p>
            <a:pPr marL="144000" indent="-144000" eaLnBrk="1" latinLnBrk="0" hangingPunct="1"/>
            <a:r>
              <a:rPr lang="ja-JP" altLang="ja-JP" dirty="0">
                <a:latin typeface="+mn-ea"/>
                <a:ea typeface="+mn-ea"/>
              </a:rPr>
              <a:t>第３条　</a:t>
            </a:r>
            <a:r>
              <a:rPr lang="ja-JP" altLang="ja-JP" dirty="0">
                <a:latin typeface="ＭＳ Ｐ明朝" panose="02020600040205080304" pitchFamily="18" charset="-128"/>
                <a:ea typeface="ＭＳ Ｐ明朝" panose="02020600040205080304" pitchFamily="18" charset="-128"/>
              </a:rPr>
              <a:t>この協定の対象となる区域、農用地及び施設は、別紙図面及び別表に定めるとおりとする。</a:t>
            </a:r>
          </a:p>
          <a:p>
            <a:pPr eaLnBrk="1" latinLnBrk="0" hangingPunct="1"/>
            <a:endParaRPr lang="ja-JP" altLang="ja-JP" dirty="0">
              <a:latin typeface="ＭＳ Ｐ明朝" panose="02020600040205080304" pitchFamily="18" charset="-128"/>
              <a:ea typeface="ＭＳ Ｐ明朝" panose="02020600040205080304" pitchFamily="18" charset="-128"/>
            </a:endParaRPr>
          </a:p>
          <a:p>
            <a:pPr eaLnBrk="1" latinLnBrk="0" hangingPunct="1"/>
            <a:r>
              <a:rPr lang="ja-JP" altLang="ja-JP" dirty="0">
                <a:latin typeface="ＭＳ Ｐゴシック" panose="020B0600070205080204" pitchFamily="50" charset="-128"/>
              </a:rPr>
              <a:t>（協定の締結）</a:t>
            </a:r>
          </a:p>
          <a:p>
            <a:pPr marL="144000" indent="-144000" eaLnBrk="1" latinLnBrk="0" hangingPunct="1"/>
            <a:r>
              <a:rPr lang="ja-JP" altLang="ja-JP" dirty="0">
                <a:latin typeface="ＭＳ Ｐゴシック" panose="020B0600070205080204" pitchFamily="50" charset="-128"/>
              </a:rPr>
              <a:t>第４条　</a:t>
            </a:r>
            <a:r>
              <a:rPr lang="ja-JP" altLang="ja-JP" dirty="0">
                <a:latin typeface="ＭＳ Ｐ明朝" panose="02020600040205080304" pitchFamily="18" charset="-128"/>
                <a:ea typeface="ＭＳ Ｐ明朝" panose="02020600040205080304" pitchFamily="18" charset="-128"/>
              </a:rPr>
              <a:t>この協定は、前条に定める協定区域内の農用地、施設及び地域環境の保全管理活動を行う</a:t>
            </a:r>
            <a:r>
              <a:rPr lang="ja-JP" altLang="ja-JP" u="sng" dirty="0">
                <a:uFill>
                  <a:solidFill>
                    <a:srgbClr val="FF0000"/>
                  </a:solidFill>
                </a:uFill>
                <a:latin typeface="ＭＳ Ｐ明朝" panose="02020600040205080304" pitchFamily="18" charset="-128"/>
                <a:ea typeface="ＭＳ Ｐ明朝" panose="02020600040205080304" pitchFamily="18" charset="-128"/>
              </a:rPr>
              <a:t>集落</a:t>
            </a:r>
            <a:r>
              <a:rPr lang="ja-JP" altLang="ja-JP" dirty="0">
                <a:latin typeface="ＭＳ Ｐ明朝" panose="02020600040205080304" pitchFamily="18" charset="-128"/>
                <a:ea typeface="ＭＳ Ｐ明朝" panose="02020600040205080304" pitchFamily="18" charset="-128"/>
              </a:rPr>
              <a:t>及びその他の団体の合意により締結する。</a:t>
            </a:r>
            <a:endParaRPr lang="ja-JP" altLang="ja-JP" sz="1200" dirty="0">
              <a:solidFill>
                <a:srgbClr val="000000"/>
              </a:solidFill>
              <a:latin typeface="ＭＳ Ｐ明朝" pitchFamily="18" charset="-128"/>
              <a:ea typeface="ＭＳ Ｐ明朝" pitchFamily="18" charset="-128"/>
            </a:endParaRPr>
          </a:p>
        </p:txBody>
      </p:sp>
      <p:sp>
        <p:nvSpPr>
          <p:cNvPr id="21" name="正方形/長方形 20"/>
          <p:cNvSpPr/>
          <p:nvPr/>
        </p:nvSpPr>
        <p:spPr>
          <a:xfrm>
            <a:off x="1691640" y="8196549"/>
            <a:ext cx="4284000" cy="996033"/>
          </a:xfrm>
          <a:prstGeom prst="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anchor="ctr">
            <a:spAutoFit/>
          </a:bodyPr>
          <a:lstStyle/>
          <a:p>
            <a:pPr>
              <a:tabLst>
                <a:tab pos="2700338" algn="ctr"/>
                <a:tab pos="5400675" algn="r"/>
              </a:tabLst>
            </a:pPr>
            <a:r>
              <a:rPr lang="ja-JP" altLang="en-US" sz="1000" dirty="0">
                <a:solidFill>
                  <a:schemeClr val="tx1"/>
                </a:solidFill>
                <a:latin typeface="+mn-ea"/>
                <a:cs typeface="ＭＳ Ｐゴシック" charset="-128"/>
              </a:rPr>
              <a:t>集落の</a:t>
            </a:r>
            <a:r>
              <a:rPr lang="ja-JP" altLang="en-US" sz="1000" u="sng" dirty="0">
                <a:solidFill>
                  <a:schemeClr val="tx1"/>
                </a:solidFill>
                <a:latin typeface="+mn-ea"/>
                <a:cs typeface="ＭＳ Ｐゴシック" charset="-128"/>
              </a:rPr>
              <a:t>構成員（個人）及びその他の団体の代表者を協定参加者とする場合</a:t>
            </a:r>
            <a:r>
              <a:rPr lang="ja-JP" altLang="en-US" sz="1000" dirty="0">
                <a:solidFill>
                  <a:schemeClr val="tx1"/>
                </a:solidFill>
                <a:latin typeface="+mn-ea"/>
                <a:cs typeface="ＭＳ Ｐゴシック" charset="-128"/>
              </a:rPr>
              <a:t>は、上記第４条の規定に代え、</a:t>
            </a:r>
            <a:r>
              <a:rPr lang="ja-JP" altLang="en-US" sz="1000" u="sng" dirty="0">
                <a:solidFill>
                  <a:schemeClr val="tx1"/>
                </a:solidFill>
                <a:latin typeface="+mn-ea"/>
                <a:cs typeface="ＭＳ Ｐゴシック" charset="-128"/>
              </a:rPr>
              <a:t>以下の内容</a:t>
            </a:r>
            <a:r>
              <a:rPr lang="ja-JP" altLang="en-US" sz="1000" dirty="0">
                <a:solidFill>
                  <a:schemeClr val="tx1"/>
                </a:solidFill>
                <a:latin typeface="+mn-ea"/>
                <a:cs typeface="ＭＳ Ｐゴシック" charset="-128"/>
              </a:rPr>
              <a:t>の規定として下さい。</a:t>
            </a:r>
          </a:p>
          <a:p>
            <a:pPr>
              <a:tabLst>
                <a:tab pos="2700338" algn="ctr"/>
                <a:tab pos="5400675" algn="r"/>
              </a:tabLst>
            </a:pPr>
            <a:endParaRPr lang="en-US" altLang="ja-JP" sz="1000" dirty="0">
              <a:solidFill>
                <a:schemeClr val="tx1"/>
              </a:solidFill>
              <a:latin typeface="+mn-ea"/>
              <a:cs typeface="ＭＳ Ｐゴシック" charset="-128"/>
            </a:endParaRPr>
          </a:p>
          <a:p>
            <a:pPr>
              <a:tabLst>
                <a:tab pos="2700338" algn="ctr"/>
                <a:tab pos="5400675" algn="r"/>
              </a:tabLst>
            </a:pPr>
            <a:r>
              <a:rPr lang="ja-JP" altLang="en-US" sz="1000" dirty="0">
                <a:solidFill>
                  <a:schemeClr val="tx1"/>
                </a:solidFill>
                <a:latin typeface="+mn-ea"/>
                <a:cs typeface="ＭＳ Ｐゴシック" charset="-128"/>
              </a:rPr>
              <a:t>第４条 この協定は、前条に定める協定区域内の農用地、施設及び地域環境　</a:t>
            </a:r>
            <a:endParaRPr lang="en-US" altLang="ja-JP" sz="1000" dirty="0">
              <a:solidFill>
                <a:schemeClr val="tx1"/>
              </a:solidFill>
              <a:latin typeface="+mn-ea"/>
              <a:cs typeface="ＭＳ Ｐゴシック" charset="-128"/>
            </a:endParaRPr>
          </a:p>
          <a:p>
            <a:pPr>
              <a:tabLst>
                <a:tab pos="2700338" algn="ctr"/>
                <a:tab pos="5400675" algn="r"/>
              </a:tabLst>
            </a:pPr>
            <a:r>
              <a:rPr lang="ja-JP" altLang="en-US" sz="1000" dirty="0">
                <a:solidFill>
                  <a:schemeClr val="tx1"/>
                </a:solidFill>
                <a:latin typeface="+mn-ea"/>
                <a:cs typeface="ＭＳ Ｐゴシック" charset="-128"/>
              </a:rPr>
              <a:t>　の保全管理活動を行う集落の構成員及びその他の団体の合意により締結</a:t>
            </a:r>
            <a:endParaRPr lang="en-US" altLang="ja-JP" sz="1000" dirty="0">
              <a:solidFill>
                <a:schemeClr val="tx1"/>
              </a:solidFill>
              <a:latin typeface="+mn-ea"/>
              <a:cs typeface="ＭＳ Ｐゴシック" charset="-128"/>
            </a:endParaRPr>
          </a:p>
          <a:p>
            <a:pPr>
              <a:tabLst>
                <a:tab pos="2700338" algn="ctr"/>
                <a:tab pos="5400675" algn="r"/>
              </a:tabLst>
            </a:pPr>
            <a:r>
              <a:rPr lang="ja-JP" altLang="en-US" sz="1000" dirty="0">
                <a:solidFill>
                  <a:schemeClr val="tx1"/>
                </a:solidFill>
                <a:latin typeface="+mn-ea"/>
                <a:cs typeface="ＭＳ Ｐゴシック" charset="-128"/>
              </a:rPr>
              <a:t>　する。</a:t>
            </a:r>
            <a:endParaRPr lang="ja-JP" altLang="ja-JP" sz="1000" dirty="0">
              <a:solidFill>
                <a:schemeClr val="tx1"/>
              </a:solidFill>
              <a:latin typeface="+mn-ea"/>
              <a:cs typeface="ＭＳ Ｐゴシック" charset="-128"/>
            </a:endParaRPr>
          </a:p>
        </p:txBody>
      </p:sp>
      <p:sp>
        <p:nvSpPr>
          <p:cNvPr id="32" name="Rectangle 9"/>
          <p:cNvSpPr>
            <a:spLocks noChangeArrowheads="1"/>
          </p:cNvSpPr>
          <p:nvPr/>
        </p:nvSpPr>
        <p:spPr bwMode="auto">
          <a:xfrm>
            <a:off x="323720" y="3861173"/>
            <a:ext cx="1008000" cy="184666"/>
          </a:xfrm>
          <a:prstGeom prst="rect">
            <a:avLst/>
          </a:prstGeom>
          <a:noFill/>
          <a:ln>
            <a:noFill/>
          </a:ln>
        </p:spPr>
        <p:txBody>
          <a:bodyPr wrap="square" lIns="0" tIns="0" rIns="0" bIns="0">
            <a:spAutoFit/>
          </a:bodyPr>
          <a:lstStyle/>
          <a:p>
            <a:pPr marL="144000" indent="-144000" eaLnBrk="1" latinLnBrk="0" hangingPunct="1"/>
            <a:r>
              <a:rPr lang="ja-JP" altLang="en-US" dirty="0">
                <a:latin typeface="+mn-ea"/>
                <a:ea typeface="+mn-ea"/>
              </a:rPr>
              <a:t>（別記５－１）</a:t>
            </a:r>
            <a:endParaRPr lang="ja-JP" altLang="ja-JP" sz="1200" dirty="0">
              <a:solidFill>
                <a:srgbClr val="000000"/>
              </a:solidFill>
              <a:latin typeface="ＭＳ Ｐ明朝" pitchFamily="18" charset="-128"/>
              <a:ea typeface="ＭＳ Ｐ明朝" pitchFamily="18" charset="-128"/>
            </a:endParaRPr>
          </a:p>
        </p:txBody>
      </p:sp>
      <p:graphicFrame>
        <p:nvGraphicFramePr>
          <p:cNvPr id="5" name="表 4"/>
          <p:cNvGraphicFramePr>
            <a:graphicFrameLocks noGrp="1"/>
          </p:cNvGraphicFramePr>
          <p:nvPr>
            <p:extLst>
              <p:ext uri="{D42A27DB-BD31-4B8C-83A1-F6EECF244321}">
                <p14:modId xmlns:p14="http://schemas.microsoft.com/office/powerpoint/2010/main" val="3920411982"/>
              </p:ext>
            </p:extLst>
          </p:nvPr>
        </p:nvGraphicFramePr>
        <p:xfrm>
          <a:off x="385305" y="4228506"/>
          <a:ext cx="4593094" cy="370840"/>
        </p:xfrm>
        <a:graphic>
          <a:graphicData uri="http://schemas.openxmlformats.org/drawingml/2006/table">
            <a:tbl>
              <a:tblPr firstRow="1" bandRow="1">
                <a:tableStyleId>{5C22544A-7EE6-4342-B048-85BDC9FD1C3A}</a:tableStyleId>
              </a:tblPr>
              <a:tblGrid>
                <a:gridCol w="2296547">
                  <a:extLst>
                    <a:ext uri="{9D8B030D-6E8A-4147-A177-3AD203B41FA5}">
                      <a16:colId xmlns:a16="http://schemas.microsoft.com/office/drawing/2014/main" xmlns="" val="20000"/>
                    </a:ext>
                  </a:extLst>
                </a:gridCol>
                <a:gridCol w="2296547">
                  <a:extLst>
                    <a:ext uri="{9D8B030D-6E8A-4147-A177-3AD203B41FA5}">
                      <a16:colId xmlns:a16="http://schemas.microsoft.com/office/drawing/2014/main" xmlns="" val="20001"/>
                    </a:ext>
                  </a:extLst>
                </a:gridCol>
              </a:tblGrid>
              <a:tr h="370840">
                <a:tc>
                  <a:txBody>
                    <a:bodyPr/>
                    <a:lstStyle/>
                    <a:p>
                      <a:r>
                        <a:rPr kumimoji="1" lang="ja-JP" altLang="en-US" sz="1200" b="0" dirty="0">
                          <a:solidFill>
                            <a:schemeClr val="tx1"/>
                          </a:solidFill>
                          <a:latin typeface="ＭＳ Ｐ明朝" panose="02020600040205080304" pitchFamily="18" charset="-128"/>
                          <a:ea typeface="ＭＳ Ｐ明朝" panose="02020600040205080304" pitchFamily="18" charset="-128"/>
                        </a:rPr>
                        <a:t>○年○月○日認定</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1" lang="ja-JP" altLang="en-US" sz="1200" b="0" dirty="0">
                          <a:solidFill>
                            <a:schemeClr val="tx1"/>
                          </a:solidFill>
                          <a:latin typeface="ＭＳ Ｐ明朝" panose="02020600040205080304" pitchFamily="18" charset="-128"/>
                          <a:ea typeface="ＭＳ Ｐ明朝" panose="02020600040205080304" pitchFamily="18" charset="-128"/>
                        </a:rPr>
                        <a:t>○○市長○○○○</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0"/>
                  </a:ext>
                </a:extLst>
              </a:tr>
            </a:tbl>
          </a:graphicData>
        </a:graphic>
      </p:graphicFrame>
      <p:sp>
        <p:nvSpPr>
          <p:cNvPr id="19" name="正方形/長方形 18"/>
          <p:cNvSpPr/>
          <p:nvPr/>
        </p:nvSpPr>
        <p:spPr>
          <a:xfrm>
            <a:off x="1139602" y="3527000"/>
            <a:ext cx="2505422" cy="254719"/>
          </a:xfrm>
          <a:prstGeom prst="rect">
            <a:avLst/>
          </a:prstGeom>
          <a:ln w="12700">
            <a:solidFill>
              <a:srgbClr val="FF0000"/>
            </a:solidFill>
          </a:ln>
        </p:spPr>
        <p:style>
          <a:lnRef idx="2">
            <a:schemeClr val="accent2"/>
          </a:lnRef>
          <a:fillRef idx="1">
            <a:schemeClr val="lt1"/>
          </a:fillRef>
          <a:effectRef idx="0">
            <a:schemeClr val="accent2"/>
          </a:effectRef>
          <a:fontRef idx="minor">
            <a:schemeClr val="dk1"/>
          </a:fontRef>
        </p:style>
        <p:txBody>
          <a:bodyPr lIns="72000" tIns="36000" rIns="72000" bIns="36000" rtlCol="0" anchor="ctr"/>
          <a:lstStyle/>
          <a:p>
            <a:r>
              <a:rPr kumimoji="1" lang="ja-JP" altLang="en-US" sz="1000" dirty="0">
                <a:latin typeface="+mn-ea"/>
              </a:rPr>
              <a:t>市町村長の認定を受けた後に記入します。</a:t>
            </a:r>
          </a:p>
        </p:txBody>
      </p:sp>
      <p:sp>
        <p:nvSpPr>
          <p:cNvPr id="33" name="Rectangle 65"/>
          <p:cNvSpPr>
            <a:spLocks noChangeArrowheads="1"/>
          </p:cNvSpPr>
          <p:nvPr/>
        </p:nvSpPr>
        <p:spPr bwMode="auto">
          <a:xfrm>
            <a:off x="4365336" y="6287698"/>
            <a:ext cx="2088000" cy="380480"/>
          </a:xfrm>
          <a:prstGeom prst="rect">
            <a:avLst/>
          </a:prstGeom>
          <a:solidFill>
            <a:schemeClr val="bg1"/>
          </a:solidFill>
          <a:ln w="12700">
            <a:solidFill>
              <a:srgbClr val="FF0000"/>
            </a:solidFill>
            <a:miter lim="800000"/>
            <a:headEnd/>
            <a:tailEnd/>
          </a:ln>
        </p:spPr>
        <p:txBody>
          <a:bodyPr lIns="72000" tIns="36000" rIns="72000" bIns="36000" anchor="ctr">
            <a:spAutoFit/>
          </a:bodyPr>
          <a:lstStyle/>
          <a:p>
            <a:pPr defTabSz="936625" fontAlgn="base">
              <a:spcBef>
                <a:spcPct val="0"/>
              </a:spcBef>
              <a:spcAft>
                <a:spcPct val="0"/>
              </a:spcAft>
            </a:pPr>
            <a:r>
              <a:rPr lang="ja-JP" altLang="en-US" sz="1000" dirty="0">
                <a:solidFill>
                  <a:srgbClr val="000000"/>
                </a:solidFill>
                <a:latin typeface="+mn-ea"/>
                <a:ea typeface="+mn-ea"/>
              </a:rPr>
              <a:t>資源向上活動（長寿命化）を実施する場合のみ記載します。</a:t>
            </a:r>
          </a:p>
        </p:txBody>
      </p:sp>
      <p:sp>
        <p:nvSpPr>
          <p:cNvPr id="35" name="Rectangle 65"/>
          <p:cNvSpPr>
            <a:spLocks noChangeArrowheads="1"/>
          </p:cNvSpPr>
          <p:nvPr/>
        </p:nvSpPr>
        <p:spPr bwMode="auto">
          <a:xfrm>
            <a:off x="4532714" y="4860552"/>
            <a:ext cx="2099935" cy="380480"/>
          </a:xfrm>
          <a:prstGeom prst="rect">
            <a:avLst/>
          </a:prstGeom>
          <a:solidFill>
            <a:schemeClr val="bg1">
              <a:alpha val="97000"/>
            </a:schemeClr>
          </a:solidFill>
          <a:ln w="12700">
            <a:solidFill>
              <a:srgbClr val="FF0000"/>
            </a:solidFill>
            <a:miter lim="800000"/>
            <a:headEnd/>
            <a:tailEnd/>
          </a:ln>
        </p:spPr>
        <p:txBody>
          <a:bodyPr lIns="72000" tIns="36000" rIns="72000" bIns="36000" anchor="ctr">
            <a:spAutoFit/>
          </a:bodyPr>
          <a:lstStyle/>
          <a:p>
            <a:pPr defTabSz="936625" fontAlgn="base">
              <a:spcBef>
                <a:spcPct val="0"/>
              </a:spcBef>
              <a:spcAft>
                <a:spcPct val="0"/>
              </a:spcAft>
            </a:pPr>
            <a:r>
              <a:rPr lang="ja-JP" altLang="en-US" sz="1000" dirty="0">
                <a:solidFill>
                  <a:srgbClr val="000000"/>
                </a:solidFill>
                <a:latin typeface="+mn-ea"/>
                <a:ea typeface="+mn-ea"/>
              </a:rPr>
              <a:t>資源向上活動（共同）を実施する場合のみ記載します。</a:t>
            </a:r>
          </a:p>
        </p:txBody>
      </p:sp>
      <p:sp>
        <p:nvSpPr>
          <p:cNvPr id="14" name="フリーフォーム 13"/>
          <p:cNvSpPr/>
          <p:nvPr/>
        </p:nvSpPr>
        <p:spPr>
          <a:xfrm>
            <a:off x="6429375" y="5238750"/>
            <a:ext cx="200025" cy="666750"/>
          </a:xfrm>
          <a:custGeom>
            <a:avLst/>
            <a:gdLst>
              <a:gd name="connsiteX0" fmla="*/ 200025 w 200025"/>
              <a:gd name="connsiteY0" fmla="*/ 0 h 666750"/>
              <a:gd name="connsiteX1" fmla="*/ 152400 w 200025"/>
              <a:gd name="connsiteY1" fmla="*/ 533400 h 666750"/>
              <a:gd name="connsiteX2" fmla="*/ 0 w 200025"/>
              <a:gd name="connsiteY2" fmla="*/ 666750 h 666750"/>
            </a:gdLst>
            <a:ahLst/>
            <a:cxnLst>
              <a:cxn ang="0">
                <a:pos x="connsiteX0" y="connsiteY0"/>
              </a:cxn>
              <a:cxn ang="0">
                <a:pos x="connsiteX1" y="connsiteY1"/>
              </a:cxn>
              <a:cxn ang="0">
                <a:pos x="connsiteX2" y="connsiteY2"/>
              </a:cxn>
            </a:cxnLst>
            <a:rect l="l" t="t" r="r" b="b"/>
            <a:pathLst>
              <a:path w="200025" h="666750">
                <a:moveTo>
                  <a:pt x="200025" y="0"/>
                </a:moveTo>
                <a:cubicBezTo>
                  <a:pt x="192881" y="211137"/>
                  <a:pt x="185737" y="422275"/>
                  <a:pt x="152400" y="533400"/>
                </a:cubicBezTo>
                <a:cubicBezTo>
                  <a:pt x="119062" y="644525"/>
                  <a:pt x="59531" y="655637"/>
                  <a:pt x="0" y="6667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a:off x="4162425" y="6105525"/>
            <a:ext cx="523875" cy="180975"/>
          </a:xfrm>
          <a:custGeom>
            <a:avLst/>
            <a:gdLst>
              <a:gd name="connsiteX0" fmla="*/ 0 w 523875"/>
              <a:gd name="connsiteY0" fmla="*/ 0 h 180975"/>
              <a:gd name="connsiteX1" fmla="*/ 371475 w 523875"/>
              <a:gd name="connsiteY1" fmla="*/ 57150 h 180975"/>
              <a:gd name="connsiteX2" fmla="*/ 523875 w 523875"/>
              <a:gd name="connsiteY2" fmla="*/ 180975 h 180975"/>
            </a:gdLst>
            <a:ahLst/>
            <a:cxnLst>
              <a:cxn ang="0">
                <a:pos x="connsiteX0" y="connsiteY0"/>
              </a:cxn>
              <a:cxn ang="0">
                <a:pos x="connsiteX1" y="connsiteY1"/>
              </a:cxn>
              <a:cxn ang="0">
                <a:pos x="connsiteX2" y="connsiteY2"/>
              </a:cxn>
            </a:cxnLst>
            <a:rect l="l" t="t" r="r" b="b"/>
            <a:pathLst>
              <a:path w="523875" h="180975">
                <a:moveTo>
                  <a:pt x="0" y="0"/>
                </a:moveTo>
                <a:cubicBezTo>
                  <a:pt x="142081" y="13494"/>
                  <a:pt x="284163" y="26988"/>
                  <a:pt x="371475" y="57150"/>
                </a:cubicBezTo>
                <a:cubicBezTo>
                  <a:pt x="458787" y="87312"/>
                  <a:pt x="491331" y="134143"/>
                  <a:pt x="523875" y="180975"/>
                </a:cubicBezTo>
              </a:path>
            </a:pathLst>
          </a:custGeom>
          <a:noFill/>
          <a:ln w="12700">
            <a:solidFill>
              <a:srgbClr val="FF0000"/>
            </a:solidFill>
            <a:head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845820" y="8122920"/>
            <a:ext cx="845820" cy="320040"/>
          </a:xfrm>
          <a:custGeom>
            <a:avLst/>
            <a:gdLst>
              <a:gd name="connsiteX0" fmla="*/ 845820 w 845820"/>
              <a:gd name="connsiteY0" fmla="*/ 320040 h 320040"/>
              <a:gd name="connsiteX1" fmla="*/ 175260 w 845820"/>
              <a:gd name="connsiteY1" fmla="*/ 228600 h 320040"/>
              <a:gd name="connsiteX2" fmla="*/ 0 w 845820"/>
              <a:gd name="connsiteY2" fmla="*/ 0 h 320040"/>
            </a:gdLst>
            <a:ahLst/>
            <a:cxnLst>
              <a:cxn ang="0">
                <a:pos x="connsiteX0" y="connsiteY0"/>
              </a:cxn>
              <a:cxn ang="0">
                <a:pos x="connsiteX1" y="connsiteY1"/>
              </a:cxn>
              <a:cxn ang="0">
                <a:pos x="connsiteX2" y="connsiteY2"/>
              </a:cxn>
            </a:cxnLst>
            <a:rect l="l" t="t" r="r" b="b"/>
            <a:pathLst>
              <a:path w="845820" h="320040">
                <a:moveTo>
                  <a:pt x="845820" y="320040"/>
                </a:moveTo>
                <a:cubicBezTo>
                  <a:pt x="581025" y="300990"/>
                  <a:pt x="316230" y="281940"/>
                  <a:pt x="175260" y="228600"/>
                </a:cubicBezTo>
                <a:cubicBezTo>
                  <a:pt x="34290" y="175260"/>
                  <a:pt x="17145" y="87630"/>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962025" y="3781425"/>
            <a:ext cx="589551" cy="542925"/>
          </a:xfrm>
          <a:custGeom>
            <a:avLst/>
            <a:gdLst>
              <a:gd name="connsiteX0" fmla="*/ 581025 w 589551"/>
              <a:gd name="connsiteY0" fmla="*/ 0 h 542925"/>
              <a:gd name="connsiteX1" fmla="*/ 523875 w 589551"/>
              <a:gd name="connsiteY1" fmla="*/ 161925 h 542925"/>
              <a:gd name="connsiteX2" fmla="*/ 95250 w 589551"/>
              <a:gd name="connsiteY2" fmla="*/ 342900 h 542925"/>
              <a:gd name="connsiteX3" fmla="*/ 0 w 589551"/>
              <a:gd name="connsiteY3" fmla="*/ 542925 h 542925"/>
            </a:gdLst>
            <a:ahLst/>
            <a:cxnLst>
              <a:cxn ang="0">
                <a:pos x="connsiteX0" y="connsiteY0"/>
              </a:cxn>
              <a:cxn ang="0">
                <a:pos x="connsiteX1" y="connsiteY1"/>
              </a:cxn>
              <a:cxn ang="0">
                <a:pos x="connsiteX2" y="connsiteY2"/>
              </a:cxn>
              <a:cxn ang="0">
                <a:pos x="connsiteX3" y="connsiteY3"/>
              </a:cxn>
            </a:cxnLst>
            <a:rect l="l" t="t" r="r" b="b"/>
            <a:pathLst>
              <a:path w="589551" h="542925">
                <a:moveTo>
                  <a:pt x="581025" y="0"/>
                </a:moveTo>
                <a:cubicBezTo>
                  <a:pt x="592931" y="52387"/>
                  <a:pt x="604837" y="104775"/>
                  <a:pt x="523875" y="161925"/>
                </a:cubicBezTo>
                <a:cubicBezTo>
                  <a:pt x="442913" y="219075"/>
                  <a:pt x="182562" y="279400"/>
                  <a:pt x="95250" y="342900"/>
                </a:cubicBezTo>
                <a:cubicBezTo>
                  <a:pt x="7938" y="406400"/>
                  <a:pt x="3969" y="474662"/>
                  <a:pt x="0" y="542925"/>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a:extLst>
              <a:ext uri="{FF2B5EF4-FFF2-40B4-BE49-F238E27FC236}">
                <a16:creationId xmlns:a16="http://schemas.microsoft.com/office/drawing/2014/main" xmlns="" id="{91950FB6-AE02-4036-BE7B-D3BA6C73B1C3}"/>
              </a:ext>
            </a:extLst>
          </p:cNvPr>
          <p:cNvSpPr/>
          <p:nvPr/>
        </p:nvSpPr>
        <p:spPr>
          <a:xfrm>
            <a:off x="7605464" y="6005772"/>
            <a:ext cx="4284000" cy="380480"/>
          </a:xfrm>
          <a:prstGeom prst="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anchor="ctr">
            <a:spAutoFit/>
          </a:bodyPr>
          <a:lstStyle/>
          <a:p>
            <a:pPr fontAlgn="base">
              <a:spcBef>
                <a:spcPct val="0"/>
              </a:spcBef>
              <a:spcAft>
                <a:spcPct val="0"/>
              </a:spcAft>
              <a:tabLst>
                <a:tab pos="2700338" algn="ctr"/>
                <a:tab pos="5400675" algn="r"/>
              </a:tabLst>
            </a:pPr>
            <a:r>
              <a:rPr lang="ja-JP" altLang="ja-JP" sz="1000" dirty="0">
                <a:solidFill>
                  <a:schemeClr val="tx1"/>
                </a:solidFill>
                <a:latin typeface="+mn-ea"/>
                <a:cs typeface="ＭＳ Ｐゴシック" charset="-128"/>
              </a:rPr>
              <a:t>集落の</a:t>
            </a:r>
            <a:r>
              <a:rPr lang="ja-JP" altLang="ja-JP" sz="1000" u="sng" dirty="0">
                <a:solidFill>
                  <a:schemeClr val="tx1"/>
                </a:solidFill>
                <a:latin typeface="+mn-ea"/>
                <a:cs typeface="ＭＳ Ｐゴシック" charset="-128"/>
              </a:rPr>
              <a:t>構成員（個人）及びその他の団体の代表者を協定参加者とする場合</a:t>
            </a:r>
            <a:r>
              <a:rPr lang="ja-JP" altLang="ja-JP" sz="1000" dirty="0">
                <a:solidFill>
                  <a:schemeClr val="tx1"/>
                </a:solidFill>
                <a:latin typeface="+mn-ea"/>
                <a:cs typeface="ＭＳ Ｐゴシック" charset="-128"/>
              </a:rPr>
              <a:t>は、第４条</a:t>
            </a:r>
            <a:r>
              <a:rPr lang="ja-JP" altLang="en-US" sz="1000" dirty="0">
                <a:solidFill>
                  <a:schemeClr val="tx1"/>
                </a:solidFill>
                <a:latin typeface="+mn-ea"/>
                <a:cs typeface="ＭＳ Ｐゴシック" charset="-128"/>
              </a:rPr>
              <a:t>中の</a:t>
            </a:r>
            <a:r>
              <a:rPr lang="ja-JP" altLang="en-US" sz="1000" u="sng" dirty="0">
                <a:solidFill>
                  <a:schemeClr val="tx1"/>
                </a:solidFill>
                <a:latin typeface="+mn-ea"/>
                <a:cs typeface="ＭＳ Ｐゴシック" charset="-128"/>
              </a:rPr>
              <a:t>「集落」を「集落の構成員」に置き換え</a:t>
            </a:r>
            <a:r>
              <a:rPr lang="ja-JP" altLang="en-US" sz="1000" dirty="0">
                <a:solidFill>
                  <a:schemeClr val="tx1"/>
                </a:solidFill>
                <a:latin typeface="+mn-ea"/>
                <a:cs typeface="ＭＳ Ｐゴシック" charset="-128"/>
              </a:rPr>
              <a:t>て下さい</a:t>
            </a:r>
            <a:r>
              <a:rPr lang="ja-JP" altLang="ja-JP" sz="1000" dirty="0">
                <a:solidFill>
                  <a:schemeClr val="tx1"/>
                </a:solidFill>
                <a:latin typeface="+mn-ea"/>
                <a:cs typeface="ＭＳ Ｐゴシック" charset="-128"/>
              </a:rPr>
              <a:t>。</a:t>
            </a:r>
          </a:p>
        </p:txBody>
      </p:sp>
    </p:spTree>
    <p:extLst>
      <p:ext uri="{BB962C8B-B14F-4D97-AF65-F5344CB8AC3E}">
        <p14:creationId xmlns:p14="http://schemas.microsoft.com/office/powerpoint/2010/main" val="392539643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96838" y="737418"/>
            <a:ext cx="6637337" cy="8896102"/>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dirty="0">
              <a:ln>
                <a:noFill/>
              </a:ln>
              <a:solidFill>
                <a:srgbClr val="FFFFFF"/>
              </a:solidFill>
              <a:effectLst/>
              <a:uLnTx/>
              <a:uFillTx/>
              <a:latin typeface="+mj-ea"/>
              <a:ea typeface="+mj-ea"/>
            </a:endParaRPr>
          </a:p>
        </p:txBody>
      </p:sp>
      <p:sp>
        <p:nvSpPr>
          <p:cNvPr id="7" name="Rectangle 1"/>
          <p:cNvSpPr>
            <a:spLocks noChangeArrowheads="1"/>
          </p:cNvSpPr>
          <p:nvPr/>
        </p:nvSpPr>
        <p:spPr bwMode="auto">
          <a:xfrm>
            <a:off x="333000" y="1086048"/>
            <a:ext cx="6192000" cy="4267835"/>
          </a:xfrm>
          <a:prstGeom prst="rect">
            <a:avLst/>
          </a:prstGeom>
          <a:noFill/>
          <a:ln>
            <a:noFill/>
          </a:ln>
          <a:effectLst/>
        </p:spPr>
        <p:txBody>
          <a:bodyPr lIns="0" tIns="0" rIns="0" bIns="0">
            <a:spAutoFit/>
          </a:bodyPr>
          <a:lstStyle/>
          <a:p>
            <a:pPr marL="144000" lvl="0" indent="-144000">
              <a:tabLst>
                <a:tab pos="2700338" algn="ctr"/>
                <a:tab pos="5400675" algn="r"/>
              </a:tabLst>
            </a:pPr>
            <a:r>
              <a:rPr lang="ja-JP" altLang="ja-JP" dirty="0">
                <a:solidFill>
                  <a:srgbClr val="000000"/>
                </a:solidFill>
                <a:latin typeface="ＭＳ ゴシック" panose="020B0609070205080204" pitchFamily="49" charset="-128"/>
                <a:ea typeface="ＭＳ ゴシック" panose="020B0609070205080204" pitchFamily="49" charset="-128"/>
                <a:cs typeface="ＭＳ Ｐゴシック" charset="-128"/>
              </a:rPr>
              <a:t>（協定の有効期間）</a:t>
            </a:r>
          </a:p>
          <a:p>
            <a:pPr marL="144000" lvl="0" indent="-144000">
              <a:tabLst>
                <a:tab pos="2700338" algn="ctr"/>
                <a:tab pos="5400675" algn="r"/>
              </a:tabLst>
            </a:pPr>
            <a:r>
              <a:rPr lang="ja-JP" altLang="ja-JP" dirty="0">
                <a:solidFill>
                  <a:srgbClr val="000000"/>
                </a:solidFill>
                <a:latin typeface="ＭＳ ゴシック" panose="020B0609070205080204" pitchFamily="49" charset="-128"/>
                <a:ea typeface="ＭＳ ゴシック" panose="020B0609070205080204" pitchFamily="49" charset="-128"/>
                <a:cs typeface="ＭＳ Ｐゴシック" charset="-128"/>
              </a:rPr>
              <a:t>第５条</a:t>
            </a:r>
            <a:r>
              <a:rPr lang="ja-JP" altLang="ja-JP" dirty="0">
                <a:solidFill>
                  <a:srgbClr val="000000"/>
                </a:solidFill>
                <a:latin typeface="ＭＳ Ｐ明朝" charset="-128"/>
                <a:ea typeface="ＭＳ Ｐ明朝" charset="-128"/>
                <a:cs typeface="ＭＳ Ｐゴシック" charset="-128"/>
              </a:rPr>
              <a:t>　この協定の有効期間は、</a:t>
            </a:r>
            <a:r>
              <a:rPr lang="ja-JP" altLang="ja-JP" dirty="0">
                <a:latin typeface="ＭＳ Ｐ明朝" charset="-128"/>
                <a:ea typeface="ＭＳ Ｐ明朝" charset="-128"/>
                <a:cs typeface="ＭＳ Ｐゴシック" charset="-128"/>
              </a:rPr>
              <a:t>○○</a:t>
            </a:r>
            <a:r>
              <a:rPr lang="ja-JP" altLang="en-US" dirty="0">
                <a:latin typeface="ＭＳ Ｐ明朝" charset="-128"/>
                <a:ea typeface="ＭＳ Ｐ明朝" charset="-128"/>
                <a:cs typeface="ＭＳ Ｐゴシック" charset="-128"/>
              </a:rPr>
              <a:t>市</a:t>
            </a:r>
            <a:r>
              <a:rPr lang="ja-JP" altLang="ja-JP" dirty="0">
                <a:latin typeface="ＭＳ Ｐ明朝" charset="-128"/>
                <a:ea typeface="ＭＳ Ｐ明朝" charset="-128"/>
                <a:cs typeface="ＭＳ Ｐゴシック" charset="-128"/>
              </a:rPr>
              <a:t>長</a:t>
            </a:r>
            <a:r>
              <a:rPr lang="ja-JP" altLang="ja-JP" dirty="0">
                <a:solidFill>
                  <a:srgbClr val="000000"/>
                </a:solidFill>
                <a:latin typeface="ＭＳ Ｐ明朝" charset="-128"/>
                <a:ea typeface="ＭＳ Ｐ明朝" charset="-128"/>
                <a:cs typeface="ＭＳ Ｐゴシック" charset="-128"/>
              </a:rPr>
              <a:t>の認定のあった日から</a:t>
            </a:r>
            <a:r>
              <a:rPr lang="ja-JP" altLang="en-US" dirty="0">
                <a:solidFill>
                  <a:srgbClr val="000000"/>
                </a:solidFill>
                <a:latin typeface="ＭＳ Ｐ明朝" charset="-128"/>
                <a:ea typeface="ＭＳ Ｐ明朝" charset="-128"/>
                <a:cs typeface="ＭＳ Ｐゴシック" charset="-128"/>
              </a:rPr>
              <a:t>令和</a:t>
            </a:r>
            <a:r>
              <a:rPr lang="ja-JP" altLang="ja-JP" dirty="0">
                <a:latin typeface="ＭＳ Ｐ明朝" charset="-128"/>
                <a:ea typeface="ＭＳ Ｐ明朝" charset="-128"/>
                <a:cs typeface="ＭＳ Ｐゴシック" charset="-128"/>
              </a:rPr>
              <a:t>○年○月○</a:t>
            </a:r>
            <a:r>
              <a:rPr lang="ja-JP" altLang="ja-JP" dirty="0">
                <a:solidFill>
                  <a:srgbClr val="000000"/>
                </a:solidFill>
                <a:latin typeface="ＭＳ Ｐ明朝" charset="-128"/>
                <a:ea typeface="ＭＳ Ｐ明朝" charset="-128"/>
                <a:cs typeface="ＭＳ Ｐゴシック" charset="-128"/>
              </a:rPr>
              <a:t>日までとする。</a:t>
            </a:r>
            <a:endParaRPr lang="en-US"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endParaRPr lang="ja-JP"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r>
              <a:rPr lang="ja-JP" altLang="ja-JP" dirty="0">
                <a:solidFill>
                  <a:srgbClr val="000000"/>
                </a:solidFill>
                <a:latin typeface="ＭＳ ゴシック" panose="020B0609070205080204" pitchFamily="49" charset="-128"/>
                <a:ea typeface="ＭＳ ゴシック" panose="020B0609070205080204" pitchFamily="49" charset="-128"/>
                <a:cs typeface="ＭＳ Ｐゴシック" charset="-128"/>
              </a:rPr>
              <a:t>（活動及び事業）</a:t>
            </a:r>
          </a:p>
          <a:p>
            <a:pPr marL="144000" lvl="0" indent="-144000">
              <a:tabLst>
                <a:tab pos="2700338" algn="ctr"/>
                <a:tab pos="5400675" algn="r"/>
              </a:tabLst>
            </a:pPr>
            <a:r>
              <a:rPr lang="ja-JP" altLang="ja-JP" dirty="0">
                <a:solidFill>
                  <a:srgbClr val="000000"/>
                </a:solidFill>
                <a:latin typeface="ＭＳ ゴシック" panose="020B0609070205080204" pitchFamily="49" charset="-128"/>
                <a:ea typeface="ＭＳ ゴシック" panose="020B0609070205080204" pitchFamily="49" charset="-128"/>
                <a:cs typeface="ＭＳ Ｐゴシック" charset="-128"/>
              </a:rPr>
              <a:t>第６条</a:t>
            </a:r>
            <a:r>
              <a:rPr lang="ja-JP" altLang="ja-JP" dirty="0">
                <a:solidFill>
                  <a:srgbClr val="000000"/>
                </a:solidFill>
                <a:latin typeface="ＭＳ Ｐ明朝" charset="-128"/>
                <a:ea typeface="ＭＳ Ｐ明朝" charset="-128"/>
                <a:cs typeface="ＭＳ Ｐゴシック" charset="-128"/>
              </a:rPr>
              <a:t>　協定参加</a:t>
            </a:r>
            <a:r>
              <a:rPr lang="ja-JP" altLang="ja-JP" u="sng" dirty="0">
                <a:solidFill>
                  <a:srgbClr val="000000"/>
                </a:solidFill>
                <a:uFill>
                  <a:solidFill>
                    <a:srgbClr val="FF0000"/>
                  </a:solidFill>
                </a:uFill>
                <a:latin typeface="ＭＳ Ｐ明朝" charset="-128"/>
                <a:ea typeface="ＭＳ Ｐ明朝" charset="-128"/>
                <a:cs typeface="ＭＳ Ｐゴシック" charset="-128"/>
              </a:rPr>
              <a:t>集落</a:t>
            </a:r>
            <a:r>
              <a:rPr lang="ja-JP" altLang="ja-JP" dirty="0">
                <a:solidFill>
                  <a:srgbClr val="000000"/>
                </a:solidFill>
                <a:latin typeface="ＭＳ Ｐ明朝" charset="-128"/>
                <a:ea typeface="ＭＳ Ｐ明朝" charset="-128"/>
                <a:cs typeface="ＭＳ Ｐゴシック" charset="-128"/>
              </a:rPr>
              <a:t>及び</a:t>
            </a:r>
            <a:r>
              <a:rPr lang="ja-JP" altLang="en-US" dirty="0">
                <a:solidFill>
                  <a:srgbClr val="000000"/>
                </a:solidFill>
                <a:latin typeface="ＭＳ Ｐ明朝" charset="-128"/>
                <a:ea typeface="ＭＳ Ｐ明朝" charset="-128"/>
                <a:cs typeface="ＭＳ Ｐゴシック" charset="-128"/>
              </a:rPr>
              <a:t>その他の協定参加</a:t>
            </a:r>
            <a:r>
              <a:rPr lang="ja-JP" altLang="ja-JP" dirty="0">
                <a:solidFill>
                  <a:srgbClr val="000000"/>
                </a:solidFill>
                <a:latin typeface="ＭＳ Ｐ明朝" charset="-128"/>
                <a:ea typeface="ＭＳ Ｐ明朝" charset="-128"/>
                <a:cs typeface="ＭＳ Ｐゴシック" charset="-128"/>
              </a:rPr>
              <a:t>団体は、第１条の目的を達成するため、次に掲げる活動及び事業を行うものとする。</a:t>
            </a:r>
            <a:r>
              <a:rPr lang="ja-JP" altLang="en-US" dirty="0">
                <a:solidFill>
                  <a:srgbClr val="000000"/>
                </a:solidFill>
                <a:latin typeface="ＭＳ Ｐ明朝" charset="-128"/>
                <a:ea typeface="ＭＳ Ｐ明朝" charset="-128"/>
                <a:cs typeface="ＭＳ Ｐゴシック" charset="-128"/>
              </a:rPr>
              <a:t>なお、実践活動等の際には、安全な活動（作業前の危険箇所の確認・共有など）に努めるものとする。</a:t>
            </a:r>
            <a:endParaRPr lang="en-US"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endParaRPr lang="en-US"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endParaRPr lang="en-US"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endParaRPr lang="en-US" altLang="ja-JP" dirty="0">
              <a:solidFill>
                <a:srgbClr val="000000"/>
              </a:solidFill>
              <a:latin typeface="ＭＳ Ｐ明朝" charset="-128"/>
              <a:ea typeface="ＭＳ Ｐ明朝" charset="-128"/>
              <a:cs typeface="ＭＳ Ｐゴシック" charset="-128"/>
            </a:endParaRPr>
          </a:p>
          <a:p>
            <a:pPr marL="144000" lvl="0" indent="-144000">
              <a:tabLst>
                <a:tab pos="2700338" algn="ctr"/>
                <a:tab pos="5400675" algn="r"/>
              </a:tabLst>
            </a:pPr>
            <a:endParaRPr lang="en-US" altLang="ja-JP" dirty="0">
              <a:solidFill>
                <a:srgbClr val="000000"/>
              </a:solidFill>
              <a:latin typeface="ＭＳ Ｐ明朝" charset="-128"/>
              <a:ea typeface="ＭＳ Ｐ明朝" charset="-128"/>
              <a:cs typeface="ＭＳ Ｐゴシック" charset="-128"/>
            </a:endParaRPr>
          </a:p>
          <a:p>
            <a:pPr marL="144000" lvl="0" indent="-144000">
              <a:lnSpc>
                <a:spcPts val="1600"/>
              </a:lnSpc>
              <a:tabLst>
                <a:tab pos="2700338" algn="ctr"/>
                <a:tab pos="5400675" algn="r"/>
              </a:tabLst>
            </a:pPr>
            <a:r>
              <a:rPr lang="ja-JP" altLang="en-US" dirty="0">
                <a:solidFill>
                  <a:srgbClr val="000000"/>
                </a:solidFill>
                <a:latin typeface="ＭＳ Ｐ明朝" charset="-128"/>
                <a:ea typeface="ＭＳ Ｐ明朝" charset="-128"/>
                <a:cs typeface="ＭＳ Ｐゴシック" charset="-128"/>
              </a:rPr>
              <a:t>（１）</a:t>
            </a:r>
            <a:r>
              <a:rPr lang="ja-JP" altLang="ja-JP" dirty="0">
                <a:solidFill>
                  <a:srgbClr val="000000"/>
                </a:solidFill>
                <a:latin typeface="ＭＳ Ｐ明朝" charset="-128"/>
                <a:ea typeface="ＭＳ Ｐ明朝" charset="-128"/>
                <a:cs typeface="ＭＳ Ｐゴシック" charset="-128"/>
              </a:rPr>
              <a:t>農</a:t>
            </a:r>
            <a:r>
              <a:rPr lang="ja-JP" altLang="en-US" dirty="0">
                <a:solidFill>
                  <a:srgbClr val="000000"/>
                </a:solidFill>
                <a:latin typeface="ＭＳ Ｐ明朝" charset="-128"/>
                <a:ea typeface="ＭＳ Ｐ明朝" charset="-128"/>
                <a:cs typeface="ＭＳ Ｐゴシック" charset="-128"/>
              </a:rPr>
              <a:t>用</a:t>
            </a:r>
            <a:r>
              <a:rPr lang="ja-JP" altLang="ja-JP" dirty="0">
                <a:solidFill>
                  <a:srgbClr val="000000"/>
                </a:solidFill>
                <a:latin typeface="ＭＳ Ｐ明朝" charset="-128"/>
                <a:ea typeface="ＭＳ Ｐ明朝" charset="-128"/>
                <a:cs typeface="ＭＳ Ｐゴシック" charset="-128"/>
              </a:rPr>
              <a:t>地</a:t>
            </a:r>
            <a:r>
              <a:rPr lang="ja-JP" altLang="en-US" dirty="0">
                <a:solidFill>
                  <a:srgbClr val="000000"/>
                </a:solidFill>
                <a:latin typeface="ＭＳ Ｐ明朝" charset="-128"/>
                <a:ea typeface="ＭＳ Ｐ明朝" charset="-128"/>
                <a:cs typeface="ＭＳ Ｐゴシック" charset="-128"/>
              </a:rPr>
              <a:t>、水路、農道等の地域資源の基礎的な保全管理活動</a:t>
            </a: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農地維持支払</a:t>
            </a:r>
            <a:r>
              <a:rPr lang="ja-JP" altLang="ja-JP" dirty="0">
                <a:solidFill>
                  <a:srgbClr val="000000"/>
                </a:solidFill>
                <a:latin typeface="ＭＳ Ｐ明朝" charset="-128"/>
                <a:ea typeface="ＭＳ Ｐ明朝" charset="-128"/>
                <a:cs typeface="ＭＳ Ｐゴシック" charset="-128"/>
              </a:rPr>
              <a:t>交付金に係る活動）</a:t>
            </a:r>
          </a:p>
          <a:p>
            <a:pPr marL="144000" lvl="0" indent="-144000">
              <a:lnSpc>
                <a:spcPts val="1600"/>
              </a:lnSpc>
              <a:tabLst>
                <a:tab pos="2700338" algn="ctr"/>
                <a:tab pos="5400675" algn="r"/>
              </a:tabLst>
            </a:pPr>
            <a:r>
              <a:rPr lang="ja-JP" altLang="en-US" dirty="0">
                <a:solidFill>
                  <a:srgbClr val="000000"/>
                </a:solidFill>
                <a:latin typeface="ＭＳ Ｐ明朝" charset="-128"/>
                <a:ea typeface="ＭＳ Ｐ明朝" charset="-128"/>
                <a:cs typeface="ＭＳ Ｐゴシック" charset="-128"/>
              </a:rPr>
              <a:t>（２）地域資源の適切な保全管理のための推進活動</a:t>
            </a: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農地維持支払</a:t>
            </a:r>
            <a:r>
              <a:rPr lang="ja-JP" altLang="ja-JP" dirty="0">
                <a:solidFill>
                  <a:srgbClr val="000000"/>
                </a:solidFill>
                <a:latin typeface="ＭＳ Ｐ明朝" charset="-128"/>
                <a:ea typeface="ＭＳ Ｐ明朝" charset="-128"/>
                <a:cs typeface="ＭＳ Ｐゴシック" charset="-128"/>
              </a:rPr>
              <a:t>交付金に係る活動）</a:t>
            </a:r>
          </a:p>
          <a:p>
            <a:pPr marL="144000" lvl="0" indent="-144000">
              <a:lnSpc>
                <a:spcPts val="1600"/>
              </a:lnSpc>
              <a:tabLst>
                <a:tab pos="2700338" algn="ctr"/>
                <a:tab pos="5400675" algn="r"/>
              </a:tabLst>
            </a:pPr>
            <a:r>
              <a:rPr lang="ja-JP" altLang="en-US" dirty="0">
                <a:solidFill>
                  <a:srgbClr val="000000"/>
                </a:solidFill>
                <a:latin typeface="ＭＳ Ｐ明朝" charset="-128"/>
                <a:ea typeface="ＭＳ Ｐ明朝" charset="-128"/>
                <a:cs typeface="ＭＳ Ｐゴシック" charset="-128"/>
              </a:rPr>
              <a:t>（３）施設の軽微な補修のための活動（資源向上支払交付金に係る活動）</a:t>
            </a:r>
            <a:endParaRPr lang="en-US" altLang="ja-JP" dirty="0">
              <a:solidFill>
                <a:srgbClr val="000000"/>
              </a:solidFill>
              <a:latin typeface="ＭＳ Ｐ明朝" charset="-128"/>
              <a:ea typeface="ＭＳ Ｐ明朝" charset="-128"/>
              <a:cs typeface="ＭＳ Ｐゴシック" charset="-128"/>
            </a:endParaRPr>
          </a:p>
          <a:p>
            <a:pPr marL="144000" lvl="0" indent="-144000">
              <a:lnSpc>
                <a:spcPts val="1600"/>
              </a:lnSpc>
              <a:tabLst>
                <a:tab pos="2700338" algn="ctr"/>
                <a:tab pos="5400675" algn="r"/>
              </a:tabLst>
            </a:pP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４</a:t>
            </a: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農村環境の保全のための活動</a:t>
            </a: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資源向上支払交付金に係る活動</a:t>
            </a:r>
            <a:r>
              <a:rPr lang="ja-JP" altLang="ja-JP" dirty="0">
                <a:solidFill>
                  <a:srgbClr val="000000"/>
                </a:solidFill>
                <a:latin typeface="ＭＳ Ｐ明朝" charset="-128"/>
                <a:ea typeface="ＭＳ Ｐ明朝" charset="-128"/>
                <a:cs typeface="ＭＳ Ｐゴシック" charset="-128"/>
              </a:rPr>
              <a:t>）</a:t>
            </a:r>
          </a:p>
          <a:p>
            <a:pPr marL="144000" lvl="0" indent="-144000">
              <a:lnSpc>
                <a:spcPts val="1600"/>
              </a:lnSpc>
              <a:tabLst>
                <a:tab pos="2700338" algn="ctr"/>
                <a:tab pos="5400675" algn="r"/>
              </a:tabLst>
            </a:pPr>
            <a:r>
              <a:rPr lang="ja-JP" altLang="en-US" dirty="0">
                <a:solidFill>
                  <a:srgbClr val="000000"/>
                </a:solidFill>
                <a:latin typeface="ＭＳ Ｐ明朝" charset="-128"/>
                <a:ea typeface="ＭＳ Ｐ明朝" charset="-128"/>
                <a:cs typeface="ＭＳ Ｐゴシック" charset="-128"/>
              </a:rPr>
              <a:t>（５）多面的機能の増進を図る活動（資源向上支払交付金に係る活動）</a:t>
            </a:r>
            <a:endParaRPr lang="en-US" altLang="ja-JP" dirty="0">
              <a:solidFill>
                <a:srgbClr val="000000"/>
              </a:solidFill>
              <a:latin typeface="ＭＳ Ｐ明朝" charset="-128"/>
              <a:ea typeface="ＭＳ Ｐ明朝" charset="-128"/>
              <a:cs typeface="ＭＳ Ｐゴシック" charset="-128"/>
            </a:endParaRPr>
          </a:p>
          <a:p>
            <a:pPr marL="144000" lvl="0" indent="-144000">
              <a:lnSpc>
                <a:spcPts val="1600"/>
              </a:lnSpc>
              <a:tabLst>
                <a:tab pos="2700338" algn="ctr"/>
                <a:tab pos="5400675" algn="r"/>
              </a:tabLst>
            </a:pPr>
            <a:r>
              <a:rPr lang="ja-JP" altLang="en-US" dirty="0">
                <a:solidFill>
                  <a:srgbClr val="000000"/>
                </a:solidFill>
                <a:latin typeface="ＭＳ Ｐ明朝" charset="-128"/>
                <a:ea typeface="ＭＳ Ｐ明朝" charset="-128"/>
                <a:cs typeface="ＭＳ Ｐゴシック" charset="-128"/>
              </a:rPr>
              <a:t>（６）水路・農道等の施設の長寿命化のための活動（資源向上支払交付金に係る活動）</a:t>
            </a:r>
            <a:endParaRPr lang="en-US" altLang="ja-JP" dirty="0">
              <a:solidFill>
                <a:srgbClr val="000000"/>
              </a:solidFill>
              <a:latin typeface="ＭＳ Ｐ明朝" charset="-128"/>
              <a:ea typeface="ＭＳ Ｐ明朝" charset="-128"/>
              <a:cs typeface="ＭＳ Ｐゴシック" charset="-128"/>
            </a:endParaRPr>
          </a:p>
          <a:p>
            <a:pPr marL="144000" lvl="0" indent="-144000">
              <a:lnSpc>
                <a:spcPts val="1600"/>
              </a:lnSpc>
              <a:tabLst>
                <a:tab pos="2700338" algn="ctr"/>
                <a:tab pos="5400675" algn="r"/>
              </a:tabLst>
            </a:pPr>
            <a:r>
              <a:rPr lang="ja-JP" altLang="ja-JP" dirty="0">
                <a:solidFill>
                  <a:srgbClr val="000000"/>
                </a:solidFill>
                <a:latin typeface="ＭＳ Ｐ明朝" charset="-128"/>
                <a:ea typeface="ＭＳ Ｐ明朝" charset="-128"/>
                <a:cs typeface="ＭＳ Ｐゴシック" charset="-128"/>
              </a:rPr>
              <a:t>（</a:t>
            </a:r>
            <a:r>
              <a:rPr lang="ja-JP" altLang="en-US" dirty="0">
                <a:solidFill>
                  <a:srgbClr val="000000"/>
                </a:solidFill>
                <a:latin typeface="ＭＳ Ｐ明朝" charset="-128"/>
                <a:ea typeface="ＭＳ Ｐ明朝" charset="-128"/>
                <a:cs typeface="ＭＳ Ｐゴシック" charset="-128"/>
              </a:rPr>
              <a:t>７</a:t>
            </a:r>
            <a:r>
              <a:rPr lang="ja-JP" altLang="ja-JP" dirty="0">
                <a:solidFill>
                  <a:srgbClr val="000000"/>
                </a:solidFill>
                <a:latin typeface="ＭＳ Ｐ明朝" charset="-128"/>
                <a:ea typeface="ＭＳ Ｐ明朝" charset="-128"/>
                <a:cs typeface="ＭＳ Ｐゴシック" charset="-128"/>
              </a:rPr>
              <a:t>）その他の事業</a:t>
            </a:r>
          </a:p>
          <a:p>
            <a:pPr marL="144000" lvl="0" indent="-144000">
              <a:lnSpc>
                <a:spcPts val="1600"/>
              </a:lnSpc>
              <a:tabLst>
                <a:tab pos="2700338" algn="ctr"/>
                <a:tab pos="5400675" algn="r"/>
              </a:tabLst>
            </a:pPr>
            <a:r>
              <a:rPr lang="ja-JP" altLang="ja-JP" dirty="0">
                <a:solidFill>
                  <a:srgbClr val="000000"/>
                </a:solidFill>
                <a:latin typeface="ＭＳ Ｐ明朝" charset="-128"/>
                <a:ea typeface="ＭＳ Ｐ明朝" charset="-128"/>
                <a:cs typeface="ＭＳ Ｐゴシック" charset="-128"/>
              </a:rPr>
              <a:t>　①農地の区画拡大・汎用化等を図る事業</a:t>
            </a:r>
          </a:p>
          <a:p>
            <a:pPr marL="144000" lvl="0" indent="-144000">
              <a:lnSpc>
                <a:spcPts val="1600"/>
              </a:lnSpc>
              <a:tabLst>
                <a:tab pos="2700338" algn="ctr"/>
                <a:tab pos="5400675" algn="r"/>
              </a:tabLst>
            </a:pPr>
            <a:r>
              <a:rPr lang="ja-JP" altLang="ja-JP" dirty="0">
                <a:solidFill>
                  <a:srgbClr val="000000"/>
                </a:solidFill>
                <a:latin typeface="ＭＳ Ｐ明朝" charset="-128"/>
                <a:ea typeface="ＭＳ Ｐ明朝" charset="-128"/>
                <a:cs typeface="ＭＳ Ｐゴシック" charset="-128"/>
              </a:rPr>
              <a:t>　②○○○○を図る事業</a:t>
            </a:r>
            <a:endParaRPr lang="en-US" altLang="ja-JP" dirty="0">
              <a:solidFill>
                <a:srgbClr val="000000"/>
              </a:solidFill>
              <a:latin typeface="ＭＳ Ｐ明朝" charset="-128"/>
              <a:ea typeface="ＭＳ Ｐ明朝" charset="-128"/>
              <a:cs typeface="ＭＳ Ｐゴシック" charset="-128"/>
            </a:endParaRPr>
          </a:p>
          <a:p>
            <a:pPr marL="144000" indent="-144000" eaLnBrk="0" hangingPunct="0">
              <a:defRPr/>
            </a:pPr>
            <a:r>
              <a:rPr lang="ja-JP" altLang="ja-JP" dirty="0">
                <a:solidFill>
                  <a:srgbClr val="000000"/>
                </a:solidFill>
                <a:latin typeface="ＭＳ Ｐ明朝" charset="-128"/>
                <a:ea typeface="ＭＳ Ｐ明朝" charset="-128"/>
                <a:cs typeface="ＭＳ Ｐゴシック" charset="-128"/>
              </a:rPr>
              <a:t>２　前項の活動及び事業の実施に際しては、それぞれ計画を策定する。</a:t>
            </a:r>
            <a:endParaRPr lang="en-US" altLang="ja-JP" dirty="0">
              <a:solidFill>
                <a:srgbClr val="000000"/>
              </a:solidFill>
              <a:latin typeface="ＭＳ Ｐ明朝" pitchFamily="18" charset="-128"/>
              <a:ea typeface="ＭＳ Ｐ明朝" pitchFamily="18" charset="-128"/>
            </a:endParaRPr>
          </a:p>
        </p:txBody>
      </p:sp>
      <p:sp>
        <p:nvSpPr>
          <p:cNvPr id="11" name="正方形/長方形 10"/>
          <p:cNvSpPr/>
          <p:nvPr/>
        </p:nvSpPr>
        <p:spPr>
          <a:xfrm>
            <a:off x="711328" y="2519396"/>
            <a:ext cx="5148000" cy="38048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t">
            <a:spAutoFit/>
          </a:bodyPr>
          <a:lstStyle/>
          <a:p>
            <a:pPr fontAlgn="base">
              <a:spcBef>
                <a:spcPct val="0"/>
              </a:spcBef>
              <a:spcAft>
                <a:spcPct val="0"/>
              </a:spcAft>
              <a:tabLst>
                <a:tab pos="2700338" algn="ctr"/>
                <a:tab pos="5400675" algn="r"/>
              </a:tabLst>
            </a:pPr>
            <a:r>
              <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集落の</a:t>
            </a:r>
            <a:r>
              <a:rPr lang="ja-JP" altLang="ja-JP" sz="1000" u="sng" dirty="0">
                <a:solidFill>
                  <a:schemeClr val="tx1"/>
                </a:solidFill>
                <a:latin typeface="ＭＳ Ｐゴシック" panose="020B0600070205080204" pitchFamily="50" charset="-128"/>
                <a:ea typeface="ＭＳ Ｐゴシック" panose="020B0600070205080204" pitchFamily="50" charset="-128"/>
                <a:cs typeface="ＭＳ Ｐゴシック" charset="-128"/>
              </a:rPr>
              <a:t>構成員（個人）及びその他の団体の代表者を協定参加者とする場合</a:t>
            </a:r>
            <a:r>
              <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は、上記第</a:t>
            </a:r>
            <a:r>
              <a:rPr lang="en-US"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6</a:t>
            </a:r>
            <a:r>
              <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条</a:t>
            </a:r>
            <a:r>
              <a:rPr lang="ja-JP" altLang="en-US"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中</a:t>
            </a:r>
            <a:r>
              <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の</a:t>
            </a:r>
            <a:r>
              <a:rPr lang="ja-JP" altLang="en-US" sz="1000" u="sng" dirty="0">
                <a:solidFill>
                  <a:schemeClr val="tx1"/>
                </a:solidFill>
                <a:latin typeface="ＭＳ Ｐゴシック" panose="020B0600070205080204" pitchFamily="50" charset="-128"/>
                <a:ea typeface="ＭＳ Ｐゴシック" panose="020B0600070205080204" pitchFamily="50" charset="-128"/>
                <a:cs typeface="ＭＳ Ｐゴシック" charset="-128"/>
              </a:rPr>
              <a:t>「集落」を「集落の構成員」に置き換え</a:t>
            </a:r>
            <a:r>
              <a:rPr lang="ja-JP" altLang="en-US"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て下さい</a:t>
            </a:r>
            <a:r>
              <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a:t>
            </a:r>
          </a:p>
        </p:txBody>
      </p:sp>
      <p:sp>
        <p:nvSpPr>
          <p:cNvPr id="12" name="正方形/長方形 11"/>
          <p:cNvSpPr/>
          <p:nvPr/>
        </p:nvSpPr>
        <p:spPr>
          <a:xfrm>
            <a:off x="404664" y="5446947"/>
            <a:ext cx="3600400" cy="226591"/>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t">
            <a:spAutoFit/>
          </a:bodyPr>
          <a:lstStyle/>
          <a:p>
            <a:pPr fontAlgn="base">
              <a:spcBef>
                <a:spcPct val="0"/>
              </a:spcBef>
              <a:spcAft>
                <a:spcPct val="0"/>
              </a:spcAft>
              <a:tabLst>
                <a:tab pos="2700338" algn="ctr"/>
                <a:tab pos="5400675" algn="r"/>
              </a:tabLst>
            </a:pPr>
            <a:r>
              <a:rPr lang="ja-JP" altLang="en-US" sz="1000" dirty="0">
                <a:solidFill>
                  <a:schemeClr val="tx1"/>
                </a:solidFill>
                <a:latin typeface="ＭＳ Ｐゴシック" panose="020B0600070205080204" pitchFamily="50" charset="-128"/>
                <a:ea typeface="ＭＳ Ｐゴシック" panose="020B0600070205080204" pitchFamily="50" charset="-128"/>
                <a:cs typeface="ＭＳ Ｐゴシック" charset="-128"/>
              </a:rPr>
              <a:t>実施する活動内容に応じて、不要な記述を削除して下さい。</a:t>
            </a:r>
            <a:endParaRPr lang="ja-JP" altLang="ja-JP" sz="1000" dirty="0">
              <a:solidFill>
                <a:schemeClr val="tx1"/>
              </a:solidFill>
              <a:latin typeface="ＭＳ Ｐゴシック" panose="020B0600070205080204" pitchFamily="50" charset="-128"/>
              <a:ea typeface="ＭＳ Ｐゴシック" panose="020B0600070205080204" pitchFamily="50" charset="-128"/>
              <a:cs typeface="ＭＳ Ｐゴシック" charset="-128"/>
            </a:endParaRPr>
          </a:p>
        </p:txBody>
      </p:sp>
      <p:sp>
        <p:nvSpPr>
          <p:cNvPr id="16" name="正方形/長方形 15"/>
          <p:cNvSpPr/>
          <p:nvPr/>
        </p:nvSpPr>
        <p:spPr>
          <a:xfrm>
            <a:off x="333344" y="6024609"/>
            <a:ext cx="5903968" cy="1611586"/>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spAutoFit/>
          </a:bodyPr>
          <a:lstStyle/>
          <a:p>
            <a:pPr fontAlgn="base" hangingPunct="0">
              <a:spcBef>
                <a:spcPct val="0"/>
              </a:spcBef>
              <a:spcAft>
                <a:spcPct val="0"/>
              </a:spcAft>
              <a:defRPr/>
            </a:pPr>
            <a:r>
              <a:rPr lang="ja-JP" altLang="en-US" sz="1000" u="sng" dirty="0">
                <a:solidFill>
                  <a:schemeClr val="tx1"/>
                </a:solidFill>
                <a:latin typeface="ＭＳ Ｐゴシック" panose="020B0600070205080204" pitchFamily="50" charset="-128"/>
                <a:ea typeface="ＭＳ Ｐゴシック" panose="020B0600070205080204" pitchFamily="50" charset="-128"/>
              </a:rPr>
              <a:t>農地維持支払交付金の交付を受けない</a:t>
            </a:r>
            <a:r>
              <a:rPr lang="ja-JP" altLang="en-US" sz="1000" dirty="0">
                <a:solidFill>
                  <a:schemeClr val="tx1"/>
                </a:solidFill>
                <a:latin typeface="ＭＳ Ｐゴシック" panose="020B0600070205080204" pitchFamily="50" charset="-128"/>
                <a:ea typeface="ＭＳ Ｐゴシック" panose="020B0600070205080204" pitchFamily="50" charset="-128"/>
              </a:rPr>
              <a:t>場合は、以下の</a:t>
            </a:r>
            <a:r>
              <a:rPr lang="ja-JP" altLang="en-US" sz="1000" u="sng" dirty="0">
                <a:solidFill>
                  <a:schemeClr val="tx1"/>
                </a:solidFill>
                <a:latin typeface="ＭＳ Ｐゴシック" panose="020B0600070205080204" pitchFamily="50" charset="-128"/>
                <a:ea typeface="ＭＳ Ｐゴシック" panose="020B0600070205080204" pitchFamily="50" charset="-128"/>
              </a:rPr>
              <a:t>第７条の規定を追加</a:t>
            </a:r>
            <a:r>
              <a:rPr lang="ja-JP" altLang="en-US" sz="1000" dirty="0">
                <a:solidFill>
                  <a:schemeClr val="tx1"/>
                </a:solidFill>
                <a:latin typeface="ＭＳ Ｐゴシック" panose="020B0600070205080204" pitchFamily="50" charset="-128"/>
                <a:ea typeface="ＭＳ Ｐゴシック" panose="020B0600070205080204" pitchFamily="50" charset="-128"/>
              </a:rPr>
              <a:t>して下さい。</a:t>
            </a:r>
            <a:endParaRPr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177800" indent="-177800" fontAlgn="base" hangingPunct="0">
              <a:spcBef>
                <a:spcPct val="0"/>
              </a:spcBef>
              <a:spcAft>
                <a:spcPct val="0"/>
              </a:spcAft>
              <a:defRPr/>
            </a:pPr>
            <a:endParaRPr lang="ja-JP" altLang="ja-JP" sz="1000" dirty="0">
              <a:solidFill>
                <a:schemeClr val="tx1"/>
              </a:solidFill>
              <a:latin typeface="ＭＳ Ｐゴシック" panose="020B0600070205080204" pitchFamily="50" charset="-128"/>
              <a:ea typeface="ＭＳ Ｐゴシック" panose="020B0600070205080204" pitchFamily="50" charset="-128"/>
            </a:endParaRPr>
          </a:p>
          <a:p>
            <a:pPr marL="177800" indent="-177800" fontAlgn="base" hangingPunct="0">
              <a:spcBef>
                <a:spcPct val="0"/>
              </a:spcBef>
              <a:spcAft>
                <a:spcPct val="0"/>
              </a:spcAft>
              <a:defRPr/>
            </a:pPr>
            <a:r>
              <a:rPr lang="ja-JP" altLang="en-US" sz="1000" dirty="0">
                <a:solidFill>
                  <a:schemeClr val="tx1"/>
                </a:solidFill>
                <a:latin typeface="ＭＳ Ｐゴシック" panose="020B0600070205080204" pitchFamily="50" charset="-128"/>
                <a:ea typeface="ＭＳ Ｐゴシック" panose="020B0600070205080204" pitchFamily="50" charset="-128"/>
              </a:rPr>
              <a:t>（基礎的な保全活動の実施）</a:t>
            </a:r>
            <a:endParaRPr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108000" indent="-108000" fontAlgn="base" hangingPunct="0">
              <a:spcBef>
                <a:spcPct val="0"/>
              </a:spcBef>
              <a:spcAft>
                <a:spcPct val="0"/>
              </a:spcAft>
              <a:defRPr/>
            </a:pPr>
            <a:r>
              <a:rPr lang="ja-JP" altLang="en-US" sz="1000" dirty="0">
                <a:solidFill>
                  <a:schemeClr val="tx1"/>
                </a:solidFill>
                <a:latin typeface="ＭＳ Ｐゴシック" panose="020B0600070205080204" pitchFamily="50" charset="-128"/>
                <a:ea typeface="ＭＳ Ｐゴシック" panose="020B0600070205080204" pitchFamily="50" charset="-128"/>
              </a:rPr>
              <a:t>第７条　協定参加集落及びその他の協定参加団体は、様式第１－３号「農業の有する多面的機能の発揮の促進に関する活動計画書」の</a:t>
            </a:r>
            <a:r>
              <a:rPr lang="en-US" altLang="ja-JP" sz="1000" dirty="0">
                <a:solidFill>
                  <a:schemeClr val="tx1"/>
                </a:solidFill>
                <a:latin typeface="ＭＳ Ｐゴシック" panose="020B0600070205080204" pitchFamily="50" charset="-128"/>
                <a:ea typeface="ＭＳ Ｐゴシック" panose="020B0600070205080204" pitchFamily="50" charset="-128"/>
              </a:rPr>
              <a:t>Ⅰ</a:t>
            </a:r>
            <a:r>
              <a:rPr lang="ja-JP" altLang="en-US" sz="1000" dirty="0">
                <a:solidFill>
                  <a:schemeClr val="tx1"/>
                </a:solidFill>
                <a:latin typeface="ＭＳ Ｐゴシック" panose="020B0600070205080204" pitchFamily="50" charset="-128"/>
                <a:ea typeface="ＭＳ Ｐゴシック" panose="020B0600070205080204" pitchFamily="50" charset="-128"/>
              </a:rPr>
              <a:t>の２に定める農用地及び対象施設において、</a:t>
            </a:r>
            <a:r>
              <a:rPr lang="ja-JP" altLang="en-US" sz="1000" u="sng" dirty="0">
                <a:solidFill>
                  <a:schemeClr val="tx1"/>
                </a:solidFill>
                <a:latin typeface="ＭＳ Ｐゴシック" panose="020B0600070205080204" pitchFamily="50" charset="-128"/>
                <a:ea typeface="ＭＳ Ｐゴシック" panose="020B0600070205080204" pitchFamily="50" charset="-128"/>
              </a:rPr>
              <a:t>同活動計画書の別紙１の</a:t>
            </a:r>
            <a:r>
              <a:rPr lang="en-US" altLang="ja-JP" sz="1000" u="sng" dirty="0">
                <a:solidFill>
                  <a:schemeClr val="tx1"/>
                </a:solidFill>
                <a:latin typeface="ＭＳ Ｐゴシック" panose="020B0600070205080204" pitchFamily="50" charset="-128"/>
                <a:ea typeface="ＭＳ Ｐゴシック" panose="020B0600070205080204" pitchFamily="50" charset="-128"/>
              </a:rPr>
              <a:t>Ⅱ</a:t>
            </a:r>
            <a:r>
              <a:rPr lang="ja-JP" altLang="en-US" sz="1000" u="sng" dirty="0">
                <a:solidFill>
                  <a:schemeClr val="tx1"/>
                </a:solidFill>
                <a:latin typeface="ＭＳ Ｐゴシック" panose="020B0600070205080204" pitchFamily="50" charset="-128"/>
                <a:ea typeface="ＭＳ Ｐゴシック" panose="020B0600070205080204" pitchFamily="50" charset="-128"/>
              </a:rPr>
              <a:t>の３の（１）の点検・計画策定及び実践活動</a:t>
            </a:r>
            <a:r>
              <a:rPr lang="ja-JP" altLang="en-US" sz="1000" dirty="0">
                <a:solidFill>
                  <a:schemeClr val="tx1"/>
                </a:solidFill>
                <a:latin typeface="ＭＳ Ｐゴシック" panose="020B0600070205080204" pitchFamily="50" charset="-128"/>
                <a:ea typeface="ＭＳ Ｐゴシック" panose="020B0600070205080204" pitchFamily="50" charset="-128"/>
              </a:rPr>
              <a:t>を実施するものとする。</a:t>
            </a:r>
            <a:endParaRPr lang="en-US" altLang="ja-JP" sz="1000" dirty="0">
              <a:solidFill>
                <a:schemeClr val="tx1"/>
              </a:solidFill>
              <a:latin typeface="ＭＳ Ｐゴシック" panose="020B0600070205080204" pitchFamily="50" charset="-128"/>
              <a:ea typeface="ＭＳ Ｐゴシック" panose="020B0600070205080204" pitchFamily="50" charset="-128"/>
            </a:endParaRPr>
          </a:p>
          <a:p>
            <a:pPr marL="177800" indent="-177800" fontAlgn="base" hangingPunct="0">
              <a:spcBef>
                <a:spcPct val="0"/>
              </a:spcBef>
              <a:spcAft>
                <a:spcPct val="0"/>
              </a:spcAft>
              <a:defRPr/>
            </a:pPr>
            <a:endParaRPr lang="en-US" altLang="ja-JP" sz="1000" dirty="0">
              <a:solidFill>
                <a:schemeClr val="tx1"/>
              </a:solidFill>
              <a:latin typeface="ＭＳ Ｐゴシック" panose="020B0600070205080204" pitchFamily="50" charset="-128"/>
              <a:ea typeface="ＭＳ Ｐゴシック" panose="020B0600070205080204" pitchFamily="50" charset="-128"/>
            </a:endParaRPr>
          </a:p>
          <a:p>
            <a:pPr fontAlgn="base" hangingPunct="0">
              <a:spcBef>
                <a:spcPct val="0"/>
              </a:spcBef>
              <a:spcAft>
                <a:spcPct val="0"/>
              </a:spcAft>
              <a:defRPr/>
            </a:pPr>
            <a:r>
              <a:rPr lang="ja-JP" altLang="en-US" sz="1000" dirty="0">
                <a:solidFill>
                  <a:schemeClr val="tx1"/>
                </a:solidFill>
                <a:latin typeface="ＭＳ Ｐゴシック" panose="020B0600070205080204" pitchFamily="50" charset="-128"/>
                <a:ea typeface="ＭＳ Ｐゴシック" panose="020B0600070205080204" pitchFamily="50" charset="-128"/>
              </a:rPr>
              <a:t>なお、施設の長寿命化のための活動のみを実施する場合は、上記下線部分を「同活動計画書の別紙１の</a:t>
            </a:r>
            <a:r>
              <a:rPr lang="en-US" altLang="ja-JP" sz="1000" dirty="0">
                <a:solidFill>
                  <a:schemeClr val="tx1"/>
                </a:solidFill>
                <a:latin typeface="ＭＳ Ｐゴシック" panose="020B0600070205080204" pitchFamily="50" charset="-128"/>
                <a:ea typeface="ＭＳ Ｐゴシック" panose="020B0600070205080204" pitchFamily="50" charset="-128"/>
              </a:rPr>
              <a:t>Ⅱ</a:t>
            </a:r>
            <a:r>
              <a:rPr lang="ja-JP" altLang="en-US" sz="1000" dirty="0">
                <a:solidFill>
                  <a:schemeClr val="tx1"/>
                </a:solidFill>
                <a:latin typeface="ＭＳ Ｐゴシック" panose="020B0600070205080204" pitchFamily="50" charset="-128"/>
                <a:ea typeface="ＭＳ Ｐゴシック" panose="020B0600070205080204" pitchFamily="50" charset="-128"/>
              </a:rPr>
              <a:t>の３の（１）の点検・計画策定及び実践活動並びに同活動計画書の別紙１の</a:t>
            </a:r>
            <a:r>
              <a:rPr lang="en-US" altLang="ja-JP" sz="1000" dirty="0">
                <a:solidFill>
                  <a:schemeClr val="tx1"/>
                </a:solidFill>
                <a:latin typeface="ＭＳ Ｐゴシック" panose="020B0600070205080204" pitchFamily="50" charset="-128"/>
                <a:ea typeface="ＭＳ Ｐゴシック" panose="020B0600070205080204" pitchFamily="50" charset="-128"/>
              </a:rPr>
              <a:t>Ⅱ</a:t>
            </a:r>
            <a:r>
              <a:rPr lang="ja-JP" altLang="en-US" sz="1000" dirty="0">
                <a:solidFill>
                  <a:schemeClr val="tx1"/>
                </a:solidFill>
                <a:latin typeface="ＭＳ Ｐゴシック" panose="020B0600070205080204" pitchFamily="50" charset="-128"/>
                <a:ea typeface="ＭＳ Ｐゴシック" panose="020B0600070205080204" pitchFamily="50" charset="-128"/>
              </a:rPr>
              <a:t>の３の（２）の１）の機能診断・計画策定」に置き換えて下さい。</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8</a:t>
            </a:r>
          </a:p>
        </p:txBody>
      </p:sp>
      <p:sp>
        <p:nvSpPr>
          <p:cNvPr id="13" name="左大かっこ 12"/>
          <p:cNvSpPr/>
          <p:nvPr/>
        </p:nvSpPr>
        <p:spPr>
          <a:xfrm>
            <a:off x="287756" y="3036973"/>
            <a:ext cx="90488" cy="2088000"/>
          </a:xfrm>
          <a:prstGeom prst="leftBracket">
            <a:avLst>
              <a:gd name="adj" fmla="val 91665"/>
            </a:avLst>
          </a:prstGeom>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 name="フリーフォーム 3"/>
          <p:cNvSpPr/>
          <p:nvPr/>
        </p:nvSpPr>
        <p:spPr>
          <a:xfrm>
            <a:off x="1670050" y="1981199"/>
            <a:ext cx="822846" cy="538197"/>
          </a:xfrm>
          <a:custGeom>
            <a:avLst/>
            <a:gdLst>
              <a:gd name="connsiteX0" fmla="*/ 0 w 552450"/>
              <a:gd name="connsiteY0" fmla="*/ 0 h 311150"/>
              <a:gd name="connsiteX1" fmla="*/ 120650 w 552450"/>
              <a:gd name="connsiteY1" fmla="*/ 146050 h 311150"/>
              <a:gd name="connsiteX2" fmla="*/ 425450 w 552450"/>
              <a:gd name="connsiteY2" fmla="*/ 222250 h 311150"/>
              <a:gd name="connsiteX3" fmla="*/ 552450 w 552450"/>
              <a:gd name="connsiteY3" fmla="*/ 311150 h 311150"/>
            </a:gdLst>
            <a:ahLst/>
            <a:cxnLst>
              <a:cxn ang="0">
                <a:pos x="connsiteX0" y="connsiteY0"/>
              </a:cxn>
              <a:cxn ang="0">
                <a:pos x="connsiteX1" y="connsiteY1"/>
              </a:cxn>
              <a:cxn ang="0">
                <a:pos x="connsiteX2" y="connsiteY2"/>
              </a:cxn>
              <a:cxn ang="0">
                <a:pos x="connsiteX3" y="connsiteY3"/>
              </a:cxn>
            </a:cxnLst>
            <a:rect l="l" t="t" r="r" b="b"/>
            <a:pathLst>
              <a:path w="552450" h="311150">
                <a:moveTo>
                  <a:pt x="0" y="0"/>
                </a:moveTo>
                <a:cubicBezTo>
                  <a:pt x="24871" y="54504"/>
                  <a:pt x="49742" y="109008"/>
                  <a:pt x="120650" y="146050"/>
                </a:cubicBezTo>
                <a:cubicBezTo>
                  <a:pt x="191558" y="183092"/>
                  <a:pt x="353483" y="194733"/>
                  <a:pt x="425450" y="222250"/>
                </a:cubicBezTo>
                <a:cubicBezTo>
                  <a:pt x="497417" y="249767"/>
                  <a:pt x="524933" y="280458"/>
                  <a:pt x="552450" y="311150"/>
                </a:cubicBezTo>
              </a:path>
            </a:pathLst>
          </a:custGeom>
          <a:noFill/>
          <a:ln w="12700">
            <a:solidFill>
              <a:srgbClr val="FF0000"/>
            </a:solidFill>
            <a:head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8"/>
          <p:cNvSpPr/>
          <p:nvPr/>
        </p:nvSpPr>
        <p:spPr>
          <a:xfrm>
            <a:off x="142758" y="3924300"/>
            <a:ext cx="263642" cy="1633339"/>
          </a:xfrm>
          <a:custGeom>
            <a:avLst/>
            <a:gdLst>
              <a:gd name="connsiteX0" fmla="*/ 263642 w 263642"/>
              <a:gd name="connsiteY0" fmla="*/ 1631950 h 1633339"/>
              <a:gd name="connsiteX1" fmla="*/ 41392 w 263642"/>
              <a:gd name="connsiteY1" fmla="*/ 1422400 h 1633339"/>
              <a:gd name="connsiteX2" fmla="*/ 9642 w 263642"/>
              <a:gd name="connsiteY2" fmla="*/ 317500 h 1633339"/>
              <a:gd name="connsiteX3" fmla="*/ 155692 w 263642"/>
              <a:gd name="connsiteY3" fmla="*/ 0 h 1633339"/>
            </a:gdLst>
            <a:ahLst/>
            <a:cxnLst>
              <a:cxn ang="0">
                <a:pos x="connsiteX0" y="connsiteY0"/>
              </a:cxn>
              <a:cxn ang="0">
                <a:pos x="connsiteX1" y="connsiteY1"/>
              </a:cxn>
              <a:cxn ang="0">
                <a:pos x="connsiteX2" y="connsiteY2"/>
              </a:cxn>
              <a:cxn ang="0">
                <a:pos x="connsiteX3" y="connsiteY3"/>
              </a:cxn>
            </a:cxnLst>
            <a:rect l="l" t="t" r="r" b="b"/>
            <a:pathLst>
              <a:path w="263642" h="1633339">
                <a:moveTo>
                  <a:pt x="263642" y="1631950"/>
                </a:moveTo>
                <a:cubicBezTo>
                  <a:pt x="173683" y="1636712"/>
                  <a:pt x="83725" y="1641475"/>
                  <a:pt x="41392" y="1422400"/>
                </a:cubicBezTo>
                <a:cubicBezTo>
                  <a:pt x="-941" y="1203325"/>
                  <a:pt x="-9408" y="554567"/>
                  <a:pt x="9642" y="317500"/>
                </a:cubicBezTo>
                <a:cubicBezTo>
                  <a:pt x="28692" y="80433"/>
                  <a:pt x="92192" y="40216"/>
                  <a:pt x="155692"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8746493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4769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a:t>
            </a:r>
            <a:r>
              <a:rPr lang="ja-JP" altLang="en-US" sz="1000" i="1" dirty="0">
                <a:ea typeface="HG丸ｺﾞｼｯｸM-PRO" pitchFamily="50" charset="-128"/>
              </a:rPr>
              <a:t>広域活動組織の設立</a:t>
            </a:r>
          </a:p>
          <a:p>
            <a:pPr algn="r">
              <a:spcBef>
                <a:spcPct val="50000"/>
              </a:spcBef>
            </a:pPr>
            <a:endParaRPr lang="ja-JP" altLang="en-US" sz="1000" i="1" dirty="0">
              <a:ea typeface="HG丸ｺﾞｼｯｸM-PRO" pitchFamily="50" charset="-128"/>
            </a:endParaRPr>
          </a:p>
        </p:txBody>
      </p:sp>
      <p:sp>
        <p:nvSpPr>
          <p:cNvPr id="6" name="正方形/長方形 5"/>
          <p:cNvSpPr/>
          <p:nvPr/>
        </p:nvSpPr>
        <p:spPr>
          <a:xfrm>
            <a:off x="87113" y="774005"/>
            <a:ext cx="6637337" cy="8906163"/>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100" b="0" i="0" u="none" strike="noStrike" kern="0" cap="none" spc="0" normalizeH="0" baseline="0" noProof="0" dirty="0">
              <a:ln>
                <a:noFill/>
              </a:ln>
              <a:solidFill>
                <a:srgbClr val="FFFFFF"/>
              </a:solidFill>
              <a:effectLst/>
              <a:uLnTx/>
              <a:uFillTx/>
              <a:latin typeface="+mn-ea"/>
              <a:ea typeface="+mn-ea"/>
            </a:endParaRPr>
          </a:p>
        </p:txBody>
      </p:sp>
      <p:sp>
        <p:nvSpPr>
          <p:cNvPr id="7" name="Rectangle 3"/>
          <p:cNvSpPr>
            <a:spLocks noChangeArrowheads="1"/>
          </p:cNvSpPr>
          <p:nvPr/>
        </p:nvSpPr>
        <p:spPr bwMode="auto">
          <a:xfrm>
            <a:off x="254983" y="6105128"/>
            <a:ext cx="6192000" cy="2585323"/>
          </a:xfrm>
          <a:prstGeom prst="rect">
            <a:avLst/>
          </a:prstGeom>
          <a:noFill/>
          <a:ln>
            <a:noFill/>
          </a:ln>
          <a:effectLst/>
        </p:spPr>
        <p:txBody>
          <a:bodyPr wrap="square" lIns="0" tIns="0" rIns="0" bIns="0">
            <a:spAutoFit/>
          </a:bodyPr>
          <a:lstStyle/>
          <a:p>
            <a:pPr marL="144000" indent="-144000" hangingPunct="0">
              <a:defRPr/>
            </a:pPr>
            <a:r>
              <a:rPr lang="ja-JP" altLang="ja-JP" dirty="0">
                <a:solidFill>
                  <a:srgbClr val="000000"/>
                </a:solidFill>
                <a:latin typeface="ＭＳ Ｐ明朝" panose="02020600040205080304" pitchFamily="18" charset="-128"/>
                <a:ea typeface="ＭＳ Ｐ明朝" panose="02020600040205080304" pitchFamily="18" charset="-128"/>
              </a:rPr>
              <a:t>２　協定参加集落及び</a:t>
            </a:r>
            <a:r>
              <a:rPr lang="ja-JP" altLang="en-US" dirty="0">
                <a:solidFill>
                  <a:srgbClr val="000000"/>
                </a:solidFill>
                <a:latin typeface="ＭＳ Ｐ明朝" panose="02020600040205080304" pitchFamily="18" charset="-128"/>
                <a:ea typeface="ＭＳ Ｐ明朝" panose="02020600040205080304" pitchFamily="18" charset="-128"/>
              </a:rPr>
              <a:t>その他の協定参加</a:t>
            </a:r>
            <a:r>
              <a:rPr lang="ja-JP" altLang="ja-JP" dirty="0">
                <a:solidFill>
                  <a:srgbClr val="000000"/>
                </a:solidFill>
                <a:latin typeface="ＭＳ Ｐ明朝" panose="02020600040205080304" pitchFamily="18" charset="-128"/>
                <a:ea typeface="ＭＳ Ｐ明朝" panose="02020600040205080304" pitchFamily="18" charset="-128"/>
              </a:rPr>
              <a:t>団体は、その分担業務の実施に関し、常に事故や災害の発生防止に努めるものとし、当該業務が原因で、第三者に損害を与え、若しくは与える恐れのあるときは、当該集落又は団体の負担において必要な措置を講ずるものとする。</a:t>
            </a:r>
            <a:endParaRPr lang="en-US" altLang="ja-JP" dirty="0">
              <a:solidFill>
                <a:srgbClr val="000000"/>
              </a:solidFill>
              <a:latin typeface="ＭＳ Ｐ明朝" panose="02020600040205080304" pitchFamily="18" charset="-128"/>
              <a:ea typeface="ＭＳ Ｐ明朝" panose="02020600040205080304" pitchFamily="18" charset="-128"/>
            </a:endParaRPr>
          </a:p>
          <a:p>
            <a:pPr marL="144000" indent="-144000" hangingPunct="0">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44000" indent="-144000" hangingPunct="0">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44000" lvl="0" indent="-144000">
              <a:defRPr/>
            </a:pPr>
            <a:r>
              <a:rPr lang="ja-JP" altLang="ja-JP" dirty="0">
                <a:solidFill>
                  <a:srgbClr val="000000"/>
                </a:solidFill>
                <a:latin typeface="ＭＳ Ｐゴシック" panose="020B0600070205080204" pitchFamily="50" charset="-128"/>
              </a:rPr>
              <a:t>（協定参加集落及び団体間の協力）</a:t>
            </a:r>
          </a:p>
          <a:p>
            <a:pPr marL="144000" lvl="0" indent="-144000" hangingPunct="0">
              <a:defRPr/>
            </a:pPr>
            <a:r>
              <a:rPr lang="ja-JP" altLang="ja-JP" dirty="0">
                <a:solidFill>
                  <a:srgbClr val="000000"/>
                </a:solidFill>
                <a:latin typeface="ＭＳ Ｐゴシック" panose="020B0600070205080204" pitchFamily="50" charset="-128"/>
              </a:rPr>
              <a:t>第８条　</a:t>
            </a:r>
            <a:r>
              <a:rPr lang="ja-JP" altLang="ja-JP" dirty="0">
                <a:solidFill>
                  <a:srgbClr val="000000"/>
                </a:solidFill>
                <a:latin typeface="ＭＳ Ｐ明朝" panose="02020600040205080304" pitchFamily="18" charset="-128"/>
                <a:ea typeface="ＭＳ Ｐ明朝" panose="02020600040205080304" pitchFamily="18" charset="-128"/>
              </a:rPr>
              <a:t>協定参加集落及び</a:t>
            </a:r>
            <a:r>
              <a:rPr lang="ja-JP" altLang="en-US" dirty="0">
                <a:solidFill>
                  <a:srgbClr val="000000"/>
                </a:solidFill>
                <a:latin typeface="ＭＳ Ｐ明朝" panose="02020600040205080304" pitchFamily="18" charset="-128"/>
                <a:ea typeface="ＭＳ Ｐ明朝" panose="02020600040205080304" pitchFamily="18" charset="-128"/>
              </a:rPr>
              <a:t>その他の協定参加</a:t>
            </a:r>
            <a:r>
              <a:rPr lang="ja-JP" altLang="ja-JP" dirty="0">
                <a:solidFill>
                  <a:srgbClr val="000000"/>
                </a:solidFill>
                <a:latin typeface="ＭＳ Ｐ明朝" panose="02020600040205080304" pitchFamily="18" charset="-128"/>
                <a:ea typeface="ＭＳ Ｐ明朝" panose="02020600040205080304" pitchFamily="18" charset="-128"/>
              </a:rPr>
              <a:t>団体は、第１条の目的を達成するために、相互に協力するものとする。</a:t>
            </a:r>
          </a:p>
          <a:p>
            <a:pPr marL="144000" lvl="0" indent="-144000" hangingPunct="0">
              <a:defRPr/>
            </a:pPr>
            <a:r>
              <a:rPr lang="ja-JP" altLang="ja-JP" dirty="0">
                <a:solidFill>
                  <a:srgbClr val="000000"/>
                </a:solidFill>
                <a:latin typeface="ＭＳ Ｐ明朝" panose="02020600040205080304" pitchFamily="18" charset="-128"/>
                <a:ea typeface="ＭＳ Ｐ明朝" panose="02020600040205080304" pitchFamily="18" charset="-128"/>
              </a:rPr>
              <a:t>２　協定参加集落及び団体は、その分担業務に関し、協定の履行に影響を及ぼす事態が発生する恐れのあるときは、直ちにその旨を第９条に定める運営委員会に報告するものとする。</a:t>
            </a:r>
          </a:p>
          <a:p>
            <a:pPr marL="144000" lvl="0" indent="-144000" hangingPunct="0">
              <a:defRPr/>
            </a:pPr>
            <a:r>
              <a:rPr lang="ja-JP" altLang="ja-JP" dirty="0">
                <a:solidFill>
                  <a:srgbClr val="000000"/>
                </a:solidFill>
                <a:latin typeface="ＭＳ Ｐ明朝" panose="02020600040205080304" pitchFamily="18" charset="-128"/>
                <a:ea typeface="ＭＳ Ｐ明朝" panose="02020600040205080304" pitchFamily="18" charset="-128"/>
              </a:rPr>
              <a:t>３　前項の場合、運営委員会は参加集落及び団体間の業務分担の変更など適切な措置を講じるものとする。</a:t>
            </a:r>
          </a:p>
          <a:p>
            <a:pPr marL="144000" lvl="0" indent="-144000">
              <a:defRPr/>
            </a:pPr>
            <a:r>
              <a:rPr lang="ja-JP" altLang="ja-JP" dirty="0">
                <a:solidFill>
                  <a:srgbClr val="000000"/>
                </a:solidFill>
                <a:latin typeface="ＭＳ Ｐ明朝" panose="02020600040205080304" pitchFamily="18" charset="-128"/>
                <a:ea typeface="ＭＳ Ｐ明朝" panose="02020600040205080304" pitchFamily="18" charset="-128"/>
              </a:rPr>
              <a:t>４　活動の実施に伴い、協定参加集落及び団体間で施設の管理区分の変更を行う場合は、所要の手続きに沿って処理するものとする。</a:t>
            </a:r>
            <a:endParaRPr lang="en-US" altLang="ja-JP" dirty="0">
              <a:solidFill>
                <a:srgbClr val="000000"/>
              </a:solidFill>
              <a:latin typeface="ＭＳ Ｐ明朝" panose="02020600040205080304" pitchFamily="18" charset="-128"/>
              <a:ea typeface="ＭＳ Ｐ明朝" panose="02020600040205080304" pitchFamily="18" charset="-128"/>
            </a:endParaRPr>
          </a:p>
        </p:txBody>
      </p:sp>
      <p:sp>
        <p:nvSpPr>
          <p:cNvPr id="1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9</a:t>
            </a:r>
          </a:p>
        </p:txBody>
      </p:sp>
      <p:sp>
        <p:nvSpPr>
          <p:cNvPr id="12" name="Rectangle 3"/>
          <p:cNvSpPr>
            <a:spLocks noChangeArrowheads="1"/>
          </p:cNvSpPr>
          <p:nvPr/>
        </p:nvSpPr>
        <p:spPr bwMode="auto">
          <a:xfrm>
            <a:off x="356862" y="1000663"/>
            <a:ext cx="6192000" cy="369332"/>
          </a:xfrm>
          <a:prstGeom prst="rect">
            <a:avLst/>
          </a:prstGeom>
          <a:noFill/>
          <a:ln>
            <a:noFill/>
          </a:ln>
          <a:effectLst/>
        </p:spPr>
        <p:txBody>
          <a:bodyPr wrap="square" lIns="0" tIns="0" rIns="0" bIns="0">
            <a:spAutoFit/>
          </a:bodyPr>
          <a:lstStyle/>
          <a:p>
            <a:pPr marL="144000" indent="-144000" hangingPunct="0">
              <a:defRPr/>
            </a:pPr>
            <a:r>
              <a:rPr lang="ja-JP" altLang="en-US" dirty="0">
                <a:solidFill>
                  <a:srgbClr val="000000"/>
                </a:solidFill>
                <a:latin typeface="+mn-ea"/>
                <a:ea typeface="+mn-ea"/>
              </a:rPr>
              <a:t>（協定参加集落及び団体の役割）</a:t>
            </a:r>
          </a:p>
          <a:p>
            <a:pPr marL="144000" indent="-144000" hangingPunct="0">
              <a:defRPr/>
            </a:pPr>
            <a:r>
              <a:rPr lang="ja-JP" altLang="en-US" dirty="0">
                <a:solidFill>
                  <a:srgbClr val="000000"/>
                </a:solidFill>
                <a:latin typeface="+mn-ea"/>
                <a:ea typeface="+mn-ea"/>
              </a:rPr>
              <a:t>第７条</a:t>
            </a:r>
            <a:r>
              <a:rPr lang="ja-JP" altLang="en-US" dirty="0">
                <a:solidFill>
                  <a:srgbClr val="000000"/>
                </a:solidFill>
                <a:latin typeface="ＭＳ Ｐ明朝" panose="02020600040205080304" pitchFamily="18" charset="-128"/>
                <a:ea typeface="ＭＳ Ｐ明朝" panose="02020600040205080304" pitchFamily="18" charset="-128"/>
              </a:rPr>
              <a:t>　　協定参加集落及びその他の協定参加団体の役割分担は次のとおりとする。</a:t>
            </a:r>
            <a:endParaRPr lang="en-US" altLang="ja-JP" dirty="0">
              <a:solidFill>
                <a:srgbClr val="000000"/>
              </a:solidFill>
              <a:latin typeface="ＭＳ Ｐ明朝" panose="02020600040205080304" pitchFamily="18" charset="-128"/>
              <a:ea typeface="ＭＳ Ｐ明朝" panose="02020600040205080304" pitchFamily="18" charset="-128"/>
            </a:endParaRPr>
          </a:p>
        </p:txBody>
      </p:sp>
      <p:graphicFrame>
        <p:nvGraphicFramePr>
          <p:cNvPr id="4" name="表 3"/>
          <p:cNvGraphicFramePr>
            <a:graphicFrameLocks noGrp="1"/>
          </p:cNvGraphicFramePr>
          <p:nvPr>
            <p:extLst>
              <p:ext uri="{D42A27DB-BD31-4B8C-83A1-F6EECF244321}">
                <p14:modId xmlns:p14="http://schemas.microsoft.com/office/powerpoint/2010/main" val="1634986345"/>
              </p:ext>
            </p:extLst>
          </p:nvPr>
        </p:nvGraphicFramePr>
        <p:xfrm>
          <a:off x="430237" y="1468235"/>
          <a:ext cx="5807075" cy="3873559"/>
        </p:xfrm>
        <a:graphic>
          <a:graphicData uri="http://schemas.openxmlformats.org/drawingml/2006/table">
            <a:tbl>
              <a:tblPr>
                <a:tableStyleId>{5C22544A-7EE6-4342-B048-85BDC9FD1C3A}</a:tableStyleId>
              </a:tblPr>
              <a:tblGrid>
                <a:gridCol w="1198563">
                  <a:extLst>
                    <a:ext uri="{9D8B030D-6E8A-4147-A177-3AD203B41FA5}">
                      <a16:colId xmlns:a16="http://schemas.microsoft.com/office/drawing/2014/main" xmlns="" val="20000"/>
                    </a:ext>
                  </a:extLst>
                </a:gridCol>
                <a:gridCol w="4608512">
                  <a:extLst>
                    <a:ext uri="{9D8B030D-6E8A-4147-A177-3AD203B41FA5}">
                      <a16:colId xmlns:a16="http://schemas.microsoft.com/office/drawing/2014/main" xmlns="" val="20001"/>
                    </a:ext>
                  </a:extLst>
                </a:gridCol>
              </a:tblGrid>
              <a:tr h="0">
                <a:tc>
                  <a:txBody>
                    <a:bodyPr/>
                    <a:lstStyle/>
                    <a:p>
                      <a:pPr algn="ct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集落・団体等</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algn="ct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役　　割</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0"/>
                  </a:ext>
                </a:extLst>
              </a:tr>
              <a:tr h="0">
                <a:tc>
                  <a:txBody>
                    <a:bodyPr/>
                    <a:lstStyle/>
                    <a:p>
                      <a:pPr eaLnBrk="0" latinLnBrk="1" hangingPunct="0">
                        <a:lnSpc>
                          <a:spcPct val="100000"/>
                        </a:lnSpc>
                        <a:spcAft>
                          <a:spcPts val="0"/>
                        </a:spcAft>
                      </a:pPr>
                      <a:r>
                        <a:rPr lang="ja-JP" sz="1200" kern="100">
                          <a:effectLst/>
                          <a:latin typeface="ＭＳ Ｐ明朝" panose="02020600040205080304" pitchFamily="18" charset="-128"/>
                          <a:ea typeface="ＭＳ Ｐ明朝" panose="02020600040205080304" pitchFamily="18" charset="-128"/>
                        </a:rPr>
                        <a:t>○○集落</a:t>
                      </a:r>
                    </a:p>
                    <a:p>
                      <a:pPr eaLnBrk="0" latinLnBrk="1" hangingPunct="0">
                        <a:lnSpc>
                          <a:spcPct val="100000"/>
                        </a:lnSpc>
                        <a:spcAft>
                          <a:spcPts val="0"/>
                        </a:spcAft>
                      </a:pPr>
                      <a:r>
                        <a:rPr lang="en-US" sz="1200" kern="100">
                          <a:effectLst/>
                          <a:latin typeface="ＭＳ Ｐ明朝" panose="02020600040205080304" pitchFamily="18" charset="-128"/>
                          <a:ea typeface="ＭＳ Ｐ明朝" panose="02020600040205080304" pitchFamily="18" charset="-128"/>
                        </a:rPr>
                        <a:t> </a:t>
                      </a:r>
                      <a:endParaRPr lang="ja-JP" sz="1200" kern="10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rowSpan="4">
                  <a:txBody>
                    <a:bodyPr/>
                    <a:lstStyle/>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・各集落区域内の農用地、水路、農道等の基礎的な保全管理活動の実施。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・地域資源の適切な保全管理のための推進活動の実施。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・施設の軽微な補修のための活動の実施。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・農村環境の保全活動の実施。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・多面的機能の増進を図る活動の実施。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・水路等施設の長寿命化のための活動の実施。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（畦畔・農地法面の草刈り等の活動は、個々の農業者が実施。）</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0">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○○集落</a:t>
                      </a:r>
                    </a:p>
                    <a:p>
                      <a:pPr eaLnBrk="0" latinLnBrk="1" hangingPunct="0">
                        <a:lnSpc>
                          <a:spcPct val="100000"/>
                        </a:lnSpc>
                        <a:spcAft>
                          <a:spcPts val="0"/>
                        </a:spcAft>
                      </a:pPr>
                      <a:r>
                        <a:rPr lang="en-US" sz="1200" kern="100" dirty="0">
                          <a:effectLst/>
                          <a:latin typeface="ＭＳ Ｐ明朝" panose="02020600040205080304" pitchFamily="18" charset="-128"/>
                          <a:ea typeface="ＭＳ Ｐ明朝" panose="02020600040205080304" pitchFamily="18" charset="-128"/>
                        </a:rPr>
                        <a:t> </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xmlns="" val="10002"/>
                  </a:ext>
                </a:extLst>
              </a:tr>
              <a:tr h="0">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○○集落</a:t>
                      </a:r>
                    </a:p>
                    <a:p>
                      <a:pPr eaLnBrk="0" latinLnBrk="1" hangingPunct="0">
                        <a:lnSpc>
                          <a:spcPct val="100000"/>
                        </a:lnSpc>
                        <a:spcAft>
                          <a:spcPts val="0"/>
                        </a:spcAft>
                      </a:pPr>
                      <a:r>
                        <a:rPr lang="en-US" sz="1200" kern="100" dirty="0">
                          <a:effectLst/>
                          <a:latin typeface="ＭＳ Ｐ明朝" panose="02020600040205080304" pitchFamily="18" charset="-128"/>
                          <a:ea typeface="ＭＳ Ｐ明朝" panose="02020600040205080304" pitchFamily="18" charset="-128"/>
                        </a:rPr>
                        <a:t> </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xmlns="" val="10003"/>
                  </a:ext>
                </a:extLst>
              </a:tr>
              <a:tr h="0">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○○集落</a:t>
                      </a:r>
                    </a:p>
                    <a:p>
                      <a:pPr eaLnBrk="0" latinLnBrk="1" hangingPunct="0">
                        <a:lnSpc>
                          <a:spcPct val="100000"/>
                        </a:lnSpc>
                        <a:spcAft>
                          <a:spcPts val="0"/>
                        </a:spcAft>
                      </a:pPr>
                      <a:r>
                        <a:rPr lang="en-US" sz="1200" kern="100" dirty="0">
                          <a:effectLst/>
                          <a:latin typeface="ＭＳ Ｐ明朝" panose="02020600040205080304" pitchFamily="18" charset="-128"/>
                          <a:ea typeface="ＭＳ Ｐ明朝" panose="02020600040205080304" pitchFamily="18" charset="-128"/>
                        </a:rPr>
                        <a:t> </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vMerge="1">
                  <a:txBody>
                    <a:bodyPr/>
                    <a:lstStyle/>
                    <a:p>
                      <a:endParaRPr kumimoji="1" lang="ja-JP" altLang="en-US"/>
                    </a:p>
                  </a:txBody>
                  <a:tcPr/>
                </a:tc>
                <a:extLst>
                  <a:ext uri="{0D108BD9-81ED-4DB2-BD59-A6C34878D82A}">
                    <a16:rowId xmlns:a16="http://schemas.microsoft.com/office/drawing/2014/main" xmlns="" val="10004"/>
                  </a:ext>
                </a:extLst>
              </a:tr>
              <a:tr h="825621">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○○土地改良区</a:t>
                      </a:r>
                    </a:p>
                    <a:p>
                      <a:pPr eaLnBrk="0" latinLnBrk="1" hangingPunct="0">
                        <a:lnSpc>
                          <a:spcPct val="100000"/>
                        </a:lnSpc>
                        <a:spcAft>
                          <a:spcPts val="0"/>
                        </a:spcAft>
                      </a:pPr>
                      <a:r>
                        <a:rPr lang="en-US" sz="1200" kern="100" dirty="0">
                          <a:effectLst/>
                          <a:latin typeface="ＭＳ Ｐ明朝" panose="02020600040205080304" pitchFamily="18" charset="-128"/>
                          <a:ea typeface="ＭＳ Ｐ明朝" panose="02020600040205080304" pitchFamily="18" charset="-128"/>
                        </a:rPr>
                        <a:t> </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・協定の事務局として全体の調整を図る。</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・参加集落及び団体と連携して○○地区の施設のリスク管理と機能保全のための全体構想を策定。</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・参加</a:t>
                      </a:r>
                      <a:r>
                        <a:rPr lang="ja-JP" sz="1200" kern="100" spc="10" dirty="0">
                          <a:effectLst/>
                          <a:latin typeface="ＭＳ Ｐ明朝" panose="02020600040205080304" pitchFamily="18" charset="-128"/>
                          <a:ea typeface="ＭＳ Ｐ明朝" panose="02020600040205080304" pitchFamily="18" charset="-128"/>
                        </a:rPr>
                        <a:t>集落が取組む</a:t>
                      </a:r>
                      <a:r>
                        <a:rPr lang="ja-JP" sz="1200" kern="100" dirty="0">
                          <a:effectLst/>
                          <a:latin typeface="ＭＳ Ｐ明朝" panose="02020600040205080304" pitchFamily="18" charset="-128"/>
                          <a:ea typeface="ＭＳ Ｐ明朝" panose="02020600040205080304" pitchFamily="18" charset="-128"/>
                        </a:rPr>
                        <a:t>農地周りの水路等の長寿命化対策への技術指導。</a:t>
                      </a:r>
                    </a:p>
                    <a:p>
                      <a:pPr marL="144000" indent="-144000" eaLnBrk="0" latinLnBrk="1" hangingPunct="0">
                        <a:lnSpc>
                          <a:spcPct val="100000"/>
                        </a:lnSpc>
                        <a:spcAft>
                          <a:spcPts val="0"/>
                        </a:spcAft>
                      </a:pPr>
                      <a:r>
                        <a:rPr lang="ja-JP" sz="1200" kern="100" spc="10" dirty="0">
                          <a:effectLst/>
                          <a:latin typeface="ＭＳ Ｐ明朝" panose="02020600040205080304" pitchFamily="18" charset="-128"/>
                          <a:ea typeface="ＭＳ Ｐ明朝" panose="02020600040205080304" pitchFamily="18" charset="-128"/>
                        </a:rPr>
                        <a:t>・上記の全体構想に基づく</a:t>
                      </a:r>
                      <a:r>
                        <a:rPr lang="ja-JP" sz="1200" kern="100" dirty="0">
                          <a:effectLst/>
                          <a:latin typeface="ＭＳ Ｐ明朝" panose="02020600040205080304" pitchFamily="18" charset="-128"/>
                          <a:ea typeface="ＭＳ Ｐ明朝" panose="02020600040205080304" pitchFamily="18" charset="-128"/>
                        </a:rPr>
                        <a:t>、支線水路の補修・更新等を実施。</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5"/>
                  </a:ext>
                </a:extLst>
              </a:tr>
              <a:tr h="159039">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○○○団体</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a:t>
                      </a:r>
                      <a:endParaRPr 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6"/>
                  </a:ext>
                </a:extLst>
              </a:tr>
              <a:tr h="443479">
                <a:tc>
                  <a:txBody>
                    <a:bodyPr/>
                    <a:lstStyle/>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a:t>
                      </a:r>
                    </a:p>
                    <a:p>
                      <a:pPr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（農業経営体）</a:t>
                      </a:r>
                      <a:endParaRPr lang="en-US" altLang="ja-JP" sz="1200" kern="100" dirty="0">
                        <a:solidFill>
                          <a:srgbClr val="000000"/>
                        </a:solidFill>
                        <a:effectLst/>
                        <a:latin typeface="ＭＳ Ｐ明朝" panose="02020600040205080304" pitchFamily="18" charset="-128"/>
                        <a:ea typeface="ＭＳ Ｐ明朝" panose="02020600040205080304" pitchFamily="18" charset="-128"/>
                        <a:cs typeface="ＭＳ 明朝" panose="02020609040205080304" pitchFamily="17" charset="-128"/>
                      </a:endParaRP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tc>
                  <a:txBody>
                    <a:bodyPr/>
                    <a:lstStyle/>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a:t>
                      </a:r>
                    </a:p>
                    <a:p>
                      <a:pPr marL="144000" indent="-144000" eaLnBrk="0" latinLnBrk="1" hangingPunct="0">
                        <a:lnSpc>
                          <a:spcPct val="100000"/>
                        </a:lnSpc>
                        <a:spcAft>
                          <a:spcPts val="0"/>
                        </a:spcAft>
                      </a:pPr>
                      <a:r>
                        <a:rPr lang="ja-JP" sz="1200" kern="100" dirty="0">
                          <a:effectLst/>
                          <a:latin typeface="ＭＳ Ｐ明朝" panose="02020600040205080304" pitchFamily="18" charset="-128"/>
                          <a:ea typeface="ＭＳ Ｐ明朝" panose="02020600040205080304" pitchFamily="18" charset="-128"/>
                        </a:rPr>
                        <a:t>（注）地域全体を経営している農業経営体を位置付けることも可能。</a:t>
                      </a:r>
                    </a:p>
                  </a:txBody>
                  <a:tcPr marL="36000" marR="36000" marT="36000" marB="36000">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7"/>
                  </a:ext>
                </a:extLst>
              </a:tr>
            </a:tbl>
          </a:graphicData>
        </a:graphic>
      </p:graphicFrame>
      <p:sp>
        <p:nvSpPr>
          <p:cNvPr id="13" name="正方形/長方形 12"/>
          <p:cNvSpPr/>
          <p:nvPr/>
        </p:nvSpPr>
        <p:spPr>
          <a:xfrm>
            <a:off x="620688" y="5425571"/>
            <a:ext cx="3915969" cy="38048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spAutoFit/>
          </a:bodyPr>
          <a:lstStyle/>
          <a:p>
            <a:pPr fontAlgn="base" hangingPunct="0">
              <a:spcBef>
                <a:spcPct val="0"/>
              </a:spcBef>
              <a:spcAft>
                <a:spcPct val="0"/>
              </a:spcAft>
              <a:defRPr/>
            </a:pPr>
            <a:r>
              <a:rPr lang="ja-JP" altLang="en-US" sz="1000" u="sng" dirty="0">
                <a:solidFill>
                  <a:schemeClr val="tx1"/>
                </a:solidFill>
                <a:latin typeface="+mn-ea"/>
              </a:rPr>
              <a:t>土地改良区の管理する施設を資源向上活動の対象とする場合は、土地改良区を協定の参加団体に加え</a:t>
            </a:r>
            <a:r>
              <a:rPr lang="ja-JP" altLang="en-US" sz="1000" dirty="0">
                <a:solidFill>
                  <a:schemeClr val="tx1"/>
                </a:solidFill>
                <a:latin typeface="+mn-ea"/>
              </a:rPr>
              <a:t>て協定を締結して下さい。</a:t>
            </a:r>
          </a:p>
        </p:txBody>
      </p:sp>
      <p:sp>
        <p:nvSpPr>
          <p:cNvPr id="8" name="フリーフォーム 7"/>
          <p:cNvSpPr/>
          <p:nvPr/>
        </p:nvSpPr>
        <p:spPr>
          <a:xfrm>
            <a:off x="1036320" y="3733800"/>
            <a:ext cx="450182" cy="1691640"/>
          </a:xfrm>
          <a:custGeom>
            <a:avLst/>
            <a:gdLst>
              <a:gd name="connsiteX0" fmla="*/ 449580 w 488533"/>
              <a:gd name="connsiteY0" fmla="*/ 1691640 h 1691640"/>
              <a:gd name="connsiteX1" fmla="*/ 457200 w 488533"/>
              <a:gd name="connsiteY1" fmla="*/ 1059180 h 1691640"/>
              <a:gd name="connsiteX2" fmla="*/ 106680 w 488533"/>
              <a:gd name="connsiteY2" fmla="*/ 670560 h 1691640"/>
              <a:gd name="connsiteX3" fmla="*/ 0 w 488533"/>
              <a:gd name="connsiteY3" fmla="*/ 0 h 1691640"/>
              <a:gd name="connsiteX0" fmla="*/ 449580 w 466870"/>
              <a:gd name="connsiteY0" fmla="*/ 1691640 h 1691640"/>
              <a:gd name="connsiteX1" fmla="*/ 411480 w 466870"/>
              <a:gd name="connsiteY1" fmla="*/ 1059180 h 1691640"/>
              <a:gd name="connsiteX2" fmla="*/ 106680 w 466870"/>
              <a:gd name="connsiteY2" fmla="*/ 670560 h 1691640"/>
              <a:gd name="connsiteX3" fmla="*/ 0 w 466870"/>
              <a:gd name="connsiteY3" fmla="*/ 0 h 1691640"/>
              <a:gd name="connsiteX0" fmla="*/ 449580 w 450182"/>
              <a:gd name="connsiteY0" fmla="*/ 1691640 h 1691640"/>
              <a:gd name="connsiteX1" fmla="*/ 411480 w 450182"/>
              <a:gd name="connsiteY1" fmla="*/ 1059180 h 1691640"/>
              <a:gd name="connsiteX2" fmla="*/ 106680 w 450182"/>
              <a:gd name="connsiteY2" fmla="*/ 670560 h 1691640"/>
              <a:gd name="connsiteX3" fmla="*/ 0 w 450182"/>
              <a:gd name="connsiteY3" fmla="*/ 0 h 1691640"/>
            </a:gdLst>
            <a:ahLst/>
            <a:cxnLst>
              <a:cxn ang="0">
                <a:pos x="connsiteX0" y="connsiteY0"/>
              </a:cxn>
              <a:cxn ang="0">
                <a:pos x="connsiteX1" y="connsiteY1"/>
              </a:cxn>
              <a:cxn ang="0">
                <a:pos x="connsiteX2" y="connsiteY2"/>
              </a:cxn>
              <a:cxn ang="0">
                <a:pos x="connsiteX3" y="connsiteY3"/>
              </a:cxn>
            </a:cxnLst>
            <a:rect l="l" t="t" r="r" b="b"/>
            <a:pathLst>
              <a:path w="450182" h="1691640">
                <a:moveTo>
                  <a:pt x="449580" y="1691640"/>
                </a:moveTo>
                <a:cubicBezTo>
                  <a:pt x="443865" y="1455738"/>
                  <a:pt x="468630" y="1229360"/>
                  <a:pt x="411480" y="1059180"/>
                </a:cubicBezTo>
                <a:cubicBezTo>
                  <a:pt x="354330" y="889000"/>
                  <a:pt x="175260" y="847090"/>
                  <a:pt x="106680" y="670560"/>
                </a:cubicBezTo>
                <a:cubicBezTo>
                  <a:pt x="38100" y="494030"/>
                  <a:pt x="15240" y="247015"/>
                  <a:pt x="0" y="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4709379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96838" y="691063"/>
            <a:ext cx="6637337" cy="9038385"/>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7" name="Rectangle 3"/>
          <p:cNvSpPr>
            <a:spLocks noChangeArrowheads="1"/>
          </p:cNvSpPr>
          <p:nvPr/>
        </p:nvSpPr>
        <p:spPr bwMode="auto">
          <a:xfrm>
            <a:off x="333000" y="821238"/>
            <a:ext cx="6192000" cy="8125301"/>
          </a:xfrm>
          <a:prstGeom prst="rect">
            <a:avLst/>
          </a:prstGeom>
          <a:noFill/>
          <a:ln>
            <a:noFill/>
          </a:ln>
          <a:effectLst/>
        </p:spPr>
        <p:txBody>
          <a:bodyPr lIns="0" tIns="0" rIns="0" bIns="0">
            <a:spAutoFit/>
          </a:bodyPr>
          <a:lstStyle/>
          <a:p>
            <a:pPr marL="108000" indent="-108000" latinLnBrk="1">
              <a:defRPr/>
            </a:pPr>
            <a:r>
              <a:rPr lang="ja-JP" altLang="ja-JP" dirty="0">
                <a:solidFill>
                  <a:srgbClr val="000000"/>
                </a:solidFill>
                <a:latin typeface="ＭＳ ゴシック" panose="020B0609070205080204" pitchFamily="49" charset="-128"/>
                <a:ea typeface="ＭＳ ゴシック" panose="020B0609070205080204" pitchFamily="49" charset="-128"/>
              </a:rPr>
              <a:t>（運営委員会）</a:t>
            </a:r>
          </a:p>
          <a:p>
            <a:pPr marL="108000" indent="-108000">
              <a:defRPr/>
            </a:pPr>
            <a:r>
              <a:rPr lang="ja-JP" altLang="ja-JP" dirty="0">
                <a:solidFill>
                  <a:srgbClr val="000000"/>
                </a:solidFill>
                <a:latin typeface="ＭＳ ゴシック" panose="020B0609070205080204" pitchFamily="49" charset="-128"/>
                <a:ea typeface="ＭＳ ゴシック" panose="020B0609070205080204" pitchFamily="49" charset="-128"/>
              </a:rPr>
              <a:t>第９条</a:t>
            </a:r>
            <a:r>
              <a:rPr lang="ja-JP" altLang="ja-JP" dirty="0">
                <a:solidFill>
                  <a:srgbClr val="000000"/>
                </a:solidFill>
                <a:latin typeface="ＭＳ Ｐ明朝" pitchFamily="18" charset="-128"/>
                <a:ea typeface="ＭＳ Ｐ明朝" pitchFamily="18" charset="-128"/>
              </a:rPr>
              <a:t>　この協定の運営に関する事項を処理するために、</a:t>
            </a:r>
            <a:r>
              <a:rPr lang="ja-JP" altLang="ja-JP" dirty="0">
                <a:latin typeface="ＭＳ Ｐ明朝" pitchFamily="18" charset="-128"/>
                <a:ea typeface="ＭＳ Ｐ明朝" pitchFamily="18" charset="-128"/>
              </a:rPr>
              <a:t>○○地域</a:t>
            </a:r>
            <a:r>
              <a:rPr lang="ja-JP" altLang="en-US" dirty="0">
                <a:latin typeface="ＭＳ Ｐ明朝" pitchFamily="18" charset="-128"/>
                <a:ea typeface="ＭＳ Ｐ明朝" pitchFamily="18" charset="-128"/>
              </a:rPr>
              <a:t>広域</a:t>
            </a:r>
            <a:r>
              <a:rPr lang="ja-JP" altLang="ja-JP" dirty="0">
                <a:latin typeface="ＭＳ Ｐ明朝" pitchFamily="18" charset="-128"/>
                <a:ea typeface="ＭＳ Ｐ明朝" pitchFamily="18" charset="-128"/>
              </a:rPr>
              <a:t>協定運営委員会</a:t>
            </a:r>
            <a:r>
              <a:rPr lang="ja-JP" altLang="ja-JP" dirty="0">
                <a:solidFill>
                  <a:srgbClr val="000000"/>
                </a:solidFill>
                <a:latin typeface="ＭＳ Ｐ明朝" pitchFamily="18" charset="-128"/>
                <a:ea typeface="ＭＳ Ｐ明朝" pitchFamily="18" charset="-128"/>
              </a:rPr>
              <a:t>（以下「委員会」という。）を設置する。</a:t>
            </a:r>
          </a:p>
          <a:p>
            <a:pPr marL="108000" indent="-108000" hangingPunct="0">
              <a:defRPr/>
            </a:pPr>
            <a:r>
              <a:rPr lang="ja-JP" altLang="ja-JP" dirty="0">
                <a:solidFill>
                  <a:srgbClr val="000000"/>
                </a:solidFill>
                <a:latin typeface="ＭＳ Ｐ明朝" pitchFamily="18" charset="-128"/>
                <a:ea typeface="ＭＳ Ｐ明朝" pitchFamily="18" charset="-128"/>
              </a:rPr>
              <a:t>２　委員会は、協定に参加する集落及びその他団体の代表をもって構成する。</a:t>
            </a:r>
          </a:p>
          <a:p>
            <a:pPr marL="108000" indent="-108000" hangingPunct="0">
              <a:defRPr/>
            </a:pPr>
            <a:r>
              <a:rPr lang="ja-JP" altLang="ja-JP" dirty="0">
                <a:solidFill>
                  <a:srgbClr val="000000"/>
                </a:solidFill>
                <a:latin typeface="ＭＳ Ｐ明朝" pitchFamily="18" charset="-128"/>
                <a:ea typeface="ＭＳ Ｐ明朝" pitchFamily="18" charset="-128"/>
              </a:rPr>
              <a:t>３　委員会に次の役員を置く。</a:t>
            </a:r>
          </a:p>
          <a:p>
            <a:pPr marL="108000" indent="-108000" hangingPunct="0">
              <a:defRPr/>
            </a:pPr>
            <a:r>
              <a:rPr lang="ja-JP" altLang="ja-JP" dirty="0">
                <a:solidFill>
                  <a:srgbClr val="000000"/>
                </a:solidFill>
                <a:latin typeface="ＭＳ Ｐ明朝" pitchFamily="18" charset="-128"/>
                <a:ea typeface="ＭＳ Ｐ明朝" pitchFamily="18" charset="-128"/>
              </a:rPr>
              <a:t>　　会長　</a:t>
            </a:r>
            <a:r>
              <a:rPr lang="en-US" altLang="ja-JP"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　１名</a:t>
            </a:r>
          </a:p>
          <a:p>
            <a:pPr marL="108000" indent="-108000" hangingPunct="0">
              <a:defRPr/>
            </a:pPr>
            <a:r>
              <a:rPr lang="ja-JP" altLang="ja-JP" dirty="0">
                <a:solidFill>
                  <a:srgbClr val="000000"/>
                </a:solidFill>
                <a:latin typeface="ＭＳ Ｐ明朝" pitchFamily="18" charset="-128"/>
                <a:ea typeface="ＭＳ Ｐ明朝" pitchFamily="18" charset="-128"/>
              </a:rPr>
              <a:t>　　副会長　１名</a:t>
            </a:r>
          </a:p>
          <a:p>
            <a:pPr marL="108000" indent="-108000" hangingPunct="0">
              <a:defRPr/>
            </a:pPr>
            <a:r>
              <a:rPr lang="ja-JP" altLang="ja-JP" dirty="0">
                <a:solidFill>
                  <a:srgbClr val="000000"/>
                </a:solidFill>
                <a:latin typeface="ＭＳ Ｐ明朝" pitchFamily="18" charset="-128"/>
                <a:ea typeface="ＭＳ Ｐ明朝" pitchFamily="18" charset="-128"/>
              </a:rPr>
              <a:t>　　会計　　</a:t>
            </a:r>
            <a:r>
              <a:rPr lang="en-US" altLang="ja-JP"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１名</a:t>
            </a:r>
          </a:p>
          <a:p>
            <a:pPr marL="108000" indent="-108000" hangingPunct="0">
              <a:defRPr/>
            </a:pPr>
            <a:r>
              <a:rPr lang="ja-JP" altLang="ja-JP" dirty="0">
                <a:solidFill>
                  <a:srgbClr val="000000"/>
                </a:solidFill>
                <a:latin typeface="ＭＳ Ｐ明朝" pitchFamily="18" charset="-128"/>
                <a:ea typeface="ＭＳ Ｐ明朝" pitchFamily="18" charset="-128"/>
              </a:rPr>
              <a:t>　　監査役　１名</a:t>
            </a:r>
          </a:p>
          <a:p>
            <a:pPr marL="108000" indent="-108000" hangingPunct="0">
              <a:defRPr/>
            </a:pPr>
            <a:r>
              <a:rPr lang="ja-JP" altLang="ja-JP" dirty="0">
                <a:solidFill>
                  <a:srgbClr val="000000"/>
                </a:solidFill>
                <a:latin typeface="ＭＳ Ｐ明朝" pitchFamily="18" charset="-128"/>
                <a:ea typeface="ＭＳ Ｐ明朝" pitchFamily="18" charset="-128"/>
              </a:rPr>
              <a:t>４　役員は、委員の互選により選出する。</a:t>
            </a:r>
          </a:p>
          <a:p>
            <a:pPr marL="108000" indent="-108000" hangingPunct="0">
              <a:defRPr/>
            </a:pPr>
            <a:r>
              <a:rPr lang="ja-JP" altLang="ja-JP" dirty="0">
                <a:solidFill>
                  <a:srgbClr val="000000"/>
                </a:solidFill>
                <a:latin typeface="ＭＳ Ｐ明朝" pitchFamily="18" charset="-128"/>
                <a:ea typeface="ＭＳ Ｐ明朝" pitchFamily="18" charset="-128"/>
              </a:rPr>
              <a:t>５　会長は委員会を代表し、協定運営の事務を総括する。</a:t>
            </a:r>
          </a:p>
          <a:p>
            <a:pPr marL="108000" indent="-108000" hangingPunct="0">
              <a:defRPr/>
            </a:pPr>
            <a:r>
              <a:rPr lang="ja-JP" altLang="ja-JP" dirty="0">
                <a:solidFill>
                  <a:srgbClr val="000000"/>
                </a:solidFill>
                <a:latin typeface="ＭＳ Ｐ明朝" pitchFamily="18" charset="-128"/>
                <a:ea typeface="ＭＳ Ｐ明朝" pitchFamily="18" charset="-128"/>
              </a:rPr>
              <a:t>６　副会長は会長に事故があるときにこれを代理する。</a:t>
            </a:r>
          </a:p>
          <a:p>
            <a:pPr marL="108000" indent="-108000" hangingPunct="0">
              <a:defRPr/>
            </a:pPr>
            <a:r>
              <a:rPr lang="ja-JP" altLang="ja-JP" dirty="0">
                <a:solidFill>
                  <a:srgbClr val="000000"/>
                </a:solidFill>
                <a:latin typeface="ＭＳ Ｐ明朝" pitchFamily="18" charset="-128"/>
                <a:ea typeface="ＭＳ Ｐ明朝" pitchFamily="18" charset="-128"/>
              </a:rPr>
              <a:t>７　会計は委員会の経理に関する業務を処理する。</a:t>
            </a:r>
          </a:p>
          <a:p>
            <a:pPr marL="108000" indent="-108000" hangingPunct="0">
              <a:defRPr/>
            </a:pPr>
            <a:r>
              <a:rPr lang="ja-JP" altLang="ja-JP" dirty="0">
                <a:solidFill>
                  <a:srgbClr val="000000"/>
                </a:solidFill>
                <a:latin typeface="ＭＳ Ｐ明朝" pitchFamily="18" charset="-128"/>
                <a:ea typeface="ＭＳ Ｐ明朝" pitchFamily="18" charset="-128"/>
              </a:rPr>
              <a:t>８　監査役は委員会の会計の監査を行う。　</a:t>
            </a:r>
          </a:p>
          <a:p>
            <a:pPr marL="108000" indent="-108000" hangingPunct="0">
              <a:defRPr/>
            </a:pPr>
            <a:r>
              <a:rPr lang="ja-JP" altLang="ja-JP" dirty="0">
                <a:solidFill>
                  <a:srgbClr val="000000"/>
                </a:solidFill>
                <a:latin typeface="ＭＳ Ｐ明朝" pitchFamily="18" charset="-128"/>
                <a:ea typeface="ＭＳ Ｐ明朝" pitchFamily="18" charset="-128"/>
              </a:rPr>
              <a:t>９　この協定に規定するもののほか、本協定の運営について必要な事項は、委員会規則において、これを定めるものとする。</a:t>
            </a:r>
          </a:p>
          <a:p>
            <a:pPr marL="108000" indent="-108000">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108000" indent="-108000" latinLnBrk="1">
              <a:defRPr/>
            </a:pPr>
            <a:r>
              <a:rPr lang="ja-JP" altLang="en-US" dirty="0">
                <a:solidFill>
                  <a:srgbClr val="000000"/>
                </a:solidFill>
                <a:latin typeface="ＭＳ ゴシック" panose="020B0609070205080204" pitchFamily="49" charset="-128"/>
                <a:ea typeface="ＭＳ ゴシック" panose="020B0609070205080204" pitchFamily="49" charset="-128"/>
              </a:rPr>
              <a:t>（工事の施行に関する条件）</a:t>
            </a:r>
            <a:endParaRPr lang="en-US" altLang="ja-JP" dirty="0">
              <a:solidFill>
                <a:srgbClr val="000000"/>
              </a:solidFill>
              <a:latin typeface="ＭＳ ゴシック" panose="020B0609070205080204" pitchFamily="49" charset="-128"/>
              <a:ea typeface="ＭＳ ゴシック" panose="020B0609070205080204" pitchFamily="49" charset="-128"/>
            </a:endParaRPr>
          </a:p>
          <a:p>
            <a:pPr marL="108000" indent="-108000" latinLnBrk="1">
              <a:defRPr/>
            </a:pPr>
            <a:r>
              <a:rPr lang="ja-JP" altLang="en-US"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10</a:t>
            </a:r>
            <a:r>
              <a:rPr lang="ja-JP" altLang="en-US" dirty="0">
                <a:solidFill>
                  <a:srgbClr val="000000"/>
                </a:solidFill>
                <a:latin typeface="ＭＳ ゴシック" panose="020B0609070205080204" pitchFamily="49" charset="-128"/>
                <a:ea typeface="ＭＳ ゴシック" panose="020B0609070205080204" pitchFamily="49" charset="-128"/>
              </a:rPr>
              <a:t>条　</a:t>
            </a:r>
            <a:r>
              <a:rPr lang="ja-JP" altLang="en-US" dirty="0">
                <a:solidFill>
                  <a:srgbClr val="000000"/>
                </a:solidFill>
                <a:latin typeface="ＭＳ Ｐ明朝" panose="02020600040205080304" pitchFamily="18" charset="-128"/>
                <a:ea typeface="ＭＳ Ｐ明朝" panose="02020600040205080304" pitchFamily="18" charset="-128"/>
              </a:rPr>
              <a:t>協定参加集落及びその他の協定参加団体は、工事の施行に当たって、常に災害等の防止に努めるものとし、当該工事が原因で、第三者に損害を与え、若しくは与える恐れのあるときは、協定参加集落及びその他の協定参加団体の負担において必要な措置を講ずるものとする。</a:t>
            </a: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r>
              <a:rPr lang="ja-JP" altLang="en-US" dirty="0">
                <a:solidFill>
                  <a:srgbClr val="000000"/>
                </a:solidFill>
                <a:latin typeface="ＭＳ Ｐ明朝" panose="02020600040205080304" pitchFamily="18" charset="-128"/>
                <a:ea typeface="ＭＳ Ｐ明朝" panose="02020600040205080304" pitchFamily="18" charset="-128"/>
              </a:rPr>
              <a:t>２　</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が管理する施設に関し、協定参加集落及びその他の協定参加団体が実施する工事によって生じた工作物等は、</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に無償で譲渡するものとする。その際には、あらかじめ</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と協議し、工作物等の譲渡に必要となる工作物等の所在、構造、規模、数量等が明示された図面等の書類（例：設計書、平面図、構造図等）の作成、譲渡の時期及びその他必要となる手続きについて、</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の指示を受けるものとする。</a:t>
            </a: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r>
              <a:rPr lang="ja-JP" altLang="en-US" dirty="0">
                <a:solidFill>
                  <a:srgbClr val="000000"/>
                </a:solidFill>
                <a:latin typeface="ＭＳ Ｐ明朝" panose="02020600040205080304" pitchFamily="18" charset="-128"/>
                <a:ea typeface="ＭＳ Ｐ明朝" panose="02020600040205080304" pitchFamily="18" charset="-128"/>
              </a:rPr>
              <a:t>３　協定参加集落及びその他の協定参加団体は、工事に当たって詳細な工事内容について</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に提出し、工事内容に変更が生じた場合には、あらかじめ、</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に協議し、その指示を受けるとともに、工事が完了したときには、</a:t>
            </a:r>
            <a:r>
              <a:rPr lang="ja-JP" altLang="en-US" u="sng" dirty="0">
                <a:solidFill>
                  <a:srgbClr val="000000"/>
                </a:solidFill>
                <a:uFill>
                  <a:solidFill>
                    <a:srgbClr val="FF0000"/>
                  </a:solidFill>
                </a:uFill>
                <a:latin typeface="ＭＳ Ｐ明朝" panose="02020600040205080304" pitchFamily="18" charset="-128"/>
                <a:ea typeface="ＭＳ Ｐ明朝" panose="02020600040205080304" pitchFamily="18" charset="-128"/>
              </a:rPr>
              <a:t>市</a:t>
            </a:r>
            <a:r>
              <a:rPr lang="ja-JP" altLang="en-US" dirty="0">
                <a:solidFill>
                  <a:srgbClr val="000000"/>
                </a:solidFill>
                <a:latin typeface="ＭＳ Ｐ明朝" panose="02020600040205080304" pitchFamily="18" charset="-128"/>
                <a:ea typeface="ＭＳ Ｐ明朝" panose="02020600040205080304" pitchFamily="18" charset="-128"/>
              </a:rPr>
              <a:t>にその旨を報告するものとする。</a:t>
            </a: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indent="-108000" latinLnBrk="1">
              <a:defRPr/>
            </a:pPr>
            <a:endParaRPr lang="en-US" altLang="ja-JP" dirty="0">
              <a:solidFill>
                <a:srgbClr val="000000"/>
              </a:solidFill>
              <a:latin typeface="ＭＳ Ｐ明朝" panose="02020600040205080304" pitchFamily="18" charset="-128"/>
              <a:ea typeface="ＭＳ Ｐ明朝" panose="02020600040205080304" pitchFamily="18" charset="-128"/>
            </a:endParaRPr>
          </a:p>
          <a:p>
            <a:pPr marL="108000" lvl="0" indent="-108000" latinLnBrk="1">
              <a:defRPr/>
            </a:pPr>
            <a:r>
              <a:rPr lang="ja-JP" altLang="ja-JP" dirty="0">
                <a:solidFill>
                  <a:srgbClr val="000000"/>
                </a:solidFill>
                <a:latin typeface="ＭＳ ゴシック" panose="020B0609070205080204" pitchFamily="49" charset="-128"/>
                <a:ea typeface="ＭＳ ゴシック" panose="020B0609070205080204" pitchFamily="49" charset="-128"/>
              </a:rPr>
              <a:t>（協定内容の変更及び廃止）</a:t>
            </a:r>
          </a:p>
          <a:p>
            <a:pPr marL="108000" lvl="0" indent="-108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11</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この協定の内容を変更または廃止しようとする場合は、協定参加</a:t>
            </a:r>
            <a:r>
              <a:rPr lang="ja-JP" altLang="ja-JP" u="sng" dirty="0">
                <a:solidFill>
                  <a:srgbClr val="000000"/>
                </a:solidFill>
                <a:uFill>
                  <a:solidFill>
                    <a:srgbClr val="FF0000"/>
                  </a:solidFill>
                </a:uFill>
                <a:latin typeface="ＭＳ Ｐ明朝" pitchFamily="18" charset="-128"/>
                <a:ea typeface="ＭＳ Ｐ明朝" pitchFamily="18" charset="-128"/>
              </a:rPr>
              <a:t>集落</a:t>
            </a:r>
            <a:r>
              <a:rPr lang="ja-JP" altLang="ja-JP" dirty="0">
                <a:solidFill>
                  <a:srgbClr val="000000"/>
                </a:solidFill>
                <a:latin typeface="ＭＳ Ｐ明朝" pitchFamily="18" charset="-128"/>
                <a:ea typeface="ＭＳ Ｐ明朝" pitchFamily="18" charset="-128"/>
              </a:rPr>
              <a:t>及びその他の協定参加団体全員の合意をもってその旨を定め、これを</a:t>
            </a:r>
            <a:r>
              <a:rPr lang="ja-JP" altLang="en-US" dirty="0">
                <a:solidFill>
                  <a:srgbClr val="000000"/>
                </a:solidFill>
                <a:latin typeface="ＭＳ Ｐ明朝" pitchFamily="18" charset="-128"/>
                <a:ea typeface="ＭＳ Ｐ明朝" pitchFamily="18" charset="-128"/>
              </a:rPr>
              <a:t>市</a:t>
            </a:r>
            <a:r>
              <a:rPr lang="ja-JP" altLang="ja-JP" dirty="0">
                <a:solidFill>
                  <a:srgbClr val="000000"/>
                </a:solidFill>
                <a:latin typeface="ＭＳ Ｐ明朝" pitchFamily="18" charset="-128"/>
                <a:ea typeface="ＭＳ Ｐ明朝" pitchFamily="18" charset="-128"/>
              </a:rPr>
              <a:t>長に申請して認定を受けるものとする。</a:t>
            </a:r>
            <a:endParaRPr lang="en-US" altLang="ja-JP" dirty="0">
              <a:solidFill>
                <a:srgbClr val="000000"/>
              </a:solidFill>
              <a:latin typeface="ＭＳ Ｐ明朝" pitchFamily="18" charset="-128"/>
              <a:ea typeface="ＭＳ Ｐ明朝" pitchFamily="18" charset="-128"/>
            </a:endParaRPr>
          </a:p>
          <a:p>
            <a:pPr marL="108000" lvl="0" indent="-108000">
              <a:defRPr/>
            </a:pPr>
            <a:endParaRPr lang="en-US" altLang="ja-JP" dirty="0">
              <a:solidFill>
                <a:srgbClr val="000000"/>
              </a:solidFill>
              <a:latin typeface="ＭＳ Ｐ明朝" pitchFamily="18" charset="-128"/>
              <a:ea typeface="ＭＳ Ｐ明朝" pitchFamily="18" charset="-128"/>
            </a:endParaRPr>
          </a:p>
          <a:p>
            <a:pPr marL="108000" lvl="0" indent="-108000">
              <a:defRPr/>
            </a:pPr>
            <a:endParaRPr lang="en-US" altLang="ja-JP" dirty="0">
              <a:solidFill>
                <a:srgbClr val="000000"/>
              </a:solidFill>
              <a:latin typeface="ＭＳ Ｐ明朝" pitchFamily="18" charset="-128"/>
              <a:ea typeface="ＭＳ Ｐ明朝" pitchFamily="18" charset="-128"/>
            </a:endParaRPr>
          </a:p>
          <a:p>
            <a:pPr marL="108000" lvl="0" indent="-108000">
              <a:defRPr/>
            </a:pPr>
            <a:endParaRPr lang="en-US" altLang="ja-JP" dirty="0">
              <a:solidFill>
                <a:srgbClr val="000000"/>
              </a:solidFill>
              <a:latin typeface="ＭＳ Ｐ明朝" pitchFamily="18" charset="-128"/>
              <a:ea typeface="ＭＳ Ｐ明朝" pitchFamily="18" charset="-128"/>
            </a:endParaRPr>
          </a:p>
          <a:p>
            <a:pPr marL="108000" lvl="0" indent="-108000">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108000" lvl="0" indent="-108000">
              <a:defRPr/>
            </a:pPr>
            <a:r>
              <a:rPr lang="ja-JP" altLang="ja-JP" dirty="0">
                <a:solidFill>
                  <a:srgbClr val="000000"/>
                </a:solidFill>
                <a:latin typeface="ＭＳ Ｐゴシック" panose="020B0600070205080204" pitchFamily="50" charset="-128"/>
              </a:rPr>
              <a:t>附則</a:t>
            </a:r>
          </a:p>
          <a:p>
            <a:pPr marL="108000" lvl="0" indent="-108000">
              <a:defRPr/>
            </a:pPr>
            <a:r>
              <a:rPr lang="ja-JP" altLang="en-US" dirty="0">
                <a:solidFill>
                  <a:srgbClr val="000000"/>
                </a:solidFill>
                <a:latin typeface="ＭＳ Ｐ明朝" pitchFamily="18" charset="-128"/>
                <a:ea typeface="ＭＳ Ｐ明朝" pitchFamily="18" charset="-128"/>
              </a:rPr>
              <a:t>　</a:t>
            </a:r>
            <a:r>
              <a:rPr lang="ja-JP" altLang="ja-JP" dirty="0">
                <a:solidFill>
                  <a:srgbClr val="000000"/>
                </a:solidFill>
                <a:latin typeface="ＭＳ Ｐ明朝" pitchFamily="18" charset="-128"/>
                <a:ea typeface="ＭＳ Ｐ明朝" pitchFamily="18" charset="-128"/>
              </a:rPr>
              <a:t>上記協定の締結を証するため、本書２通を作成し、その１通を</a:t>
            </a:r>
            <a:r>
              <a:rPr lang="ja-JP" altLang="ja-JP" dirty="0">
                <a:latin typeface="ＭＳ Ｐ明朝" pitchFamily="18" charset="-128"/>
                <a:ea typeface="ＭＳ Ｐ明朝" pitchFamily="18" charset="-128"/>
              </a:rPr>
              <a:t>○○</a:t>
            </a:r>
            <a:r>
              <a:rPr lang="ja-JP" altLang="en-US" dirty="0">
                <a:latin typeface="ＭＳ Ｐ明朝" pitchFamily="18" charset="-128"/>
                <a:ea typeface="ＭＳ Ｐ明朝" pitchFamily="18" charset="-128"/>
              </a:rPr>
              <a:t>市</a:t>
            </a:r>
            <a:r>
              <a:rPr lang="ja-JP" altLang="ja-JP" dirty="0">
                <a:latin typeface="ＭＳ Ｐ明朝" pitchFamily="18" charset="-128"/>
                <a:ea typeface="ＭＳ Ｐ明朝" pitchFamily="18" charset="-128"/>
              </a:rPr>
              <a:t>長</a:t>
            </a:r>
            <a:r>
              <a:rPr lang="ja-JP" altLang="ja-JP" dirty="0">
                <a:solidFill>
                  <a:srgbClr val="000000"/>
                </a:solidFill>
                <a:latin typeface="ＭＳ Ｐ明朝" pitchFamily="18" charset="-128"/>
                <a:ea typeface="ＭＳ Ｐ明朝" pitchFamily="18" charset="-128"/>
              </a:rPr>
              <a:t>に提出し、他の１通を運</a:t>
            </a:r>
            <a:endParaRPr lang="en-US" altLang="ja-JP" dirty="0">
              <a:solidFill>
                <a:srgbClr val="000000"/>
              </a:solidFill>
              <a:latin typeface="ＭＳ Ｐ明朝" pitchFamily="18" charset="-128"/>
              <a:ea typeface="ＭＳ Ｐ明朝" pitchFamily="18" charset="-128"/>
            </a:endParaRPr>
          </a:p>
          <a:p>
            <a:pPr marL="108000" lvl="0" indent="-108000">
              <a:defRPr/>
            </a:pPr>
            <a:r>
              <a:rPr lang="ja-JP" altLang="ja-JP" dirty="0">
                <a:solidFill>
                  <a:srgbClr val="000000"/>
                </a:solidFill>
                <a:latin typeface="ＭＳ Ｐ明朝" pitchFamily="18" charset="-128"/>
                <a:ea typeface="ＭＳ Ｐ明朝" pitchFamily="18" charset="-128"/>
              </a:rPr>
              <a:t>営委員会会長が保管し、その写しを協定参加</a:t>
            </a:r>
            <a:r>
              <a:rPr lang="ja-JP" altLang="ja-JP" u="sng" dirty="0">
                <a:solidFill>
                  <a:srgbClr val="000000"/>
                </a:solidFill>
                <a:uFill>
                  <a:solidFill>
                    <a:srgbClr val="FF0000"/>
                  </a:solidFill>
                </a:uFill>
                <a:latin typeface="ＭＳ Ｐ明朝" pitchFamily="18" charset="-128"/>
                <a:ea typeface="ＭＳ Ｐ明朝" pitchFamily="18" charset="-128"/>
              </a:rPr>
              <a:t>集落</a:t>
            </a:r>
            <a:r>
              <a:rPr lang="ja-JP" altLang="ja-JP" dirty="0">
                <a:solidFill>
                  <a:srgbClr val="000000"/>
                </a:solidFill>
                <a:latin typeface="ＭＳ Ｐ明朝" pitchFamily="18" charset="-128"/>
                <a:ea typeface="ＭＳ Ｐ明朝" pitchFamily="18" charset="-128"/>
              </a:rPr>
              <a:t>及びその他の協定参加団体の代表が保管する。</a:t>
            </a:r>
            <a:endParaRPr lang="en-US" altLang="ja-JP" dirty="0">
              <a:solidFill>
                <a:srgbClr val="000000"/>
              </a:solidFill>
              <a:latin typeface="ＭＳ Ｐ明朝" pitchFamily="18" charset="-128"/>
              <a:ea typeface="ＭＳ Ｐ明朝" pitchFamily="18" charset="-128"/>
            </a:endParaRPr>
          </a:p>
        </p:txBody>
      </p:sp>
      <p:sp>
        <p:nvSpPr>
          <p:cNvPr id="9" name="正方形/長方形 8"/>
          <p:cNvSpPr/>
          <p:nvPr/>
        </p:nvSpPr>
        <p:spPr>
          <a:xfrm>
            <a:off x="764704" y="6249144"/>
            <a:ext cx="4158431" cy="380480"/>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spAutoFit/>
          </a:bodyPr>
          <a:lstStyle/>
          <a:p>
            <a:pPr fontAlgn="base">
              <a:spcBef>
                <a:spcPct val="0"/>
              </a:spcBef>
              <a:spcAft>
                <a:spcPct val="0"/>
              </a:spcAft>
              <a:defRPr/>
            </a:pPr>
            <a:r>
              <a:rPr lang="ja-JP" altLang="en-US" sz="1000" dirty="0">
                <a:solidFill>
                  <a:schemeClr val="tx1"/>
                </a:solidFill>
                <a:latin typeface="+mn-ea"/>
              </a:rPr>
              <a:t>土地改良区の管理する施設を資源向上活動の対象とする場合は、上記第</a:t>
            </a:r>
            <a:r>
              <a:rPr lang="en-US" altLang="ja-JP" sz="1000" dirty="0">
                <a:solidFill>
                  <a:schemeClr val="tx1"/>
                </a:solidFill>
                <a:latin typeface="+mn-ea"/>
              </a:rPr>
              <a:t>10</a:t>
            </a:r>
            <a:r>
              <a:rPr lang="ja-JP" altLang="en-US" sz="1000" dirty="0">
                <a:solidFill>
                  <a:schemeClr val="tx1"/>
                </a:solidFill>
                <a:latin typeface="+mn-ea"/>
              </a:rPr>
              <a:t>条第２項、第３中の「市」を「市又は土地改良区」に置き換えて下さい</a:t>
            </a:r>
            <a:r>
              <a:rPr lang="ja-JP" altLang="ja-JP" sz="1000" dirty="0">
                <a:solidFill>
                  <a:schemeClr val="tx1"/>
                </a:solidFill>
                <a:latin typeface="+mn-ea"/>
              </a:rPr>
              <a:t>。</a:t>
            </a:r>
            <a:endParaRPr lang="ja-JP" altLang="en-US" sz="1000" dirty="0">
              <a:solidFill>
                <a:schemeClr val="tx1"/>
              </a:solidFill>
              <a:latin typeface="+mn-ea"/>
            </a:endParaRPr>
          </a:p>
        </p:txBody>
      </p:sp>
      <p:sp>
        <p:nvSpPr>
          <p:cNvPr id="10" name="正方形/長方形 9"/>
          <p:cNvSpPr/>
          <p:nvPr/>
        </p:nvSpPr>
        <p:spPr>
          <a:xfrm>
            <a:off x="173722" y="8869594"/>
            <a:ext cx="6084000" cy="84214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t" anchorCtr="0">
            <a:spAutoFit/>
          </a:bodyPr>
          <a:lstStyle/>
          <a:p>
            <a:pPr>
              <a:defRPr/>
            </a:pPr>
            <a:r>
              <a:rPr lang="ja-JP" altLang="en-US" sz="1000" dirty="0">
                <a:solidFill>
                  <a:schemeClr val="tx1"/>
                </a:solidFill>
                <a:latin typeface="+mn-ea"/>
              </a:rPr>
              <a:t>集落の構成員（個人）及びその他の団体の代表者を協定参加者とする場合は、上記附則の規定に代え、以下の内容の規定として下さい。</a:t>
            </a:r>
          </a:p>
          <a:p>
            <a:pPr>
              <a:defRPr/>
            </a:pPr>
            <a:endParaRPr lang="en-US" altLang="ja-JP" sz="1000" dirty="0">
              <a:solidFill>
                <a:schemeClr val="tx1"/>
              </a:solidFill>
              <a:latin typeface="+mn-ea"/>
            </a:endParaRPr>
          </a:p>
          <a:p>
            <a:pPr>
              <a:defRPr/>
            </a:pPr>
            <a:r>
              <a:rPr lang="ja-JP" altLang="en-US" sz="1000" dirty="0">
                <a:solidFill>
                  <a:schemeClr val="tx1"/>
                </a:solidFill>
                <a:latin typeface="+mn-ea"/>
              </a:rPr>
              <a:t>附則　上記協定の締結を証するため、本書２通を作成し、その１通を○○町長に提出し、他の１通を運営委員会会</a:t>
            </a:r>
            <a:endParaRPr lang="en-US" altLang="ja-JP" sz="1000" dirty="0">
              <a:solidFill>
                <a:schemeClr val="tx1"/>
              </a:solidFill>
              <a:latin typeface="+mn-ea"/>
            </a:endParaRPr>
          </a:p>
          <a:p>
            <a:pPr>
              <a:defRPr/>
            </a:pPr>
            <a:r>
              <a:rPr lang="ja-JP" altLang="en-US" sz="1000" dirty="0">
                <a:solidFill>
                  <a:schemeClr val="tx1"/>
                </a:solidFill>
                <a:latin typeface="+mn-ea"/>
              </a:rPr>
              <a:t>　　　長が保管し、その写しを協定参加集落の構成員及びその他の協定参加団体の代表が保管する。</a:t>
            </a:r>
            <a:endParaRPr lang="ja-JP" altLang="ja-JP" sz="1000" dirty="0">
              <a:solidFill>
                <a:schemeClr val="tx1"/>
              </a:solidFill>
              <a:latin typeface="+mn-ea"/>
            </a:endParaRPr>
          </a:p>
        </p:txBody>
      </p:sp>
      <p:sp>
        <p:nvSpPr>
          <p:cNvPr id="11" name="正方形/長方形 10"/>
          <p:cNvSpPr/>
          <p:nvPr/>
        </p:nvSpPr>
        <p:spPr>
          <a:xfrm>
            <a:off x="677162" y="7416139"/>
            <a:ext cx="6084000" cy="84214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t" anchorCtr="0">
            <a:spAutoFit/>
          </a:bodyPr>
          <a:lstStyle/>
          <a:p>
            <a:pPr>
              <a:defRPr/>
            </a:pPr>
            <a:r>
              <a:rPr lang="ja-JP" altLang="en-US" sz="1000" dirty="0">
                <a:solidFill>
                  <a:schemeClr val="tx1"/>
                </a:solidFill>
                <a:latin typeface="+mn-ea"/>
              </a:rPr>
              <a:t>集落の</a:t>
            </a:r>
            <a:r>
              <a:rPr lang="ja-JP" altLang="en-US" sz="1000" u="sng" dirty="0">
                <a:solidFill>
                  <a:schemeClr val="tx1"/>
                </a:solidFill>
                <a:latin typeface="+mn-ea"/>
              </a:rPr>
              <a:t>構成員（個人）及びその他の団体の代表者を協定参加者とする場合</a:t>
            </a:r>
            <a:r>
              <a:rPr lang="ja-JP" altLang="en-US" sz="1000" dirty="0">
                <a:solidFill>
                  <a:schemeClr val="tx1"/>
                </a:solidFill>
                <a:latin typeface="+mn-ea"/>
              </a:rPr>
              <a:t>は、上記第</a:t>
            </a:r>
            <a:r>
              <a:rPr lang="en-US" altLang="ja-JP" sz="1000" dirty="0">
                <a:solidFill>
                  <a:schemeClr val="tx1"/>
                </a:solidFill>
                <a:latin typeface="+mn-ea"/>
              </a:rPr>
              <a:t>11</a:t>
            </a:r>
            <a:r>
              <a:rPr lang="ja-JP" altLang="en-US" sz="1000" dirty="0">
                <a:solidFill>
                  <a:schemeClr val="tx1"/>
                </a:solidFill>
                <a:latin typeface="+mn-ea"/>
              </a:rPr>
              <a:t>条の規定に代え、</a:t>
            </a:r>
            <a:r>
              <a:rPr lang="ja-JP" altLang="en-US" sz="1000" u="sng" dirty="0">
                <a:solidFill>
                  <a:schemeClr val="tx1"/>
                </a:solidFill>
                <a:latin typeface="+mn-ea"/>
              </a:rPr>
              <a:t>以下の内容</a:t>
            </a:r>
            <a:r>
              <a:rPr lang="ja-JP" altLang="en-US" sz="1000" dirty="0">
                <a:solidFill>
                  <a:schemeClr val="tx1"/>
                </a:solidFill>
                <a:latin typeface="+mn-ea"/>
              </a:rPr>
              <a:t>の規定として下さい。</a:t>
            </a:r>
          </a:p>
          <a:p>
            <a:pPr>
              <a:defRPr/>
            </a:pPr>
            <a:endParaRPr lang="en-US" altLang="ja-JP" sz="1000" dirty="0">
              <a:solidFill>
                <a:schemeClr val="tx1"/>
              </a:solidFill>
              <a:latin typeface="+mn-ea"/>
            </a:endParaRPr>
          </a:p>
          <a:p>
            <a:pPr>
              <a:defRPr/>
            </a:pPr>
            <a:r>
              <a:rPr lang="ja-JP" altLang="en-US" sz="1000" dirty="0">
                <a:solidFill>
                  <a:schemeClr val="tx1"/>
                </a:solidFill>
                <a:latin typeface="+mn-ea"/>
              </a:rPr>
              <a:t>第</a:t>
            </a:r>
            <a:r>
              <a:rPr lang="en-US" altLang="ja-JP" sz="1000" dirty="0">
                <a:solidFill>
                  <a:schemeClr val="tx1"/>
                </a:solidFill>
                <a:latin typeface="+mn-ea"/>
              </a:rPr>
              <a:t>11</a:t>
            </a:r>
            <a:r>
              <a:rPr lang="ja-JP" altLang="en-US" sz="1000" dirty="0">
                <a:solidFill>
                  <a:schemeClr val="tx1"/>
                </a:solidFill>
                <a:latin typeface="+mn-ea"/>
              </a:rPr>
              <a:t>条 この協定の内容を変更または廃止しようとする場合は、協定参加集落の構成員及びその他の協定参加団</a:t>
            </a:r>
            <a:endParaRPr lang="en-US" altLang="ja-JP" sz="1000" dirty="0">
              <a:solidFill>
                <a:schemeClr val="tx1"/>
              </a:solidFill>
              <a:latin typeface="+mn-ea"/>
            </a:endParaRPr>
          </a:p>
          <a:p>
            <a:pPr>
              <a:defRPr/>
            </a:pPr>
            <a:r>
              <a:rPr lang="ja-JP" altLang="en-US" sz="1000" dirty="0">
                <a:solidFill>
                  <a:schemeClr val="tx1"/>
                </a:solidFill>
                <a:latin typeface="+mn-ea"/>
              </a:rPr>
              <a:t>　 体全員の合意をもってその旨を定め、これを町長に申請して認定を受けるものとする。</a:t>
            </a:r>
          </a:p>
        </p:txBody>
      </p:sp>
      <p:sp>
        <p:nvSpPr>
          <p:cNvPr id="12"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10</a:t>
            </a:r>
          </a:p>
        </p:txBody>
      </p:sp>
      <p:sp>
        <p:nvSpPr>
          <p:cNvPr id="14" name="フリーフォーム 13"/>
          <p:cNvSpPr/>
          <p:nvPr/>
        </p:nvSpPr>
        <p:spPr>
          <a:xfrm>
            <a:off x="5013177" y="7204298"/>
            <a:ext cx="288032" cy="211841"/>
          </a:xfrm>
          <a:custGeom>
            <a:avLst/>
            <a:gdLst>
              <a:gd name="connsiteX0" fmla="*/ 0 w 460313"/>
              <a:gd name="connsiteY0" fmla="*/ 0 h 299220"/>
              <a:gd name="connsiteX1" fmla="*/ 85725 w 460313"/>
              <a:gd name="connsiteY1" fmla="*/ 104775 h 299220"/>
              <a:gd name="connsiteX2" fmla="*/ 400050 w 460313"/>
              <a:gd name="connsiteY2" fmla="*/ 228600 h 299220"/>
              <a:gd name="connsiteX3" fmla="*/ 457200 w 460313"/>
              <a:gd name="connsiteY3" fmla="*/ 295275 h 299220"/>
              <a:gd name="connsiteX4" fmla="*/ 447675 w 460313"/>
              <a:gd name="connsiteY4" fmla="*/ 285750 h 299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313" h="299220">
                <a:moveTo>
                  <a:pt x="0" y="0"/>
                </a:moveTo>
                <a:cubicBezTo>
                  <a:pt x="9525" y="33337"/>
                  <a:pt x="19050" y="66675"/>
                  <a:pt x="85725" y="104775"/>
                </a:cubicBezTo>
                <a:cubicBezTo>
                  <a:pt x="152400" y="142875"/>
                  <a:pt x="338137" y="196850"/>
                  <a:pt x="400050" y="228600"/>
                </a:cubicBezTo>
                <a:cubicBezTo>
                  <a:pt x="461963" y="260350"/>
                  <a:pt x="449263" y="285750"/>
                  <a:pt x="457200" y="295275"/>
                </a:cubicBezTo>
                <a:cubicBezTo>
                  <a:pt x="465137" y="304800"/>
                  <a:pt x="456406" y="295275"/>
                  <a:pt x="447675" y="285750"/>
                </a:cubicBezTo>
              </a:path>
            </a:pathLst>
          </a:custGeom>
          <a:noFill/>
          <a:ln w="12700">
            <a:solidFill>
              <a:srgbClr val="FF0000"/>
            </a:solidFill>
            <a:head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3316151" y="8671881"/>
            <a:ext cx="460313" cy="180000"/>
          </a:xfrm>
          <a:custGeom>
            <a:avLst/>
            <a:gdLst>
              <a:gd name="connsiteX0" fmla="*/ 0 w 460313"/>
              <a:gd name="connsiteY0" fmla="*/ 0 h 299220"/>
              <a:gd name="connsiteX1" fmla="*/ 85725 w 460313"/>
              <a:gd name="connsiteY1" fmla="*/ 104775 h 299220"/>
              <a:gd name="connsiteX2" fmla="*/ 400050 w 460313"/>
              <a:gd name="connsiteY2" fmla="*/ 228600 h 299220"/>
              <a:gd name="connsiteX3" fmla="*/ 457200 w 460313"/>
              <a:gd name="connsiteY3" fmla="*/ 295275 h 299220"/>
              <a:gd name="connsiteX4" fmla="*/ 447675 w 460313"/>
              <a:gd name="connsiteY4" fmla="*/ 285750 h 299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313" h="299220">
                <a:moveTo>
                  <a:pt x="0" y="0"/>
                </a:moveTo>
                <a:cubicBezTo>
                  <a:pt x="9525" y="33337"/>
                  <a:pt x="19050" y="66675"/>
                  <a:pt x="85725" y="104775"/>
                </a:cubicBezTo>
                <a:cubicBezTo>
                  <a:pt x="152400" y="142875"/>
                  <a:pt x="338137" y="196850"/>
                  <a:pt x="400050" y="228600"/>
                </a:cubicBezTo>
                <a:cubicBezTo>
                  <a:pt x="461963" y="260350"/>
                  <a:pt x="449263" y="285750"/>
                  <a:pt x="457200" y="295275"/>
                </a:cubicBezTo>
                <a:cubicBezTo>
                  <a:pt x="465137" y="304800"/>
                  <a:pt x="456406" y="295275"/>
                  <a:pt x="447675" y="285750"/>
                </a:cubicBezTo>
              </a:path>
            </a:pathLst>
          </a:custGeom>
          <a:noFill/>
          <a:ln w="12700">
            <a:solidFill>
              <a:srgbClr val="FF0000"/>
            </a:solidFill>
            <a:head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左大かっこ 16"/>
          <p:cNvSpPr/>
          <p:nvPr/>
        </p:nvSpPr>
        <p:spPr>
          <a:xfrm>
            <a:off x="294212" y="4658618"/>
            <a:ext cx="72352" cy="1476000"/>
          </a:xfrm>
          <a:prstGeom prst="leftBracket">
            <a:avLst>
              <a:gd name="adj" fmla="val 126816"/>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8" name="フリーフォーム 17"/>
          <p:cNvSpPr/>
          <p:nvPr/>
        </p:nvSpPr>
        <p:spPr>
          <a:xfrm>
            <a:off x="155599" y="5212080"/>
            <a:ext cx="591161" cy="1234440"/>
          </a:xfrm>
          <a:custGeom>
            <a:avLst/>
            <a:gdLst>
              <a:gd name="connsiteX0" fmla="*/ 591161 w 591161"/>
              <a:gd name="connsiteY0" fmla="*/ 1234440 h 1234440"/>
              <a:gd name="connsiteX1" fmla="*/ 88241 w 591161"/>
              <a:gd name="connsiteY1" fmla="*/ 1028700 h 1234440"/>
              <a:gd name="connsiteX2" fmla="*/ 4421 w 591161"/>
              <a:gd name="connsiteY2" fmla="*/ 220980 h 1234440"/>
              <a:gd name="connsiteX3" fmla="*/ 141581 w 591161"/>
              <a:gd name="connsiteY3" fmla="*/ 0 h 1234440"/>
            </a:gdLst>
            <a:ahLst/>
            <a:cxnLst>
              <a:cxn ang="0">
                <a:pos x="connsiteX0" y="connsiteY0"/>
              </a:cxn>
              <a:cxn ang="0">
                <a:pos x="connsiteX1" y="connsiteY1"/>
              </a:cxn>
              <a:cxn ang="0">
                <a:pos x="connsiteX2" y="connsiteY2"/>
              </a:cxn>
              <a:cxn ang="0">
                <a:pos x="connsiteX3" y="connsiteY3"/>
              </a:cxn>
            </a:cxnLst>
            <a:rect l="l" t="t" r="r" b="b"/>
            <a:pathLst>
              <a:path w="591161" h="1234440">
                <a:moveTo>
                  <a:pt x="591161" y="1234440"/>
                </a:moveTo>
                <a:cubicBezTo>
                  <a:pt x="388596" y="1216025"/>
                  <a:pt x="186031" y="1197610"/>
                  <a:pt x="88241" y="1028700"/>
                </a:cubicBezTo>
                <a:cubicBezTo>
                  <a:pt x="-9549" y="859790"/>
                  <a:pt x="-4469" y="392430"/>
                  <a:pt x="4421" y="220980"/>
                </a:cubicBezTo>
                <a:cubicBezTo>
                  <a:pt x="13311" y="49530"/>
                  <a:pt x="77446" y="24765"/>
                  <a:pt x="141581"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7431365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正方形/長方形 79"/>
          <p:cNvSpPr/>
          <p:nvPr/>
        </p:nvSpPr>
        <p:spPr>
          <a:xfrm>
            <a:off x="188640" y="1171352"/>
            <a:ext cx="6444000" cy="77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11</a:t>
            </a:r>
          </a:p>
        </p:txBody>
      </p:sp>
      <p:pic>
        <p:nvPicPr>
          <p:cNvPr id="207" name="図 206"/>
          <p:cNvPicPr>
            <a:picLocks/>
          </p:cNvPicPr>
          <p:nvPr/>
        </p:nvPicPr>
        <p:blipFill>
          <a:blip r:embed="rId2" cstate="screen">
            <a:grayscl/>
            <a:extLst>
              <a:ext uri="{28A0092B-C50C-407E-A947-70E740481C1C}">
                <a14:useLocalDpi xmlns:a14="http://schemas.microsoft.com/office/drawing/2010/main"/>
              </a:ext>
            </a:extLst>
          </a:blip>
          <a:srcRect/>
          <a:stretch>
            <a:fillRect/>
          </a:stretch>
        </p:blipFill>
        <p:spPr bwMode="auto">
          <a:xfrm rot="16200000">
            <a:off x="-45948" y="2383253"/>
            <a:ext cx="7128791" cy="543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9" name="グループ化 258"/>
          <p:cNvGrpSpPr/>
          <p:nvPr/>
        </p:nvGrpSpPr>
        <p:grpSpPr>
          <a:xfrm>
            <a:off x="4143568" y="3164539"/>
            <a:ext cx="944100" cy="871155"/>
            <a:chOff x="7199366" y="4537905"/>
            <a:chExt cx="944100" cy="871155"/>
          </a:xfrm>
        </p:grpSpPr>
        <p:sp>
          <p:nvSpPr>
            <p:cNvPr id="260" name="フリーフォーム 259"/>
            <p:cNvSpPr/>
            <p:nvPr/>
          </p:nvSpPr>
          <p:spPr>
            <a:xfrm rot="16200000">
              <a:off x="7243983" y="4501422"/>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pattFill prst="openDmnd">
              <a:fgClr>
                <a:schemeClr val="tx1"/>
              </a:fgClr>
              <a:bgClr>
                <a:schemeClr val="bg1"/>
              </a:bgClr>
            </a:patt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1" name="フリーフォーム 260"/>
            <p:cNvSpPr/>
            <p:nvPr/>
          </p:nvSpPr>
          <p:spPr>
            <a:xfrm rot="16200000">
              <a:off x="7235849" y="4509577"/>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solidFill>
              <a:srgbClr val="009900">
                <a:alpha val="30000"/>
              </a:srgbClr>
            </a:solidFill>
            <a:ln w="6350">
              <a:solidFill>
                <a:schemeClr val="tx1">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grpSp>
      <p:grpSp>
        <p:nvGrpSpPr>
          <p:cNvPr id="262" name="グループ化 261"/>
          <p:cNvGrpSpPr>
            <a:grpSpLocks/>
          </p:cNvGrpSpPr>
          <p:nvPr/>
        </p:nvGrpSpPr>
        <p:grpSpPr bwMode="auto">
          <a:xfrm rot="16200000">
            <a:off x="1237538" y="1636451"/>
            <a:ext cx="364540" cy="379730"/>
            <a:chOff x="12525375" y="809625"/>
            <a:chExt cx="720000" cy="720000"/>
          </a:xfrm>
        </p:grpSpPr>
        <p:sp>
          <p:nvSpPr>
            <p:cNvPr id="263" name="円/楕円 262"/>
            <p:cNvSpPr/>
            <p:nvPr/>
          </p:nvSpPr>
          <p:spPr>
            <a:xfrm>
              <a:off x="12525375" y="809625"/>
              <a:ext cx="720000" cy="720000"/>
            </a:xfrm>
            <a:prstGeom prst="ellipse">
              <a:avLst/>
            </a:prstGeom>
            <a:solidFill>
              <a:srgbClr val="FFF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4" name="二等辺三角形 263"/>
            <p:cNvSpPr/>
            <p:nvPr/>
          </p:nvSpPr>
          <p:spPr>
            <a:xfrm>
              <a:off x="12729699" y="809625"/>
              <a:ext cx="321081" cy="6816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grpSp>
      <p:sp>
        <p:nvSpPr>
          <p:cNvPr id="265" name="フリーフォーム 264"/>
          <p:cNvSpPr/>
          <p:nvPr/>
        </p:nvSpPr>
        <p:spPr>
          <a:xfrm rot="16200000">
            <a:off x="1146470" y="4039746"/>
            <a:ext cx="918304" cy="81414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61851"/>
              <a:gd name="connsiteY0" fmla="*/ 329484 h 1104944"/>
              <a:gd name="connsiteX1" fmla="*/ 328915 w 861851"/>
              <a:gd name="connsiteY1" fmla="*/ 1104944 h 1104944"/>
              <a:gd name="connsiteX2" fmla="*/ 647194 w 861851"/>
              <a:gd name="connsiteY2" fmla="*/ 1025641 h 1104944"/>
              <a:gd name="connsiteX3" fmla="*/ 846944 w 861851"/>
              <a:gd name="connsiteY3" fmla="*/ 0 h 1104944"/>
              <a:gd name="connsiteX4" fmla="*/ 7731 w 861851"/>
              <a:gd name="connsiteY4" fmla="*/ 303703 h 1104944"/>
              <a:gd name="connsiteX5" fmla="*/ 0 w 861851"/>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693 w 877679"/>
              <a:gd name="connsiteY0" fmla="*/ 303185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693 w 877679"/>
              <a:gd name="connsiteY5" fmla="*/ 303185 h 1104944"/>
              <a:gd name="connsiteX0" fmla="*/ 1693 w 877679"/>
              <a:gd name="connsiteY0" fmla="*/ 303185 h 1157542"/>
              <a:gd name="connsiteX1" fmla="*/ 215170 w 877679"/>
              <a:gd name="connsiteY1" fmla="*/ 1157542 h 1157542"/>
              <a:gd name="connsiteX2" fmla="*/ 663022 w 877679"/>
              <a:gd name="connsiteY2" fmla="*/ 1025641 h 1157542"/>
              <a:gd name="connsiteX3" fmla="*/ 862772 w 877679"/>
              <a:gd name="connsiteY3" fmla="*/ 0 h 1157542"/>
              <a:gd name="connsiteX4" fmla="*/ 0 w 877679"/>
              <a:gd name="connsiteY4" fmla="*/ 274774 h 1157542"/>
              <a:gd name="connsiteX5" fmla="*/ 1693 w 877679"/>
              <a:gd name="connsiteY5" fmla="*/ 303185 h 1157542"/>
              <a:gd name="connsiteX0" fmla="*/ 1693 w 877679"/>
              <a:gd name="connsiteY0" fmla="*/ 303185 h 1162813"/>
              <a:gd name="connsiteX1" fmla="*/ 215170 w 877679"/>
              <a:gd name="connsiteY1" fmla="*/ 1157542 h 1162813"/>
              <a:gd name="connsiteX2" fmla="*/ 323102 w 877679"/>
              <a:gd name="connsiteY2" fmla="*/ 1157166 h 1162813"/>
              <a:gd name="connsiteX3" fmla="*/ 663022 w 877679"/>
              <a:gd name="connsiteY3" fmla="*/ 1025641 h 1162813"/>
              <a:gd name="connsiteX4" fmla="*/ 862772 w 877679"/>
              <a:gd name="connsiteY4" fmla="*/ 0 h 1162813"/>
              <a:gd name="connsiteX5" fmla="*/ 0 w 877679"/>
              <a:gd name="connsiteY5" fmla="*/ 274774 h 1162813"/>
              <a:gd name="connsiteX6" fmla="*/ 1693 w 877679"/>
              <a:gd name="connsiteY6" fmla="*/ 303185 h 1162813"/>
              <a:gd name="connsiteX0" fmla="*/ 1693 w 877679"/>
              <a:gd name="connsiteY0" fmla="*/ 303185 h 1157542"/>
              <a:gd name="connsiteX1" fmla="*/ 215170 w 877679"/>
              <a:gd name="connsiteY1" fmla="*/ 1157542 h 1157542"/>
              <a:gd name="connsiteX2" fmla="*/ 323102 w 877679"/>
              <a:gd name="connsiteY2" fmla="*/ 1157166 h 1157542"/>
              <a:gd name="connsiteX3" fmla="*/ 663022 w 877679"/>
              <a:gd name="connsiteY3" fmla="*/ 1025641 h 1157542"/>
              <a:gd name="connsiteX4" fmla="*/ 862772 w 877679"/>
              <a:gd name="connsiteY4" fmla="*/ 0 h 1157542"/>
              <a:gd name="connsiteX5" fmla="*/ 0 w 877679"/>
              <a:gd name="connsiteY5" fmla="*/ 274774 h 1157542"/>
              <a:gd name="connsiteX6" fmla="*/ 1693 w 877679"/>
              <a:gd name="connsiteY6" fmla="*/ 303185 h 1157542"/>
              <a:gd name="connsiteX0" fmla="*/ 1693 w 877679"/>
              <a:gd name="connsiteY0" fmla="*/ 303185 h 1167685"/>
              <a:gd name="connsiteX1" fmla="*/ 215170 w 877679"/>
              <a:gd name="connsiteY1" fmla="*/ 1157542 h 1167685"/>
              <a:gd name="connsiteX2" fmla="*/ 238291 w 877679"/>
              <a:gd name="connsiteY2" fmla="*/ 1167685 h 1167685"/>
              <a:gd name="connsiteX3" fmla="*/ 663022 w 877679"/>
              <a:gd name="connsiteY3" fmla="*/ 1025641 h 1167685"/>
              <a:gd name="connsiteX4" fmla="*/ 862772 w 877679"/>
              <a:gd name="connsiteY4" fmla="*/ 0 h 1167685"/>
              <a:gd name="connsiteX5" fmla="*/ 0 w 877679"/>
              <a:gd name="connsiteY5" fmla="*/ 274774 h 1167685"/>
              <a:gd name="connsiteX6" fmla="*/ 1693 w 877679"/>
              <a:gd name="connsiteY6" fmla="*/ 303185 h 1167685"/>
              <a:gd name="connsiteX0" fmla="*/ 1693 w 877679"/>
              <a:gd name="connsiteY0" fmla="*/ 303185 h 1172945"/>
              <a:gd name="connsiteX1" fmla="*/ 215170 w 877679"/>
              <a:gd name="connsiteY1" fmla="*/ 1157542 h 1172945"/>
              <a:gd name="connsiteX2" fmla="*/ 228868 w 877679"/>
              <a:gd name="connsiteY2" fmla="*/ 1172945 h 1172945"/>
              <a:gd name="connsiteX3" fmla="*/ 663022 w 877679"/>
              <a:gd name="connsiteY3" fmla="*/ 1025641 h 1172945"/>
              <a:gd name="connsiteX4" fmla="*/ 862772 w 877679"/>
              <a:gd name="connsiteY4" fmla="*/ 0 h 1172945"/>
              <a:gd name="connsiteX5" fmla="*/ 0 w 877679"/>
              <a:gd name="connsiteY5" fmla="*/ 274774 h 1172945"/>
              <a:gd name="connsiteX6" fmla="*/ 1693 w 877679"/>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83800 w 1105927"/>
              <a:gd name="connsiteY4" fmla="*/ 23670 h 1172945"/>
              <a:gd name="connsiteX5" fmla="*/ 862772 w 1105927"/>
              <a:gd name="connsiteY5" fmla="*/ 0 h 1172945"/>
              <a:gd name="connsiteX6" fmla="*/ 0 w 1105927"/>
              <a:gd name="connsiteY6" fmla="*/ 274774 h 1172945"/>
              <a:gd name="connsiteX7" fmla="*/ 1693 w 1105927"/>
              <a:gd name="connsiteY7"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074627 w 1105927"/>
              <a:gd name="connsiteY3" fmla="*/ 902064 h 1172945"/>
              <a:gd name="connsiteX4" fmla="*/ 1105927 w 1105927"/>
              <a:gd name="connsiteY4" fmla="*/ 886255 h 1172945"/>
              <a:gd name="connsiteX5" fmla="*/ 883800 w 1105927"/>
              <a:gd name="connsiteY5" fmla="*/ 23670 h 1172945"/>
              <a:gd name="connsiteX6" fmla="*/ 862772 w 1105927"/>
              <a:gd name="connsiteY6" fmla="*/ 0 h 1172945"/>
              <a:gd name="connsiteX7" fmla="*/ 0 w 1105927"/>
              <a:gd name="connsiteY7" fmla="*/ 274774 h 1172945"/>
              <a:gd name="connsiteX8" fmla="*/ 1693 w 1105927"/>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74627 w 1103571"/>
              <a:gd name="connsiteY3" fmla="*/ 90206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1118 w 1103571"/>
              <a:gd name="connsiteY3" fmla="*/ 89943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5575"/>
              <a:gd name="connsiteX1" fmla="*/ 215170 w 1103571"/>
              <a:gd name="connsiteY1" fmla="*/ 1157542 h 1175575"/>
              <a:gd name="connsiteX2" fmla="*/ 221801 w 1103571"/>
              <a:gd name="connsiteY2" fmla="*/ 1175575 h 1175575"/>
              <a:gd name="connsiteX3" fmla="*/ 1098186 w 1103571"/>
              <a:gd name="connsiteY3" fmla="*/ 894175 h 1175575"/>
              <a:gd name="connsiteX4" fmla="*/ 1103571 w 1103571"/>
              <a:gd name="connsiteY4" fmla="*/ 875735 h 1175575"/>
              <a:gd name="connsiteX5" fmla="*/ 883800 w 1103571"/>
              <a:gd name="connsiteY5" fmla="*/ 23670 h 1175575"/>
              <a:gd name="connsiteX6" fmla="*/ 862772 w 1103571"/>
              <a:gd name="connsiteY6" fmla="*/ 0 h 1175575"/>
              <a:gd name="connsiteX7" fmla="*/ 0 w 1103571"/>
              <a:gd name="connsiteY7" fmla="*/ 274774 h 1175575"/>
              <a:gd name="connsiteX8" fmla="*/ 1693 w 1103571"/>
              <a:gd name="connsiteY8" fmla="*/ 303185 h 1175575"/>
              <a:gd name="connsiteX0" fmla="*/ 1693 w 1103571"/>
              <a:gd name="connsiteY0" fmla="*/ 303185 h 1172945"/>
              <a:gd name="connsiteX1" fmla="*/ 215170 w 1103571"/>
              <a:gd name="connsiteY1" fmla="*/ 1157542 h 1172945"/>
              <a:gd name="connsiteX2" fmla="*/ 238292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65055"/>
              <a:gd name="connsiteX1" fmla="*/ 215170 w 1103571"/>
              <a:gd name="connsiteY1" fmla="*/ 1157542 h 1165055"/>
              <a:gd name="connsiteX2" fmla="*/ 243004 w 1103571"/>
              <a:gd name="connsiteY2" fmla="*/ 1165055 h 1165055"/>
              <a:gd name="connsiteX3" fmla="*/ 1098186 w 1103571"/>
              <a:gd name="connsiteY3" fmla="*/ 894175 h 1165055"/>
              <a:gd name="connsiteX4" fmla="*/ 1103571 w 1103571"/>
              <a:gd name="connsiteY4" fmla="*/ 875735 h 1165055"/>
              <a:gd name="connsiteX5" fmla="*/ 883800 w 1103571"/>
              <a:gd name="connsiteY5" fmla="*/ 23670 h 1165055"/>
              <a:gd name="connsiteX6" fmla="*/ 862772 w 1103571"/>
              <a:gd name="connsiteY6" fmla="*/ 0 h 1165055"/>
              <a:gd name="connsiteX7" fmla="*/ 0 w 1103571"/>
              <a:gd name="connsiteY7" fmla="*/ 274774 h 1165055"/>
              <a:gd name="connsiteX8" fmla="*/ 1693 w 1103571"/>
              <a:gd name="connsiteY8" fmla="*/ 303185 h 1165055"/>
              <a:gd name="connsiteX0" fmla="*/ 1693 w 1103571"/>
              <a:gd name="connsiteY0" fmla="*/ 303185 h 1167685"/>
              <a:gd name="connsiteX1" fmla="*/ 215170 w 1103571"/>
              <a:gd name="connsiteY1" fmla="*/ 1157542 h 1167685"/>
              <a:gd name="connsiteX2" fmla="*/ 235937 w 1103571"/>
              <a:gd name="connsiteY2" fmla="*/ 1167685 h 1167685"/>
              <a:gd name="connsiteX3" fmla="*/ 1098186 w 1103571"/>
              <a:gd name="connsiteY3" fmla="*/ 894175 h 1167685"/>
              <a:gd name="connsiteX4" fmla="*/ 1103571 w 1103571"/>
              <a:gd name="connsiteY4" fmla="*/ 875735 h 1167685"/>
              <a:gd name="connsiteX5" fmla="*/ 883800 w 1103571"/>
              <a:gd name="connsiteY5" fmla="*/ 23670 h 1167685"/>
              <a:gd name="connsiteX6" fmla="*/ 862772 w 1103571"/>
              <a:gd name="connsiteY6" fmla="*/ 0 h 1167685"/>
              <a:gd name="connsiteX7" fmla="*/ 0 w 1103571"/>
              <a:gd name="connsiteY7" fmla="*/ 274774 h 1167685"/>
              <a:gd name="connsiteX8" fmla="*/ 1693 w 1103571"/>
              <a:gd name="connsiteY8" fmla="*/ 303185 h 1167685"/>
              <a:gd name="connsiteX0" fmla="*/ 1693 w 1103571"/>
              <a:gd name="connsiteY0" fmla="*/ 303185 h 1167685"/>
              <a:gd name="connsiteX1" fmla="*/ 184105 w 1103571"/>
              <a:gd name="connsiteY1" fmla="*/ 1033560 h 1167685"/>
              <a:gd name="connsiteX2" fmla="*/ 215170 w 1103571"/>
              <a:gd name="connsiteY2" fmla="*/ 1157542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67685"/>
              <a:gd name="connsiteX1" fmla="*/ 184105 w 1103571"/>
              <a:gd name="connsiteY1" fmla="*/ 1033560 h 1167685"/>
              <a:gd name="connsiteX2" fmla="*/ 321185 w 1103571"/>
              <a:gd name="connsiteY2" fmla="*/ 997117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1098186 w 1103571"/>
              <a:gd name="connsiteY4" fmla="*/ 894175 h 1128236"/>
              <a:gd name="connsiteX5" fmla="*/ 1103571 w 1103571"/>
              <a:gd name="connsiteY5" fmla="*/ 875735 h 1128236"/>
              <a:gd name="connsiteX6" fmla="*/ 883800 w 1103571"/>
              <a:gd name="connsiteY6" fmla="*/ 23670 h 1128236"/>
              <a:gd name="connsiteX7" fmla="*/ 862772 w 1103571"/>
              <a:gd name="connsiteY7" fmla="*/ 0 h 1128236"/>
              <a:gd name="connsiteX8" fmla="*/ 0 w 1103571"/>
              <a:gd name="connsiteY8" fmla="*/ 274774 h 1128236"/>
              <a:gd name="connsiteX9" fmla="*/ 1693 w 1103571"/>
              <a:gd name="connsiteY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64454 w 1103571"/>
              <a:gd name="connsiteY4" fmla="*/ 108878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667060 w 1103571"/>
              <a:gd name="connsiteY7" fmla="*/ 891544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0 w 1103571"/>
              <a:gd name="connsiteY14" fmla="*/ 274774 h 1128236"/>
              <a:gd name="connsiteX15" fmla="*/ 1693 w 1103571"/>
              <a:gd name="connsiteY15"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04830 w 1103571"/>
              <a:gd name="connsiteY14" fmla="*/ 205135 h 1128236"/>
              <a:gd name="connsiteX15" fmla="*/ 0 w 1103571"/>
              <a:gd name="connsiteY15" fmla="*/ 274774 h 1128236"/>
              <a:gd name="connsiteX16" fmla="*/ 1693 w 1103571"/>
              <a:gd name="connsiteY16"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40358 w 1103571"/>
              <a:gd name="connsiteY14" fmla="*/ 351972 h 1128236"/>
              <a:gd name="connsiteX15" fmla="*/ 204830 w 1103571"/>
              <a:gd name="connsiteY15" fmla="*/ 205135 h 1128236"/>
              <a:gd name="connsiteX16" fmla="*/ 0 w 1103571"/>
              <a:gd name="connsiteY16" fmla="*/ 274774 h 1128236"/>
              <a:gd name="connsiteX17" fmla="*/ 1693 w 1103571"/>
              <a:gd name="connsiteY17"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1813 w 1103571"/>
              <a:gd name="connsiteY16" fmla="*/ 292799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45630 w 1103571"/>
              <a:gd name="connsiteY16" fmla="*/ 286224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4711 w 1103571"/>
              <a:gd name="connsiteY14" fmla="*/ 325673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2737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8658 w 1103571"/>
              <a:gd name="connsiteY14" fmla="*/ 327864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0763 w 1103571"/>
              <a:gd name="connsiteY14" fmla="*/ 319098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094049"/>
              <a:gd name="connsiteX1" fmla="*/ 184105 w 1103571"/>
              <a:gd name="connsiteY1" fmla="*/ 1033560 h 1094049"/>
              <a:gd name="connsiteX2" fmla="*/ 321185 w 1103571"/>
              <a:gd name="connsiteY2" fmla="*/ 997117 h 1094049"/>
              <a:gd name="connsiteX3" fmla="*/ 447963 w 1103571"/>
              <a:gd name="connsiteY3" fmla="*/ 1094049 h 1094049"/>
              <a:gd name="connsiteX4" fmla="*/ 414981 w 1103571"/>
              <a:gd name="connsiteY4" fmla="*/ 967812 h 1094049"/>
              <a:gd name="connsiteX5" fmla="*/ 516283 w 1103571"/>
              <a:gd name="connsiteY5" fmla="*/ 936253 h 1094049"/>
              <a:gd name="connsiteX6" fmla="*/ 561046 w 1103571"/>
              <a:gd name="connsiteY6" fmla="*/ 1057229 h 1094049"/>
              <a:gd name="connsiteX7" fmla="*/ 695330 w 1103571"/>
              <a:gd name="connsiteY7" fmla="*/ 1017781 h 1094049"/>
              <a:gd name="connsiteX8" fmla="*/ 1098186 w 1103571"/>
              <a:gd name="connsiteY8" fmla="*/ 894175 h 1094049"/>
              <a:gd name="connsiteX9" fmla="*/ 1103571 w 1103571"/>
              <a:gd name="connsiteY9" fmla="*/ 875735 h 1094049"/>
              <a:gd name="connsiteX10" fmla="*/ 883800 w 1103571"/>
              <a:gd name="connsiteY10" fmla="*/ 23670 h 1094049"/>
              <a:gd name="connsiteX11" fmla="*/ 862772 w 1103571"/>
              <a:gd name="connsiteY11" fmla="*/ 0 h 1094049"/>
              <a:gd name="connsiteX12" fmla="*/ 463393 w 1103571"/>
              <a:gd name="connsiteY12" fmla="*/ 124045 h 1094049"/>
              <a:gd name="connsiteX13" fmla="*/ 510763 w 1103571"/>
              <a:gd name="connsiteY13" fmla="*/ 319098 h 1094049"/>
              <a:gd name="connsiteX14" fmla="*/ 449577 w 1103571"/>
              <a:gd name="connsiteY14" fmla="*/ 341014 h 1094049"/>
              <a:gd name="connsiteX15" fmla="*/ 435761 w 1103571"/>
              <a:gd name="connsiteY15" fmla="*/ 288416 h 1094049"/>
              <a:gd name="connsiteX16" fmla="*/ 240358 w 1103571"/>
              <a:gd name="connsiteY16" fmla="*/ 351972 h 1094049"/>
              <a:gd name="connsiteX17" fmla="*/ 204830 w 1103571"/>
              <a:gd name="connsiteY17" fmla="*/ 205135 h 1094049"/>
              <a:gd name="connsiteX18" fmla="*/ 0 w 1103571"/>
              <a:gd name="connsiteY18" fmla="*/ 274774 h 1094049"/>
              <a:gd name="connsiteX19" fmla="*/ 1693 w 1103571"/>
              <a:gd name="connsiteY19" fmla="*/ 303185 h 1094049"/>
              <a:gd name="connsiteX0" fmla="*/ 1693 w 1103571"/>
              <a:gd name="connsiteY0" fmla="*/ 303185 h 1057229"/>
              <a:gd name="connsiteX1" fmla="*/ 184105 w 1103571"/>
              <a:gd name="connsiteY1" fmla="*/ 1033560 h 1057229"/>
              <a:gd name="connsiteX2" fmla="*/ 321185 w 1103571"/>
              <a:gd name="connsiteY2" fmla="*/ 997117 h 1057229"/>
              <a:gd name="connsiteX3" fmla="*/ 414981 w 1103571"/>
              <a:gd name="connsiteY3" fmla="*/ 967812 h 1057229"/>
              <a:gd name="connsiteX4" fmla="*/ 516283 w 1103571"/>
              <a:gd name="connsiteY4" fmla="*/ 936253 h 1057229"/>
              <a:gd name="connsiteX5" fmla="*/ 561046 w 1103571"/>
              <a:gd name="connsiteY5" fmla="*/ 1057229 h 1057229"/>
              <a:gd name="connsiteX6" fmla="*/ 695330 w 1103571"/>
              <a:gd name="connsiteY6" fmla="*/ 1017781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321185 w 1103571"/>
              <a:gd name="connsiteY2" fmla="*/ 997117 h 1057229"/>
              <a:gd name="connsiteX3" fmla="*/ 516283 w 1103571"/>
              <a:gd name="connsiteY3" fmla="*/ 936253 h 1057229"/>
              <a:gd name="connsiteX4" fmla="*/ 561046 w 1103571"/>
              <a:gd name="connsiteY4" fmla="*/ 1057229 h 1057229"/>
              <a:gd name="connsiteX5" fmla="*/ 695330 w 1103571"/>
              <a:gd name="connsiteY5" fmla="*/ 1017781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1098186 w 1103571"/>
              <a:gd name="connsiteY5" fmla="*/ 894175 h 1057229"/>
              <a:gd name="connsiteX6" fmla="*/ 1103571 w 1103571"/>
              <a:gd name="connsiteY6" fmla="*/ 875735 h 1057229"/>
              <a:gd name="connsiteX7" fmla="*/ 883800 w 1103571"/>
              <a:gd name="connsiteY7" fmla="*/ 23670 h 1057229"/>
              <a:gd name="connsiteX8" fmla="*/ 862772 w 1103571"/>
              <a:gd name="connsiteY8" fmla="*/ 0 h 1057229"/>
              <a:gd name="connsiteX9" fmla="*/ 463393 w 1103571"/>
              <a:gd name="connsiteY9" fmla="*/ 124045 h 1057229"/>
              <a:gd name="connsiteX10" fmla="*/ 510763 w 1103571"/>
              <a:gd name="connsiteY10" fmla="*/ 319098 h 1057229"/>
              <a:gd name="connsiteX11" fmla="*/ 449577 w 1103571"/>
              <a:gd name="connsiteY11" fmla="*/ 341014 h 1057229"/>
              <a:gd name="connsiteX12" fmla="*/ 435761 w 1103571"/>
              <a:gd name="connsiteY12" fmla="*/ 288416 h 1057229"/>
              <a:gd name="connsiteX13" fmla="*/ 240358 w 1103571"/>
              <a:gd name="connsiteY13" fmla="*/ 351972 h 1057229"/>
              <a:gd name="connsiteX14" fmla="*/ 204830 w 1103571"/>
              <a:gd name="connsiteY14" fmla="*/ 205135 h 1057229"/>
              <a:gd name="connsiteX15" fmla="*/ 0 w 1103571"/>
              <a:gd name="connsiteY15" fmla="*/ 274774 h 1057229"/>
              <a:gd name="connsiteX16" fmla="*/ 1693 w 1103571"/>
              <a:gd name="connsiteY16"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6298 w 1103571"/>
              <a:gd name="connsiteY5" fmla="*/ 1011644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551245 w 1103571"/>
              <a:gd name="connsiteY4" fmla="*/ 849027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66029 w 1103571"/>
              <a:gd name="connsiteY5" fmla="*/ 915214 h 1057229"/>
              <a:gd name="connsiteX6" fmla="*/ 551245 w 1103571"/>
              <a:gd name="connsiteY6" fmla="*/ 849027 h 1057229"/>
              <a:gd name="connsiteX7" fmla="*/ 690376 w 1103571"/>
              <a:gd name="connsiteY7" fmla="*/ 864807 h 1057229"/>
              <a:gd name="connsiteX8" fmla="*/ 1098186 w 1103571"/>
              <a:gd name="connsiteY8" fmla="*/ 894175 h 1057229"/>
              <a:gd name="connsiteX9" fmla="*/ 1103571 w 1103571"/>
              <a:gd name="connsiteY9" fmla="*/ 875735 h 1057229"/>
              <a:gd name="connsiteX10" fmla="*/ 883800 w 1103571"/>
              <a:gd name="connsiteY10" fmla="*/ 23670 h 1057229"/>
              <a:gd name="connsiteX11" fmla="*/ 862772 w 1103571"/>
              <a:gd name="connsiteY11" fmla="*/ 0 h 1057229"/>
              <a:gd name="connsiteX12" fmla="*/ 463393 w 1103571"/>
              <a:gd name="connsiteY12" fmla="*/ 124045 h 1057229"/>
              <a:gd name="connsiteX13" fmla="*/ 510763 w 1103571"/>
              <a:gd name="connsiteY13" fmla="*/ 319098 h 1057229"/>
              <a:gd name="connsiteX14" fmla="*/ 449577 w 1103571"/>
              <a:gd name="connsiteY14" fmla="*/ 341014 h 1057229"/>
              <a:gd name="connsiteX15" fmla="*/ 435761 w 1103571"/>
              <a:gd name="connsiteY15" fmla="*/ 288416 h 1057229"/>
              <a:gd name="connsiteX16" fmla="*/ 240358 w 1103571"/>
              <a:gd name="connsiteY16" fmla="*/ 351972 h 1057229"/>
              <a:gd name="connsiteX17" fmla="*/ 204830 w 1103571"/>
              <a:gd name="connsiteY17" fmla="*/ 205135 h 1057229"/>
              <a:gd name="connsiteX18" fmla="*/ 0 w 1103571"/>
              <a:gd name="connsiteY18" fmla="*/ 274774 h 1057229"/>
              <a:gd name="connsiteX19" fmla="*/ 1693 w 1103571"/>
              <a:gd name="connsiteY19"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56160 w 1103571"/>
              <a:gd name="connsiteY7" fmla="*/ 895489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5800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3571" h="1057229">
                <a:moveTo>
                  <a:pt x="1693" y="303185"/>
                </a:moveTo>
                <a:lnTo>
                  <a:pt x="184105" y="1033560"/>
                </a:lnTo>
                <a:lnTo>
                  <a:pt x="516283" y="936253"/>
                </a:lnTo>
                <a:lnTo>
                  <a:pt x="561046" y="1057229"/>
                </a:lnTo>
                <a:lnTo>
                  <a:pt x="648927" y="1029177"/>
                </a:lnTo>
                <a:lnTo>
                  <a:pt x="648927" y="950279"/>
                </a:lnTo>
                <a:cubicBezTo>
                  <a:pt x="647611" y="927633"/>
                  <a:pt x="652506" y="884845"/>
                  <a:pt x="637374" y="878270"/>
                </a:cubicBezTo>
                <a:lnTo>
                  <a:pt x="564055" y="899872"/>
                </a:lnTo>
                <a:lnTo>
                  <a:pt x="549559" y="845270"/>
                </a:lnTo>
                <a:lnTo>
                  <a:pt x="645800" y="817532"/>
                </a:lnTo>
                <a:lnTo>
                  <a:pt x="668079" y="898307"/>
                </a:lnTo>
                <a:lnTo>
                  <a:pt x="696297" y="1013836"/>
                </a:lnTo>
                <a:lnTo>
                  <a:pt x="1098186" y="894175"/>
                </a:lnTo>
                <a:lnTo>
                  <a:pt x="1103571" y="875735"/>
                </a:lnTo>
                <a:cubicBezTo>
                  <a:pt x="1026388" y="593467"/>
                  <a:pt x="960983" y="305938"/>
                  <a:pt x="883800" y="23670"/>
                </a:cubicBezTo>
                <a:lnTo>
                  <a:pt x="862772" y="0"/>
                </a:lnTo>
                <a:lnTo>
                  <a:pt x="463393" y="124045"/>
                </a:lnTo>
                <a:lnTo>
                  <a:pt x="510763" y="319098"/>
                </a:lnTo>
                <a:lnTo>
                  <a:pt x="449577" y="341014"/>
                </a:lnTo>
                <a:lnTo>
                  <a:pt x="435761" y="288416"/>
                </a:lnTo>
                <a:lnTo>
                  <a:pt x="240358" y="351972"/>
                </a:lnTo>
                <a:lnTo>
                  <a:pt x="204830" y="205135"/>
                </a:lnTo>
                <a:lnTo>
                  <a:pt x="0" y="274774"/>
                </a:lnTo>
                <a:lnTo>
                  <a:pt x="1693" y="3031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6" name="フリーフォーム 265"/>
          <p:cNvSpPr/>
          <p:nvPr/>
        </p:nvSpPr>
        <p:spPr>
          <a:xfrm rot="16200000">
            <a:off x="1224025" y="3502756"/>
            <a:ext cx="543316" cy="76495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464934 w 972439"/>
              <a:gd name="connsiteY10" fmla="*/ 137715 h 997587"/>
              <a:gd name="connsiteX11" fmla="*/ 352378 w 972439"/>
              <a:gd name="connsiteY11" fmla="*/ 47916 h 997587"/>
              <a:gd name="connsiteX12" fmla="*/ 326585 w 972439"/>
              <a:gd name="connsiteY12" fmla="*/ 5659 h 997587"/>
              <a:gd name="connsiteX13" fmla="*/ 304670 w 972439"/>
              <a:gd name="connsiteY13" fmla="*/ 0 h 997587"/>
              <a:gd name="connsiteX14" fmla="*/ 0 w 972439"/>
              <a:gd name="connsiteY14"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464934 w 972439"/>
              <a:gd name="connsiteY9" fmla="*/ 137715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464934 w 972439"/>
              <a:gd name="connsiteY8" fmla="*/ 137715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464934 w 972439"/>
              <a:gd name="connsiteY7" fmla="*/ 137715 h 997587"/>
              <a:gd name="connsiteX8" fmla="*/ 352378 w 972439"/>
              <a:gd name="connsiteY8" fmla="*/ 47916 h 997587"/>
              <a:gd name="connsiteX9" fmla="*/ 326585 w 972439"/>
              <a:gd name="connsiteY9" fmla="*/ 5659 h 997587"/>
              <a:gd name="connsiteX10" fmla="*/ 304670 w 972439"/>
              <a:gd name="connsiteY10" fmla="*/ 0 h 997587"/>
              <a:gd name="connsiteX11" fmla="*/ 0 w 972439"/>
              <a:gd name="connsiteY11"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464934 w 972439"/>
              <a:gd name="connsiteY6" fmla="*/ 137715 h 997587"/>
              <a:gd name="connsiteX7" fmla="*/ 352378 w 972439"/>
              <a:gd name="connsiteY7" fmla="*/ 47916 h 997587"/>
              <a:gd name="connsiteX8" fmla="*/ 326585 w 972439"/>
              <a:gd name="connsiteY8" fmla="*/ 5659 h 997587"/>
              <a:gd name="connsiteX9" fmla="*/ 304670 w 972439"/>
              <a:gd name="connsiteY9" fmla="*/ 0 h 997587"/>
              <a:gd name="connsiteX10" fmla="*/ 0 w 972439"/>
              <a:gd name="connsiteY10" fmla="*/ 101265 h 997587"/>
              <a:gd name="connsiteX0" fmla="*/ 0 w 950329"/>
              <a:gd name="connsiteY0" fmla="*/ 101265 h 997587"/>
              <a:gd name="connsiteX1" fmla="*/ 5332 w 950329"/>
              <a:gd name="connsiteY1" fmla="*/ 135074 h 997587"/>
              <a:gd name="connsiteX2" fmla="*/ 220353 w 950329"/>
              <a:gd name="connsiteY2" fmla="*/ 997587 h 997587"/>
              <a:gd name="connsiteX3" fmla="*/ 643147 w 950329"/>
              <a:gd name="connsiteY3" fmla="*/ 866662 h 997587"/>
              <a:gd name="connsiteX4" fmla="*/ 950329 w 950329"/>
              <a:gd name="connsiteY4" fmla="*/ 768941 h 997587"/>
              <a:gd name="connsiteX5" fmla="*/ 464934 w 950329"/>
              <a:gd name="connsiteY5" fmla="*/ 137715 h 997587"/>
              <a:gd name="connsiteX6" fmla="*/ 352378 w 950329"/>
              <a:gd name="connsiteY6" fmla="*/ 47916 h 997587"/>
              <a:gd name="connsiteX7" fmla="*/ 326585 w 950329"/>
              <a:gd name="connsiteY7" fmla="*/ 5659 h 997587"/>
              <a:gd name="connsiteX8" fmla="*/ 304670 w 950329"/>
              <a:gd name="connsiteY8" fmla="*/ 0 h 997587"/>
              <a:gd name="connsiteX9" fmla="*/ 0 w 950329"/>
              <a:gd name="connsiteY9"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64934 w 643147"/>
              <a:gd name="connsiteY4" fmla="*/ 137715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57900 w 643147"/>
              <a:gd name="connsiteY4" fmla="*/ 132433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147" h="997587">
                <a:moveTo>
                  <a:pt x="0" y="101265"/>
                </a:moveTo>
                <a:cubicBezTo>
                  <a:pt x="3341" y="111654"/>
                  <a:pt x="1991" y="124685"/>
                  <a:pt x="5332" y="135074"/>
                </a:cubicBezTo>
                <a:lnTo>
                  <a:pt x="220353" y="997587"/>
                </a:lnTo>
                <a:lnTo>
                  <a:pt x="643147" y="866662"/>
                </a:lnTo>
                <a:lnTo>
                  <a:pt x="457900" y="132433"/>
                </a:lnTo>
                <a:cubicBezTo>
                  <a:pt x="402013" y="86214"/>
                  <a:pt x="375436" y="69925"/>
                  <a:pt x="352378" y="47916"/>
                </a:cubicBezTo>
                <a:lnTo>
                  <a:pt x="326585" y="5659"/>
                </a:lnTo>
                <a:lnTo>
                  <a:pt x="304670" y="0"/>
                </a:lnTo>
                <a:lnTo>
                  <a:pt x="0" y="10126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7" name="フリーフォーム 266"/>
          <p:cNvSpPr/>
          <p:nvPr/>
        </p:nvSpPr>
        <p:spPr>
          <a:xfrm rot="16200000">
            <a:off x="1895519" y="3789481"/>
            <a:ext cx="929000" cy="92147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08993"/>
              <a:gd name="connsiteY0" fmla="*/ 111200 h 886660"/>
              <a:gd name="connsiteX1" fmla="*/ 328915 w 808993"/>
              <a:gd name="connsiteY1" fmla="*/ 886660 h 886660"/>
              <a:gd name="connsiteX2" fmla="*/ 808993 w 808993"/>
              <a:gd name="connsiteY2" fmla="*/ 825845 h 886660"/>
              <a:gd name="connsiteX3" fmla="*/ 363989 w 808993"/>
              <a:gd name="connsiteY3" fmla="*/ 0 h 886660"/>
              <a:gd name="connsiteX4" fmla="*/ 7731 w 808993"/>
              <a:gd name="connsiteY4" fmla="*/ 85419 h 886660"/>
              <a:gd name="connsiteX5" fmla="*/ 0 w 808993"/>
              <a:gd name="connsiteY5" fmla="*/ 111200 h 886660"/>
              <a:gd name="connsiteX0" fmla="*/ 0 w 1098939"/>
              <a:gd name="connsiteY0" fmla="*/ 111200 h 886660"/>
              <a:gd name="connsiteX1" fmla="*/ 328915 w 1098939"/>
              <a:gd name="connsiteY1" fmla="*/ 886660 h 886660"/>
              <a:gd name="connsiteX2" fmla="*/ 808993 w 1098939"/>
              <a:gd name="connsiteY2" fmla="*/ 825845 h 886660"/>
              <a:gd name="connsiteX3" fmla="*/ 1087365 w 1098939"/>
              <a:gd name="connsiteY3" fmla="*/ 712346 h 886660"/>
              <a:gd name="connsiteX4" fmla="*/ 363989 w 1098939"/>
              <a:gd name="connsiteY4" fmla="*/ 0 h 886660"/>
              <a:gd name="connsiteX5" fmla="*/ 7731 w 1098939"/>
              <a:gd name="connsiteY5" fmla="*/ 85419 h 886660"/>
              <a:gd name="connsiteX6" fmla="*/ 0 w 1098939"/>
              <a:gd name="connsiteY6" fmla="*/ 111200 h 886660"/>
              <a:gd name="connsiteX0" fmla="*/ 0 w 1087365"/>
              <a:gd name="connsiteY0" fmla="*/ 111200 h 886660"/>
              <a:gd name="connsiteX1" fmla="*/ 328915 w 1087365"/>
              <a:gd name="connsiteY1" fmla="*/ 886660 h 886660"/>
              <a:gd name="connsiteX2" fmla="*/ 808993 w 1087365"/>
              <a:gd name="connsiteY2" fmla="*/ 825845 h 886660"/>
              <a:gd name="connsiteX3" fmla="*/ 1087365 w 1087365"/>
              <a:gd name="connsiteY3" fmla="*/ 712346 h 886660"/>
              <a:gd name="connsiteX4" fmla="*/ 363989 w 1087365"/>
              <a:gd name="connsiteY4" fmla="*/ 0 h 886660"/>
              <a:gd name="connsiteX5" fmla="*/ 7731 w 1087365"/>
              <a:gd name="connsiteY5" fmla="*/ 85419 h 886660"/>
              <a:gd name="connsiteX6" fmla="*/ 0 w 1087365"/>
              <a:gd name="connsiteY6" fmla="*/ 111200 h 886660"/>
              <a:gd name="connsiteX0" fmla="*/ 0 w 1077985"/>
              <a:gd name="connsiteY0" fmla="*/ 111200 h 886660"/>
              <a:gd name="connsiteX1" fmla="*/ 328915 w 1077985"/>
              <a:gd name="connsiteY1" fmla="*/ 886660 h 886660"/>
              <a:gd name="connsiteX2" fmla="*/ 808993 w 1077985"/>
              <a:gd name="connsiteY2" fmla="*/ 825845 h 886660"/>
              <a:gd name="connsiteX3" fmla="*/ 1077985 w 1077985"/>
              <a:gd name="connsiteY3" fmla="*/ 728193 h 886660"/>
              <a:gd name="connsiteX4" fmla="*/ 363989 w 1077985"/>
              <a:gd name="connsiteY4" fmla="*/ 0 h 886660"/>
              <a:gd name="connsiteX5" fmla="*/ 7731 w 1077985"/>
              <a:gd name="connsiteY5" fmla="*/ 85419 h 886660"/>
              <a:gd name="connsiteX6" fmla="*/ 0 w 1077985"/>
              <a:gd name="connsiteY6" fmla="*/ 111200 h 886660"/>
              <a:gd name="connsiteX0" fmla="*/ 0 w 1139307"/>
              <a:gd name="connsiteY0" fmla="*/ 111200 h 886660"/>
              <a:gd name="connsiteX1" fmla="*/ 328915 w 1139307"/>
              <a:gd name="connsiteY1" fmla="*/ 886660 h 886660"/>
              <a:gd name="connsiteX2" fmla="*/ 808993 w 1139307"/>
              <a:gd name="connsiteY2" fmla="*/ 825845 h 886660"/>
              <a:gd name="connsiteX3" fmla="*/ 1077985 w 1139307"/>
              <a:gd name="connsiteY3" fmla="*/ 728193 h 886660"/>
              <a:gd name="connsiteX4" fmla="*/ 1089711 w 1139307"/>
              <a:gd name="connsiteY4" fmla="*/ 704423 h 886660"/>
              <a:gd name="connsiteX5" fmla="*/ 363989 w 1139307"/>
              <a:gd name="connsiteY5" fmla="*/ 0 h 886660"/>
              <a:gd name="connsiteX6" fmla="*/ 7731 w 1139307"/>
              <a:gd name="connsiteY6" fmla="*/ 85419 h 886660"/>
              <a:gd name="connsiteX7" fmla="*/ 0 w 1139307"/>
              <a:gd name="connsiteY7" fmla="*/ 111200 h 886660"/>
              <a:gd name="connsiteX0" fmla="*/ 0 w 1089711"/>
              <a:gd name="connsiteY0" fmla="*/ 111200 h 886660"/>
              <a:gd name="connsiteX1" fmla="*/ 328915 w 1089711"/>
              <a:gd name="connsiteY1" fmla="*/ 886660 h 886660"/>
              <a:gd name="connsiteX2" fmla="*/ 808993 w 1089711"/>
              <a:gd name="connsiteY2" fmla="*/ 825845 h 886660"/>
              <a:gd name="connsiteX3" fmla="*/ 1077985 w 1089711"/>
              <a:gd name="connsiteY3" fmla="*/ 728193 h 886660"/>
              <a:gd name="connsiteX4" fmla="*/ 1089711 w 1089711"/>
              <a:gd name="connsiteY4" fmla="*/ 704423 h 886660"/>
              <a:gd name="connsiteX5" fmla="*/ 363989 w 1089711"/>
              <a:gd name="connsiteY5" fmla="*/ 0 h 886660"/>
              <a:gd name="connsiteX6" fmla="*/ 7731 w 1089711"/>
              <a:gd name="connsiteY6" fmla="*/ 85419 h 886660"/>
              <a:gd name="connsiteX7" fmla="*/ 0 w 1089711"/>
              <a:gd name="connsiteY7" fmla="*/ 111200 h 886660"/>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99091"/>
              <a:gd name="connsiteY0" fmla="*/ 290796 h 1066256"/>
              <a:gd name="connsiteX1" fmla="*/ 328915 w 1099091"/>
              <a:gd name="connsiteY1" fmla="*/ 1066256 h 1066256"/>
              <a:gd name="connsiteX2" fmla="*/ 808993 w 1099091"/>
              <a:gd name="connsiteY2" fmla="*/ 1005441 h 1066256"/>
              <a:gd name="connsiteX3" fmla="*/ 1077985 w 1099091"/>
              <a:gd name="connsiteY3" fmla="*/ 907789 h 1066256"/>
              <a:gd name="connsiteX4" fmla="*/ 1099091 w 1099091"/>
              <a:gd name="connsiteY4" fmla="*/ 889301 h 1066256"/>
              <a:gd name="connsiteX5" fmla="*/ 865799 w 1099091"/>
              <a:gd name="connsiteY5" fmla="*/ 0 h 1066256"/>
              <a:gd name="connsiteX6" fmla="*/ 7731 w 1099091"/>
              <a:gd name="connsiteY6" fmla="*/ 265015 h 1066256"/>
              <a:gd name="connsiteX7" fmla="*/ 0 w 1099091"/>
              <a:gd name="connsiteY7" fmla="*/ 290796 h 1066256"/>
              <a:gd name="connsiteX0" fmla="*/ 0 w 1099091"/>
              <a:gd name="connsiteY0" fmla="*/ 280232 h 1055692"/>
              <a:gd name="connsiteX1" fmla="*/ 328915 w 1099091"/>
              <a:gd name="connsiteY1" fmla="*/ 1055692 h 1055692"/>
              <a:gd name="connsiteX2" fmla="*/ 808993 w 1099091"/>
              <a:gd name="connsiteY2" fmla="*/ 994877 h 1055692"/>
              <a:gd name="connsiteX3" fmla="*/ 1077985 w 1099091"/>
              <a:gd name="connsiteY3" fmla="*/ 897225 h 1055692"/>
              <a:gd name="connsiteX4" fmla="*/ 1099091 w 1099091"/>
              <a:gd name="connsiteY4" fmla="*/ 878737 h 1055692"/>
              <a:gd name="connsiteX5" fmla="*/ 877523 w 1099091"/>
              <a:gd name="connsiteY5" fmla="*/ 0 h 1055692"/>
              <a:gd name="connsiteX6" fmla="*/ 7731 w 1099091"/>
              <a:gd name="connsiteY6" fmla="*/ 254451 h 1055692"/>
              <a:gd name="connsiteX7" fmla="*/ 0 w 1099091"/>
              <a:gd name="connsiteY7" fmla="*/ 280232 h 1055692"/>
              <a:gd name="connsiteX0" fmla="*/ 0 w 1099091"/>
              <a:gd name="connsiteY0" fmla="*/ 361522 h 1136982"/>
              <a:gd name="connsiteX1" fmla="*/ 328915 w 1099091"/>
              <a:gd name="connsiteY1" fmla="*/ 1136982 h 1136982"/>
              <a:gd name="connsiteX2" fmla="*/ 808993 w 1099091"/>
              <a:gd name="connsiteY2" fmla="*/ 1076167 h 1136982"/>
              <a:gd name="connsiteX3" fmla="*/ 1077985 w 1099091"/>
              <a:gd name="connsiteY3" fmla="*/ 978515 h 1136982"/>
              <a:gd name="connsiteX4" fmla="*/ 1099091 w 1099091"/>
              <a:gd name="connsiteY4" fmla="*/ 960027 h 1136982"/>
              <a:gd name="connsiteX5" fmla="*/ 877523 w 1099091"/>
              <a:gd name="connsiteY5" fmla="*/ 81290 h 1136982"/>
              <a:gd name="connsiteX6" fmla="*/ 841150 w 1099091"/>
              <a:gd name="connsiteY6" fmla="*/ 64688 h 1136982"/>
              <a:gd name="connsiteX7" fmla="*/ 7731 w 1099091"/>
              <a:gd name="connsiteY7" fmla="*/ 335741 h 1136982"/>
              <a:gd name="connsiteX8" fmla="*/ 0 w 1099091"/>
              <a:gd name="connsiteY8" fmla="*/ 361522 h 1136982"/>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7398 h 1082858"/>
              <a:gd name="connsiteX1" fmla="*/ 328915 w 1099091"/>
              <a:gd name="connsiteY1" fmla="*/ 1082858 h 1082858"/>
              <a:gd name="connsiteX2" fmla="*/ 808993 w 1099091"/>
              <a:gd name="connsiteY2" fmla="*/ 1022043 h 1082858"/>
              <a:gd name="connsiteX3" fmla="*/ 1077985 w 1099091"/>
              <a:gd name="connsiteY3" fmla="*/ 924391 h 1082858"/>
              <a:gd name="connsiteX4" fmla="*/ 1099091 w 1099091"/>
              <a:gd name="connsiteY4" fmla="*/ 905903 h 1082858"/>
              <a:gd name="connsiteX5" fmla="*/ 877523 w 1099091"/>
              <a:gd name="connsiteY5" fmla="*/ 27166 h 1082858"/>
              <a:gd name="connsiteX6" fmla="*/ 869289 w 1099091"/>
              <a:gd name="connsiteY6" fmla="*/ 0 h 1082858"/>
              <a:gd name="connsiteX7" fmla="*/ 841150 w 1099091"/>
              <a:gd name="connsiteY7" fmla="*/ 10564 h 1082858"/>
              <a:gd name="connsiteX8" fmla="*/ 7731 w 1099091"/>
              <a:gd name="connsiteY8" fmla="*/ 281617 h 1082858"/>
              <a:gd name="connsiteX9" fmla="*/ 0 w 1099091"/>
              <a:gd name="connsiteY9" fmla="*/ 307398 h 1082858"/>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71634 w 1099091"/>
              <a:gd name="connsiteY6" fmla="*/ 0 h 1072294"/>
              <a:gd name="connsiteX7" fmla="*/ 841150 w 1099091"/>
              <a:gd name="connsiteY7" fmla="*/ 0 h 1072294"/>
              <a:gd name="connsiteX8" fmla="*/ 7731 w 1099091"/>
              <a:gd name="connsiteY8" fmla="*/ 271053 h 1072294"/>
              <a:gd name="connsiteX9" fmla="*/ 0 w 1099091"/>
              <a:gd name="connsiteY9" fmla="*/ 296834 h 1072294"/>
              <a:gd name="connsiteX0" fmla="*/ 0 w 1099091"/>
              <a:gd name="connsiteY0" fmla="*/ 310040 h 1085500"/>
              <a:gd name="connsiteX1" fmla="*/ 328915 w 1099091"/>
              <a:gd name="connsiteY1" fmla="*/ 1085500 h 1085500"/>
              <a:gd name="connsiteX2" fmla="*/ 808993 w 1099091"/>
              <a:gd name="connsiteY2" fmla="*/ 1024685 h 1085500"/>
              <a:gd name="connsiteX3" fmla="*/ 1077985 w 1099091"/>
              <a:gd name="connsiteY3" fmla="*/ 927033 h 1085500"/>
              <a:gd name="connsiteX4" fmla="*/ 1099091 w 1099091"/>
              <a:gd name="connsiteY4" fmla="*/ 908545 h 1085500"/>
              <a:gd name="connsiteX5" fmla="*/ 877523 w 1099091"/>
              <a:gd name="connsiteY5" fmla="*/ 29808 h 1085500"/>
              <a:gd name="connsiteX6" fmla="*/ 862254 w 1099091"/>
              <a:gd name="connsiteY6" fmla="*/ 0 h 1085500"/>
              <a:gd name="connsiteX7" fmla="*/ 841150 w 1099091"/>
              <a:gd name="connsiteY7" fmla="*/ 13206 h 1085500"/>
              <a:gd name="connsiteX8" fmla="*/ 7731 w 1099091"/>
              <a:gd name="connsiteY8" fmla="*/ 284259 h 1085500"/>
              <a:gd name="connsiteX9" fmla="*/ 0 w 1099091"/>
              <a:gd name="connsiteY9" fmla="*/ 310040 h 1085500"/>
              <a:gd name="connsiteX0" fmla="*/ 0 w 1099091"/>
              <a:gd name="connsiteY0" fmla="*/ 362834 h 1138294"/>
              <a:gd name="connsiteX1" fmla="*/ 328915 w 1099091"/>
              <a:gd name="connsiteY1" fmla="*/ 1138294 h 1138294"/>
              <a:gd name="connsiteX2" fmla="*/ 808993 w 1099091"/>
              <a:gd name="connsiteY2" fmla="*/ 1077479 h 1138294"/>
              <a:gd name="connsiteX3" fmla="*/ 1077985 w 1099091"/>
              <a:gd name="connsiteY3" fmla="*/ 979827 h 1138294"/>
              <a:gd name="connsiteX4" fmla="*/ 1099091 w 1099091"/>
              <a:gd name="connsiteY4" fmla="*/ 961339 h 1138294"/>
              <a:gd name="connsiteX5" fmla="*/ 877523 w 1099091"/>
              <a:gd name="connsiteY5" fmla="*/ 82602 h 1138294"/>
              <a:gd name="connsiteX6" fmla="*/ 841150 w 1099091"/>
              <a:gd name="connsiteY6" fmla="*/ 66000 h 1138294"/>
              <a:gd name="connsiteX7" fmla="*/ 7731 w 1099091"/>
              <a:gd name="connsiteY7" fmla="*/ 337053 h 1138294"/>
              <a:gd name="connsiteX8" fmla="*/ 0 w 1099091"/>
              <a:gd name="connsiteY8" fmla="*/ 362834 h 1138294"/>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4756 h 1080216"/>
              <a:gd name="connsiteX1" fmla="*/ 328915 w 1099091"/>
              <a:gd name="connsiteY1" fmla="*/ 1080216 h 1080216"/>
              <a:gd name="connsiteX2" fmla="*/ 808993 w 1099091"/>
              <a:gd name="connsiteY2" fmla="*/ 1019401 h 1080216"/>
              <a:gd name="connsiteX3" fmla="*/ 1077985 w 1099091"/>
              <a:gd name="connsiteY3" fmla="*/ 921749 h 1080216"/>
              <a:gd name="connsiteX4" fmla="*/ 1099091 w 1099091"/>
              <a:gd name="connsiteY4" fmla="*/ 903261 h 1080216"/>
              <a:gd name="connsiteX5" fmla="*/ 877523 w 1099091"/>
              <a:gd name="connsiteY5" fmla="*/ 24524 h 1080216"/>
              <a:gd name="connsiteX6" fmla="*/ 869289 w 1099091"/>
              <a:gd name="connsiteY6" fmla="*/ 0 h 1080216"/>
              <a:gd name="connsiteX7" fmla="*/ 841150 w 1099091"/>
              <a:gd name="connsiteY7" fmla="*/ 7922 h 1080216"/>
              <a:gd name="connsiteX8" fmla="*/ 7731 w 1099091"/>
              <a:gd name="connsiteY8" fmla="*/ 278975 h 1080216"/>
              <a:gd name="connsiteX9" fmla="*/ 0 w 1099091"/>
              <a:gd name="connsiteY9" fmla="*/ 304756 h 1080216"/>
              <a:gd name="connsiteX0" fmla="*/ 0 w 1103781"/>
              <a:gd name="connsiteY0" fmla="*/ 299474 h 1080216"/>
              <a:gd name="connsiteX1" fmla="*/ 333605 w 1103781"/>
              <a:gd name="connsiteY1" fmla="*/ 1080216 h 1080216"/>
              <a:gd name="connsiteX2" fmla="*/ 813683 w 1103781"/>
              <a:gd name="connsiteY2" fmla="*/ 1019401 h 1080216"/>
              <a:gd name="connsiteX3" fmla="*/ 1082675 w 1103781"/>
              <a:gd name="connsiteY3" fmla="*/ 921749 h 1080216"/>
              <a:gd name="connsiteX4" fmla="*/ 1103781 w 1103781"/>
              <a:gd name="connsiteY4" fmla="*/ 903261 h 1080216"/>
              <a:gd name="connsiteX5" fmla="*/ 882213 w 1103781"/>
              <a:gd name="connsiteY5" fmla="*/ 24524 h 1080216"/>
              <a:gd name="connsiteX6" fmla="*/ 873979 w 1103781"/>
              <a:gd name="connsiteY6" fmla="*/ 0 h 1080216"/>
              <a:gd name="connsiteX7" fmla="*/ 845840 w 1103781"/>
              <a:gd name="connsiteY7" fmla="*/ 7922 h 1080216"/>
              <a:gd name="connsiteX8" fmla="*/ 12421 w 1103781"/>
              <a:gd name="connsiteY8" fmla="*/ 278975 h 1080216"/>
              <a:gd name="connsiteX9" fmla="*/ 0 w 1103781"/>
              <a:gd name="connsiteY9" fmla="*/ 299474 h 1080216"/>
              <a:gd name="connsiteX0" fmla="*/ 0 w 1103781"/>
              <a:gd name="connsiteY0" fmla="*/ 299474 h 1183219"/>
              <a:gd name="connsiteX1" fmla="*/ 223394 w 1103781"/>
              <a:gd name="connsiteY1" fmla="*/ 1183219 h 1183219"/>
              <a:gd name="connsiteX2" fmla="*/ 813683 w 1103781"/>
              <a:gd name="connsiteY2" fmla="*/ 1019401 h 1183219"/>
              <a:gd name="connsiteX3" fmla="*/ 1082675 w 1103781"/>
              <a:gd name="connsiteY3" fmla="*/ 921749 h 1183219"/>
              <a:gd name="connsiteX4" fmla="*/ 1103781 w 1103781"/>
              <a:gd name="connsiteY4" fmla="*/ 903261 h 1183219"/>
              <a:gd name="connsiteX5" fmla="*/ 882213 w 1103781"/>
              <a:gd name="connsiteY5" fmla="*/ 24524 h 1183219"/>
              <a:gd name="connsiteX6" fmla="*/ 873979 w 1103781"/>
              <a:gd name="connsiteY6" fmla="*/ 0 h 1183219"/>
              <a:gd name="connsiteX7" fmla="*/ 845840 w 1103781"/>
              <a:gd name="connsiteY7" fmla="*/ 7922 h 1183219"/>
              <a:gd name="connsiteX8" fmla="*/ 12421 w 1103781"/>
              <a:gd name="connsiteY8" fmla="*/ 278975 h 1183219"/>
              <a:gd name="connsiteX9" fmla="*/ 0 w 1103781"/>
              <a:gd name="connsiteY9" fmla="*/ 299474 h 1183219"/>
              <a:gd name="connsiteX0" fmla="*/ 0 w 1103781"/>
              <a:gd name="connsiteY0" fmla="*/ 299474 h 1199294"/>
              <a:gd name="connsiteX1" fmla="*/ 223394 w 1103781"/>
              <a:gd name="connsiteY1" fmla="*/ 1183219 h 1199294"/>
              <a:gd name="connsiteX2" fmla="*/ 257269 w 1103781"/>
              <a:gd name="connsiteY2" fmla="*/ 1199066 h 1199294"/>
              <a:gd name="connsiteX3" fmla="*/ 813683 w 1103781"/>
              <a:gd name="connsiteY3" fmla="*/ 1019401 h 1199294"/>
              <a:gd name="connsiteX4" fmla="*/ 1082675 w 1103781"/>
              <a:gd name="connsiteY4" fmla="*/ 921749 h 1199294"/>
              <a:gd name="connsiteX5" fmla="*/ 1103781 w 1103781"/>
              <a:gd name="connsiteY5" fmla="*/ 903261 h 1199294"/>
              <a:gd name="connsiteX6" fmla="*/ 882213 w 1103781"/>
              <a:gd name="connsiteY6" fmla="*/ 24524 h 1199294"/>
              <a:gd name="connsiteX7" fmla="*/ 873979 w 1103781"/>
              <a:gd name="connsiteY7" fmla="*/ 0 h 1199294"/>
              <a:gd name="connsiteX8" fmla="*/ 845840 w 1103781"/>
              <a:gd name="connsiteY8" fmla="*/ 7922 h 1199294"/>
              <a:gd name="connsiteX9" fmla="*/ 12421 w 1103781"/>
              <a:gd name="connsiteY9" fmla="*/ 278975 h 1199294"/>
              <a:gd name="connsiteX10" fmla="*/ 0 w 1103781"/>
              <a:gd name="connsiteY10" fmla="*/ 299474 h 1199294"/>
              <a:gd name="connsiteX0" fmla="*/ 0 w 1103781"/>
              <a:gd name="connsiteY0" fmla="*/ 299474 h 1199066"/>
              <a:gd name="connsiteX1" fmla="*/ 223394 w 1103781"/>
              <a:gd name="connsiteY1" fmla="*/ 1183219 h 1199066"/>
              <a:gd name="connsiteX2" fmla="*/ 257269 w 1103781"/>
              <a:gd name="connsiteY2" fmla="*/ 1199066 h 1199066"/>
              <a:gd name="connsiteX3" fmla="*/ 813683 w 1103781"/>
              <a:gd name="connsiteY3" fmla="*/ 1019401 h 1199066"/>
              <a:gd name="connsiteX4" fmla="*/ 1082675 w 1103781"/>
              <a:gd name="connsiteY4" fmla="*/ 921749 h 1199066"/>
              <a:gd name="connsiteX5" fmla="*/ 1103781 w 1103781"/>
              <a:gd name="connsiteY5" fmla="*/ 903261 h 1199066"/>
              <a:gd name="connsiteX6" fmla="*/ 882213 w 1103781"/>
              <a:gd name="connsiteY6" fmla="*/ 24524 h 1199066"/>
              <a:gd name="connsiteX7" fmla="*/ 873979 w 1103781"/>
              <a:gd name="connsiteY7" fmla="*/ 0 h 1199066"/>
              <a:gd name="connsiteX8" fmla="*/ 845840 w 1103781"/>
              <a:gd name="connsiteY8" fmla="*/ 7922 h 1199066"/>
              <a:gd name="connsiteX9" fmla="*/ 12421 w 1103781"/>
              <a:gd name="connsiteY9" fmla="*/ 278975 h 1199066"/>
              <a:gd name="connsiteX10" fmla="*/ 0 w 1103781"/>
              <a:gd name="connsiteY10" fmla="*/ 299474 h 1199066"/>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12421 w 1103781"/>
              <a:gd name="connsiteY9" fmla="*/ 278975 h 1201707"/>
              <a:gd name="connsiteX10" fmla="*/ 0 w 1103781"/>
              <a:gd name="connsiteY10"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04484 w 1103781"/>
              <a:gd name="connsiteY9" fmla="*/ 152430 h 1201707"/>
              <a:gd name="connsiteX10" fmla="*/ 12421 w 1103781"/>
              <a:gd name="connsiteY10" fmla="*/ 278975 h 1201707"/>
              <a:gd name="connsiteX11" fmla="*/ 0 w 1103781"/>
              <a:gd name="connsiteY11"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04484 w 1103781"/>
              <a:gd name="connsiteY10" fmla="*/ 152430 h 1201707"/>
              <a:gd name="connsiteX11" fmla="*/ 12421 w 1103781"/>
              <a:gd name="connsiteY11" fmla="*/ 278975 h 1201707"/>
              <a:gd name="connsiteX12" fmla="*/ 0 w 1103781"/>
              <a:gd name="connsiteY12"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21254 w 1103781"/>
              <a:gd name="connsiteY10" fmla="*/ 216571 h 1201707"/>
              <a:gd name="connsiteX11" fmla="*/ 404484 w 1103781"/>
              <a:gd name="connsiteY11" fmla="*/ 152430 h 1201707"/>
              <a:gd name="connsiteX12" fmla="*/ 12421 w 1103781"/>
              <a:gd name="connsiteY12" fmla="*/ 278975 h 1201707"/>
              <a:gd name="connsiteX13" fmla="*/ 0 w 1103781"/>
              <a:gd name="connsiteY13"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1624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199593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91686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7 w 1103781"/>
              <a:gd name="connsiteY10" fmla="*/ 205254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6654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6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20336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3301 w 1103781"/>
              <a:gd name="connsiteY10" fmla="*/ 195821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3781" h="1201707">
                <a:moveTo>
                  <a:pt x="0" y="299474"/>
                </a:moveTo>
                <a:lnTo>
                  <a:pt x="223394" y="1183219"/>
                </a:lnTo>
                <a:lnTo>
                  <a:pt x="240854" y="1201707"/>
                </a:lnTo>
                <a:lnTo>
                  <a:pt x="813683" y="1019401"/>
                </a:lnTo>
                <a:lnTo>
                  <a:pt x="1082675" y="921749"/>
                </a:lnTo>
                <a:lnTo>
                  <a:pt x="1103781" y="903261"/>
                </a:lnTo>
                <a:lnTo>
                  <a:pt x="882213" y="24524"/>
                </a:lnTo>
                <a:cubicBezTo>
                  <a:pt x="876342" y="19871"/>
                  <a:pt x="879850" y="4653"/>
                  <a:pt x="873979" y="0"/>
                </a:cubicBezTo>
                <a:lnTo>
                  <a:pt x="845840" y="7922"/>
                </a:lnTo>
                <a:lnTo>
                  <a:pt x="468209" y="131678"/>
                </a:lnTo>
                <a:lnTo>
                  <a:pt x="483301" y="195821"/>
                </a:lnTo>
                <a:lnTo>
                  <a:pt x="421254" y="216571"/>
                </a:lnTo>
                <a:lnTo>
                  <a:pt x="404484" y="152430"/>
                </a:lnTo>
                <a:lnTo>
                  <a:pt x="12421" y="278975"/>
                </a:lnTo>
                <a:lnTo>
                  <a:pt x="0" y="29947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8" name="フリーフォーム 267"/>
          <p:cNvSpPr/>
          <p:nvPr/>
        </p:nvSpPr>
        <p:spPr>
          <a:xfrm rot="16200000">
            <a:off x="2215360" y="4451008"/>
            <a:ext cx="573139" cy="74875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34970 h 910430"/>
              <a:gd name="connsiteX1" fmla="*/ 328915 w 647194"/>
              <a:gd name="connsiteY1" fmla="*/ 910430 h 910430"/>
              <a:gd name="connsiteX2" fmla="*/ 647194 w 647194"/>
              <a:gd name="connsiteY2" fmla="*/ 831127 h 910430"/>
              <a:gd name="connsiteX3" fmla="*/ 406197 w 647194"/>
              <a:gd name="connsiteY3" fmla="*/ 0 h 910430"/>
              <a:gd name="connsiteX4" fmla="*/ 7731 w 647194"/>
              <a:gd name="connsiteY4" fmla="*/ 109189 h 910430"/>
              <a:gd name="connsiteX5" fmla="*/ 0 w 647194"/>
              <a:gd name="connsiteY5" fmla="*/ 134970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42905 w 682368"/>
              <a:gd name="connsiteY4" fmla="*/ 109189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3070"/>
              <a:gd name="connsiteY0" fmla="*/ 203314 h 957645"/>
              <a:gd name="connsiteX1" fmla="*/ 364089 w 683070"/>
              <a:gd name="connsiteY1" fmla="*/ 957645 h 957645"/>
              <a:gd name="connsiteX2" fmla="*/ 682368 w 683070"/>
              <a:gd name="connsiteY2" fmla="*/ 878342 h 957645"/>
              <a:gd name="connsiteX3" fmla="*/ 459267 w 683070"/>
              <a:gd name="connsiteY3" fmla="*/ 74380 h 957645"/>
              <a:gd name="connsiteX4" fmla="*/ 441371 w 683070"/>
              <a:gd name="connsiteY4" fmla="*/ 47215 h 957645"/>
              <a:gd name="connsiteX5" fmla="*/ 17111 w 683070"/>
              <a:gd name="connsiteY5" fmla="*/ 169609 h 957645"/>
              <a:gd name="connsiteX6" fmla="*/ 0 w 683070"/>
              <a:gd name="connsiteY6" fmla="*/ 203314 h 957645"/>
              <a:gd name="connsiteX0" fmla="*/ 0 w 683070"/>
              <a:gd name="connsiteY0" fmla="*/ 156099 h 910430"/>
              <a:gd name="connsiteX1" fmla="*/ 364089 w 683070"/>
              <a:gd name="connsiteY1" fmla="*/ 910430 h 910430"/>
              <a:gd name="connsiteX2" fmla="*/ 682368 w 683070"/>
              <a:gd name="connsiteY2" fmla="*/ 831127 h 910430"/>
              <a:gd name="connsiteX3" fmla="*/ 459267 w 683070"/>
              <a:gd name="connsiteY3" fmla="*/ 27165 h 910430"/>
              <a:gd name="connsiteX4" fmla="*/ 441371 w 683070"/>
              <a:gd name="connsiteY4" fmla="*/ 0 h 910430"/>
              <a:gd name="connsiteX5" fmla="*/ 17111 w 683070"/>
              <a:gd name="connsiteY5" fmla="*/ 122394 h 910430"/>
              <a:gd name="connsiteX6" fmla="*/ 0 w 683070"/>
              <a:gd name="connsiteY6" fmla="*/ 156099 h 910430"/>
              <a:gd name="connsiteX0" fmla="*/ 0 w 683070"/>
              <a:gd name="connsiteY0" fmla="*/ 158740 h 913071"/>
              <a:gd name="connsiteX1" fmla="*/ 364089 w 683070"/>
              <a:gd name="connsiteY1" fmla="*/ 913071 h 913071"/>
              <a:gd name="connsiteX2" fmla="*/ 682368 w 683070"/>
              <a:gd name="connsiteY2" fmla="*/ 833768 h 913071"/>
              <a:gd name="connsiteX3" fmla="*/ 459267 w 683070"/>
              <a:gd name="connsiteY3" fmla="*/ 29806 h 913071"/>
              <a:gd name="connsiteX4" fmla="*/ 436681 w 683070"/>
              <a:gd name="connsiteY4" fmla="*/ 0 h 913071"/>
              <a:gd name="connsiteX5" fmla="*/ 17111 w 683070"/>
              <a:gd name="connsiteY5" fmla="*/ 125035 h 913071"/>
              <a:gd name="connsiteX6" fmla="*/ 0 w 683070"/>
              <a:gd name="connsiteY6" fmla="*/ 158740 h 913071"/>
              <a:gd name="connsiteX0" fmla="*/ 0 w 683062"/>
              <a:gd name="connsiteY0" fmla="*/ 158740 h 913071"/>
              <a:gd name="connsiteX1" fmla="*/ 364089 w 683062"/>
              <a:gd name="connsiteY1" fmla="*/ 913071 h 913071"/>
              <a:gd name="connsiteX2" fmla="*/ 682368 w 683062"/>
              <a:gd name="connsiteY2" fmla="*/ 833768 h 913071"/>
              <a:gd name="connsiteX3" fmla="*/ 456922 w 683062"/>
              <a:gd name="connsiteY3" fmla="*/ 6036 h 913071"/>
              <a:gd name="connsiteX4" fmla="*/ 436681 w 683062"/>
              <a:gd name="connsiteY4" fmla="*/ 0 h 913071"/>
              <a:gd name="connsiteX5" fmla="*/ 17111 w 683062"/>
              <a:gd name="connsiteY5" fmla="*/ 125035 h 913071"/>
              <a:gd name="connsiteX6" fmla="*/ 0 w 683062"/>
              <a:gd name="connsiteY6" fmla="*/ 158740 h 913071"/>
              <a:gd name="connsiteX0" fmla="*/ 0 w 682368"/>
              <a:gd name="connsiteY0" fmla="*/ 158740 h 913071"/>
              <a:gd name="connsiteX1" fmla="*/ 364089 w 682368"/>
              <a:gd name="connsiteY1" fmla="*/ 913071 h 913071"/>
              <a:gd name="connsiteX2" fmla="*/ 682368 w 682368"/>
              <a:gd name="connsiteY2" fmla="*/ 833768 h 913071"/>
              <a:gd name="connsiteX3" fmla="*/ 456922 w 682368"/>
              <a:gd name="connsiteY3" fmla="*/ 6036 h 913071"/>
              <a:gd name="connsiteX4" fmla="*/ 436681 w 682368"/>
              <a:gd name="connsiteY4" fmla="*/ 0 h 913071"/>
              <a:gd name="connsiteX5" fmla="*/ 17111 w 682368"/>
              <a:gd name="connsiteY5" fmla="*/ 125035 h 913071"/>
              <a:gd name="connsiteX6" fmla="*/ 0 w 682368"/>
              <a:gd name="connsiteY6" fmla="*/ 158740 h 913071"/>
              <a:gd name="connsiteX0" fmla="*/ 0 w 684713"/>
              <a:gd name="connsiteY0" fmla="*/ 158740 h 913071"/>
              <a:gd name="connsiteX1" fmla="*/ 364089 w 684713"/>
              <a:gd name="connsiteY1" fmla="*/ 913071 h 913071"/>
              <a:gd name="connsiteX2" fmla="*/ 684713 w 684713"/>
              <a:gd name="connsiteY2" fmla="*/ 907719 h 913071"/>
              <a:gd name="connsiteX3" fmla="*/ 456922 w 684713"/>
              <a:gd name="connsiteY3" fmla="*/ 6036 h 913071"/>
              <a:gd name="connsiteX4" fmla="*/ 436681 w 684713"/>
              <a:gd name="connsiteY4" fmla="*/ 0 h 913071"/>
              <a:gd name="connsiteX5" fmla="*/ 17111 w 684713"/>
              <a:gd name="connsiteY5" fmla="*/ 125035 h 913071"/>
              <a:gd name="connsiteX6" fmla="*/ 0 w 684713"/>
              <a:gd name="connsiteY6" fmla="*/ 158740 h 913071"/>
              <a:gd name="connsiteX0" fmla="*/ 0 w 684713"/>
              <a:gd name="connsiteY0" fmla="*/ 158740 h 1053050"/>
              <a:gd name="connsiteX1" fmla="*/ 263258 w 684713"/>
              <a:gd name="connsiteY1" fmla="*/ 1053050 h 1053050"/>
              <a:gd name="connsiteX2" fmla="*/ 684713 w 684713"/>
              <a:gd name="connsiteY2" fmla="*/ 907719 h 1053050"/>
              <a:gd name="connsiteX3" fmla="*/ 456922 w 684713"/>
              <a:gd name="connsiteY3" fmla="*/ 6036 h 1053050"/>
              <a:gd name="connsiteX4" fmla="*/ 436681 w 684713"/>
              <a:gd name="connsiteY4" fmla="*/ 0 h 1053050"/>
              <a:gd name="connsiteX5" fmla="*/ 17111 w 684713"/>
              <a:gd name="connsiteY5" fmla="*/ 125035 h 1053050"/>
              <a:gd name="connsiteX6" fmla="*/ 0 w 684713"/>
              <a:gd name="connsiteY6" fmla="*/ 158740 h 1053050"/>
              <a:gd name="connsiteX0" fmla="*/ 0 w 684713"/>
              <a:gd name="connsiteY0" fmla="*/ 158740 h 976458"/>
              <a:gd name="connsiteX1" fmla="*/ 476644 w 684713"/>
              <a:gd name="connsiteY1" fmla="*/ 976458 h 976458"/>
              <a:gd name="connsiteX2" fmla="*/ 684713 w 684713"/>
              <a:gd name="connsiteY2" fmla="*/ 907719 h 976458"/>
              <a:gd name="connsiteX3" fmla="*/ 456922 w 684713"/>
              <a:gd name="connsiteY3" fmla="*/ 6036 h 976458"/>
              <a:gd name="connsiteX4" fmla="*/ 436681 w 684713"/>
              <a:gd name="connsiteY4" fmla="*/ 0 h 976458"/>
              <a:gd name="connsiteX5" fmla="*/ 17111 w 684713"/>
              <a:gd name="connsiteY5" fmla="*/ 125035 h 976458"/>
              <a:gd name="connsiteX6" fmla="*/ 0 w 684713"/>
              <a:gd name="connsiteY6" fmla="*/ 158740 h 976458"/>
              <a:gd name="connsiteX0" fmla="*/ 0 w 684713"/>
              <a:gd name="connsiteY0" fmla="*/ 158740 h 976458"/>
              <a:gd name="connsiteX1" fmla="*/ 414714 w 684713"/>
              <a:gd name="connsiteY1" fmla="*/ 742907 h 976458"/>
              <a:gd name="connsiteX2" fmla="*/ 476644 w 684713"/>
              <a:gd name="connsiteY2" fmla="*/ 976458 h 976458"/>
              <a:gd name="connsiteX3" fmla="*/ 684713 w 684713"/>
              <a:gd name="connsiteY3" fmla="*/ 907719 h 976458"/>
              <a:gd name="connsiteX4" fmla="*/ 456922 w 684713"/>
              <a:gd name="connsiteY4" fmla="*/ 6036 h 976458"/>
              <a:gd name="connsiteX5" fmla="*/ 436681 w 684713"/>
              <a:gd name="connsiteY5" fmla="*/ 0 h 976458"/>
              <a:gd name="connsiteX6" fmla="*/ 17111 w 684713"/>
              <a:gd name="connsiteY6" fmla="*/ 125035 h 976458"/>
              <a:gd name="connsiteX7" fmla="*/ 0 w 684713"/>
              <a:gd name="connsiteY7"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14505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0266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13" h="976458">
                <a:moveTo>
                  <a:pt x="0" y="158740"/>
                </a:moveTo>
                <a:cubicBezTo>
                  <a:pt x="35844" y="275990"/>
                  <a:pt x="99826" y="414368"/>
                  <a:pt x="135670" y="531618"/>
                </a:cubicBezTo>
                <a:lnTo>
                  <a:pt x="208362" y="806294"/>
                </a:lnTo>
                <a:lnTo>
                  <a:pt x="414714" y="740266"/>
                </a:lnTo>
                <a:lnTo>
                  <a:pt x="476644" y="976458"/>
                </a:lnTo>
                <a:lnTo>
                  <a:pt x="684713" y="907719"/>
                </a:lnTo>
                <a:lnTo>
                  <a:pt x="456922" y="6036"/>
                </a:lnTo>
                <a:lnTo>
                  <a:pt x="436681" y="0"/>
                </a:lnTo>
                <a:lnTo>
                  <a:pt x="17111" y="125035"/>
                </a:lnTo>
                <a:lnTo>
                  <a:pt x="0" y="1587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69" name="フリーフォーム 268"/>
          <p:cNvSpPr/>
          <p:nvPr/>
        </p:nvSpPr>
        <p:spPr>
          <a:xfrm rot="16200000">
            <a:off x="1729594" y="3095554"/>
            <a:ext cx="861591" cy="88733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47725 w 1018696"/>
              <a:gd name="connsiteY10" fmla="*/ 122623 h 1157184"/>
              <a:gd name="connsiteX11" fmla="*/ 48602 w 1018696"/>
              <a:gd name="connsiteY11"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67844 w 1018696"/>
              <a:gd name="connsiteY10" fmla="*/ 207516 h 1157184"/>
              <a:gd name="connsiteX11" fmla="*/ 347725 w 1018696"/>
              <a:gd name="connsiteY11" fmla="*/ 122623 h 1157184"/>
              <a:gd name="connsiteX12" fmla="*/ 48602 w 1018696"/>
              <a:gd name="connsiteY12"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23171 w 1018696"/>
              <a:gd name="connsiteY10" fmla="*/ 99986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696" h="1157184">
                <a:moveTo>
                  <a:pt x="48602" y="214833"/>
                </a:moveTo>
                <a:cubicBezTo>
                  <a:pt x="17551" y="231385"/>
                  <a:pt x="35742" y="218884"/>
                  <a:pt x="4691" y="235436"/>
                </a:cubicBezTo>
                <a:lnTo>
                  <a:pt x="0" y="251283"/>
                </a:lnTo>
                <a:cubicBezTo>
                  <a:pt x="48462" y="432639"/>
                  <a:pt x="183685" y="975828"/>
                  <a:pt x="232147" y="1157184"/>
                </a:cubicBezTo>
                <a:lnTo>
                  <a:pt x="247851" y="1156054"/>
                </a:lnTo>
                <a:lnTo>
                  <a:pt x="1018696" y="902438"/>
                </a:lnTo>
                <a:cubicBezTo>
                  <a:pt x="998820" y="835049"/>
                  <a:pt x="971908" y="741250"/>
                  <a:pt x="952032" y="673861"/>
                </a:cubicBezTo>
                <a:lnTo>
                  <a:pt x="759750" y="42634"/>
                </a:lnTo>
                <a:lnTo>
                  <a:pt x="757406" y="3018"/>
                </a:lnTo>
                <a:lnTo>
                  <a:pt x="735491" y="0"/>
                </a:lnTo>
                <a:lnTo>
                  <a:pt x="423171" y="99986"/>
                </a:lnTo>
                <a:lnTo>
                  <a:pt x="443291" y="184878"/>
                </a:lnTo>
                <a:lnTo>
                  <a:pt x="367844" y="207516"/>
                </a:lnTo>
                <a:lnTo>
                  <a:pt x="347725" y="122623"/>
                </a:lnTo>
                <a:lnTo>
                  <a:pt x="48602" y="214833"/>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0" name="フリーフォーム 269"/>
          <p:cNvSpPr/>
          <p:nvPr/>
        </p:nvSpPr>
        <p:spPr>
          <a:xfrm rot="16200000">
            <a:off x="2484282" y="2842544"/>
            <a:ext cx="874898" cy="94665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698456 w 1034104"/>
              <a:gd name="connsiteY7" fmla="*/ 102248 h 1232647"/>
              <a:gd name="connsiteX8" fmla="*/ 763630 w 1034104"/>
              <a:gd name="connsiteY8" fmla="*/ 0 h 1232647"/>
              <a:gd name="connsiteX9" fmla="*/ 48602 w 1034104"/>
              <a:gd name="connsiteY9" fmla="*/ 233321 h 1232647"/>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698456 w 1034104"/>
              <a:gd name="connsiteY7" fmla="*/ 104135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1527 w 1034104"/>
              <a:gd name="connsiteY9" fmla="*/ 123000 h 1234534"/>
              <a:gd name="connsiteX10" fmla="*/ 48602 w 1034104"/>
              <a:gd name="connsiteY10"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1527 w 1034104"/>
              <a:gd name="connsiteY10" fmla="*/ 123000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8767 w 1034104"/>
              <a:gd name="connsiteY9" fmla="*/ 502189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16794 w 1034104"/>
              <a:gd name="connsiteY9" fmla="*/ 505961 h 1234534"/>
              <a:gd name="connsiteX10" fmla="*/ 468767 w 1034104"/>
              <a:gd name="connsiteY10" fmla="*/ 502189 h 1234534"/>
              <a:gd name="connsiteX11" fmla="*/ 376556 w 1034104"/>
              <a:gd name="connsiteY11" fmla="*/ 130547 h 1234534"/>
              <a:gd name="connsiteX12" fmla="*/ 48602 w 1034104"/>
              <a:gd name="connsiteY12"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2061 w 1034104"/>
              <a:gd name="connsiteY9" fmla="*/ 573876 h 1234534"/>
              <a:gd name="connsiteX10" fmla="*/ 416794 w 1034104"/>
              <a:gd name="connsiteY10" fmla="*/ 505961 h 1234534"/>
              <a:gd name="connsiteX11" fmla="*/ 468767 w 1034104"/>
              <a:gd name="connsiteY11" fmla="*/ 502189 h 1234534"/>
              <a:gd name="connsiteX12" fmla="*/ 376556 w 1034104"/>
              <a:gd name="connsiteY12" fmla="*/ 130547 h 1234534"/>
              <a:gd name="connsiteX13" fmla="*/ 48602 w 1034104"/>
              <a:gd name="connsiteY13"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621334 w 1034104"/>
              <a:gd name="connsiteY9" fmla="*/ 619152 h 1234534"/>
              <a:gd name="connsiteX10" fmla="*/ 462061 w 1034104"/>
              <a:gd name="connsiteY10" fmla="*/ 573876 h 1234534"/>
              <a:gd name="connsiteX11" fmla="*/ 416794 w 1034104"/>
              <a:gd name="connsiteY11" fmla="*/ 505961 h 1234534"/>
              <a:gd name="connsiteX12" fmla="*/ 468767 w 1034104"/>
              <a:gd name="connsiteY12" fmla="*/ 502189 h 1234534"/>
              <a:gd name="connsiteX13" fmla="*/ 376556 w 1034104"/>
              <a:gd name="connsiteY13" fmla="*/ 130547 h 1234534"/>
              <a:gd name="connsiteX14" fmla="*/ 48602 w 1034104"/>
              <a:gd name="connsiteY14"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20818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0324 w 1034104"/>
              <a:gd name="connsiteY14" fmla="*/ 507612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38853 w 1034104"/>
              <a:gd name="connsiteY14" fmla="*/ 515866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09263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18394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4104" h="1234534">
                <a:moveTo>
                  <a:pt x="48602" y="235208"/>
                </a:moveTo>
                <a:cubicBezTo>
                  <a:pt x="17551" y="251760"/>
                  <a:pt x="35742" y="239259"/>
                  <a:pt x="4691" y="255811"/>
                </a:cubicBezTo>
                <a:lnTo>
                  <a:pt x="0" y="271658"/>
                </a:lnTo>
                <a:lnTo>
                  <a:pt x="240816" y="1234534"/>
                </a:lnTo>
                <a:lnTo>
                  <a:pt x="1023386" y="996764"/>
                </a:lnTo>
                <a:lnTo>
                  <a:pt x="1034104" y="960988"/>
                </a:lnTo>
                <a:lnTo>
                  <a:pt x="789226" y="28297"/>
                </a:lnTo>
                <a:cubicBezTo>
                  <a:pt x="785235" y="23392"/>
                  <a:pt x="767832" y="39239"/>
                  <a:pt x="763841" y="34334"/>
                </a:cubicBezTo>
                <a:lnTo>
                  <a:pt x="755247" y="0"/>
                </a:lnTo>
                <a:lnTo>
                  <a:pt x="374880" y="132432"/>
                </a:lnTo>
                <a:lnTo>
                  <a:pt x="467623" y="500066"/>
                </a:lnTo>
                <a:lnTo>
                  <a:pt x="502053" y="492520"/>
                </a:lnTo>
                <a:lnTo>
                  <a:pt x="518394" y="559727"/>
                </a:lnTo>
                <a:lnTo>
                  <a:pt x="459120" y="578828"/>
                </a:lnTo>
                <a:lnTo>
                  <a:pt x="441794" y="512564"/>
                </a:lnTo>
                <a:lnTo>
                  <a:pt x="467296" y="502189"/>
                </a:lnTo>
                <a:lnTo>
                  <a:pt x="376556" y="130547"/>
                </a:lnTo>
                <a:lnTo>
                  <a:pt x="48602" y="23520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1" name="フリーフォーム 270"/>
          <p:cNvSpPr/>
          <p:nvPr/>
        </p:nvSpPr>
        <p:spPr>
          <a:xfrm rot="16200000">
            <a:off x="2799348" y="3413948"/>
            <a:ext cx="560988" cy="85088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608" h="1109643">
                <a:moveTo>
                  <a:pt x="400170" y="0"/>
                </a:moveTo>
                <a:lnTo>
                  <a:pt x="4691" y="119227"/>
                </a:lnTo>
                <a:lnTo>
                  <a:pt x="0" y="135074"/>
                </a:lnTo>
                <a:lnTo>
                  <a:pt x="240816" y="1097950"/>
                </a:lnTo>
                <a:lnTo>
                  <a:pt x="257940" y="1109643"/>
                </a:lnTo>
                <a:cubicBezTo>
                  <a:pt x="328405" y="1090023"/>
                  <a:pt x="603422" y="999596"/>
                  <a:pt x="663608" y="980228"/>
                </a:cubicBezTo>
                <a:lnTo>
                  <a:pt x="661264" y="961742"/>
                </a:lnTo>
                <a:lnTo>
                  <a:pt x="417394" y="8300"/>
                </a:lnTo>
                <a:lnTo>
                  <a:pt x="40017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2" name="フリーフォーム 271"/>
          <p:cNvSpPr/>
          <p:nvPr/>
        </p:nvSpPr>
        <p:spPr>
          <a:xfrm rot="16200000">
            <a:off x="2691578" y="4155613"/>
            <a:ext cx="425299" cy="28903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17394 w 663608"/>
              <a:gd name="connsiteY7" fmla="*/ 26788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59602 w 663608"/>
              <a:gd name="connsiteY7" fmla="*/ 18865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506501 w 663608"/>
              <a:gd name="connsiteY6" fmla="*/ 227513 h 1128131"/>
              <a:gd name="connsiteX7" fmla="*/ 459602 w 663608"/>
              <a:gd name="connsiteY7" fmla="*/ 18865 h 1128131"/>
              <a:gd name="connsiteX8" fmla="*/ 442378 w 663608"/>
              <a:gd name="connsiteY8" fmla="*/ 0 h 1128131"/>
              <a:gd name="connsiteX0" fmla="*/ 442378 w 506501"/>
              <a:gd name="connsiteY0" fmla="*/ 0 h 1128131"/>
              <a:gd name="connsiteX1" fmla="*/ 4691 w 506501"/>
              <a:gd name="connsiteY1" fmla="*/ 137715 h 1128131"/>
              <a:gd name="connsiteX2" fmla="*/ 0 w 506501"/>
              <a:gd name="connsiteY2" fmla="*/ 153562 h 1128131"/>
              <a:gd name="connsiteX3" fmla="*/ 240816 w 506501"/>
              <a:gd name="connsiteY3" fmla="*/ 1116438 h 1128131"/>
              <a:gd name="connsiteX4" fmla="*/ 257940 w 506501"/>
              <a:gd name="connsiteY4" fmla="*/ 1128131 h 1128131"/>
              <a:gd name="connsiteX5" fmla="*/ 506501 w 506501"/>
              <a:gd name="connsiteY5" fmla="*/ 227513 h 1128131"/>
              <a:gd name="connsiteX6" fmla="*/ 459602 w 506501"/>
              <a:gd name="connsiteY6" fmla="*/ 18865 h 1128131"/>
              <a:gd name="connsiteX7" fmla="*/ 442378 w 506501"/>
              <a:gd name="connsiteY7" fmla="*/ 0 h 1128131"/>
              <a:gd name="connsiteX0" fmla="*/ 442378 w 506501"/>
              <a:gd name="connsiteY0" fmla="*/ 0 h 1116438"/>
              <a:gd name="connsiteX1" fmla="*/ 4691 w 506501"/>
              <a:gd name="connsiteY1" fmla="*/ 137715 h 1116438"/>
              <a:gd name="connsiteX2" fmla="*/ 0 w 506501"/>
              <a:gd name="connsiteY2" fmla="*/ 153562 h 1116438"/>
              <a:gd name="connsiteX3" fmla="*/ 240816 w 506501"/>
              <a:gd name="connsiteY3" fmla="*/ 1116438 h 1116438"/>
              <a:gd name="connsiteX4" fmla="*/ 506501 w 506501"/>
              <a:gd name="connsiteY4" fmla="*/ 227513 h 1116438"/>
              <a:gd name="connsiteX5" fmla="*/ 459602 w 506501"/>
              <a:gd name="connsiteY5" fmla="*/ 18865 h 1116438"/>
              <a:gd name="connsiteX6" fmla="*/ 442378 w 506501"/>
              <a:gd name="connsiteY6" fmla="*/ 0 h 1116438"/>
              <a:gd name="connsiteX0" fmla="*/ 442378 w 506501"/>
              <a:gd name="connsiteY0" fmla="*/ 0 h 376927"/>
              <a:gd name="connsiteX1" fmla="*/ 4691 w 506501"/>
              <a:gd name="connsiteY1" fmla="*/ 137715 h 376927"/>
              <a:gd name="connsiteX2" fmla="*/ 0 w 506501"/>
              <a:gd name="connsiteY2" fmla="*/ 153562 h 376927"/>
              <a:gd name="connsiteX3" fmla="*/ 53224 w 506501"/>
              <a:gd name="connsiteY3" fmla="*/ 376927 h 376927"/>
              <a:gd name="connsiteX4" fmla="*/ 506501 w 506501"/>
              <a:gd name="connsiteY4" fmla="*/ 227513 h 376927"/>
              <a:gd name="connsiteX5" fmla="*/ 459602 w 506501"/>
              <a:gd name="connsiteY5" fmla="*/ 18865 h 376927"/>
              <a:gd name="connsiteX6" fmla="*/ 442378 w 506501"/>
              <a:gd name="connsiteY6" fmla="*/ 0 h 3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501" h="376927">
                <a:moveTo>
                  <a:pt x="442378" y="0"/>
                </a:moveTo>
                <a:lnTo>
                  <a:pt x="4691" y="137715"/>
                </a:lnTo>
                <a:lnTo>
                  <a:pt x="0" y="153562"/>
                </a:lnTo>
                <a:lnTo>
                  <a:pt x="53224" y="376927"/>
                </a:lnTo>
                <a:lnTo>
                  <a:pt x="506501" y="227513"/>
                </a:lnTo>
                <a:lnTo>
                  <a:pt x="459602" y="18865"/>
                </a:lnTo>
                <a:lnTo>
                  <a:pt x="44237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3" name="フリーフォーム 272"/>
          <p:cNvSpPr/>
          <p:nvPr/>
        </p:nvSpPr>
        <p:spPr>
          <a:xfrm rot="16200000">
            <a:off x="3676173" y="3316309"/>
            <a:ext cx="488911" cy="58523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1693 w 633124"/>
              <a:gd name="connsiteY0" fmla="*/ 0 h 1033013"/>
              <a:gd name="connsiteX1" fmla="*/ 0 w 633124"/>
              <a:gd name="connsiteY1" fmla="*/ 133523 h 1033013"/>
              <a:gd name="connsiteX2" fmla="*/ 53096 w 633124"/>
              <a:gd name="connsiteY2" fmla="*/ 394142 h 1033013"/>
              <a:gd name="connsiteX3" fmla="*/ 215021 w 633124"/>
              <a:gd name="connsiteY3" fmla="*/ 1033013 h 1033013"/>
              <a:gd name="connsiteX4" fmla="*/ 621399 w 633124"/>
              <a:gd name="connsiteY4" fmla="*/ 912649 h 1033013"/>
              <a:gd name="connsiteX5" fmla="*/ 633124 w 633124"/>
              <a:gd name="connsiteY5" fmla="*/ 888882 h 1033013"/>
              <a:gd name="connsiteX6" fmla="*/ 412251 w 633124"/>
              <a:gd name="connsiteY6" fmla="*/ 10940 h 1033013"/>
              <a:gd name="connsiteX7" fmla="*/ 401693 w 633124"/>
              <a:gd name="connsiteY7" fmla="*/ 0 h 1033013"/>
              <a:gd name="connsiteX0" fmla="*/ 348597 w 580028"/>
              <a:gd name="connsiteY0" fmla="*/ 0 h 1033013"/>
              <a:gd name="connsiteX1" fmla="*/ 0 w 580028"/>
              <a:gd name="connsiteY1" fmla="*/ 394142 h 1033013"/>
              <a:gd name="connsiteX2" fmla="*/ 161925 w 580028"/>
              <a:gd name="connsiteY2" fmla="*/ 1033013 h 1033013"/>
              <a:gd name="connsiteX3" fmla="*/ 568303 w 580028"/>
              <a:gd name="connsiteY3" fmla="*/ 912649 h 1033013"/>
              <a:gd name="connsiteX4" fmla="*/ 580028 w 580028"/>
              <a:gd name="connsiteY4" fmla="*/ 888882 h 1033013"/>
              <a:gd name="connsiteX5" fmla="*/ 359155 w 580028"/>
              <a:gd name="connsiteY5" fmla="*/ 10940 h 1033013"/>
              <a:gd name="connsiteX6" fmla="*/ 348597 w 580028"/>
              <a:gd name="connsiteY6" fmla="*/ 0 h 1033013"/>
              <a:gd name="connsiteX0" fmla="*/ 359155 w 580028"/>
              <a:gd name="connsiteY0" fmla="*/ 0 h 1022073"/>
              <a:gd name="connsiteX1" fmla="*/ 0 w 580028"/>
              <a:gd name="connsiteY1" fmla="*/ 383202 h 1022073"/>
              <a:gd name="connsiteX2" fmla="*/ 161925 w 580028"/>
              <a:gd name="connsiteY2" fmla="*/ 1022073 h 1022073"/>
              <a:gd name="connsiteX3" fmla="*/ 568303 w 580028"/>
              <a:gd name="connsiteY3" fmla="*/ 901709 h 1022073"/>
              <a:gd name="connsiteX4" fmla="*/ 580028 w 580028"/>
              <a:gd name="connsiteY4" fmla="*/ 877942 h 1022073"/>
              <a:gd name="connsiteX5" fmla="*/ 359155 w 580028"/>
              <a:gd name="connsiteY5" fmla="*/ 0 h 1022073"/>
              <a:gd name="connsiteX0" fmla="*/ 436204 w 580028"/>
              <a:gd name="connsiteY0" fmla="*/ 0 h 706589"/>
              <a:gd name="connsiteX1" fmla="*/ 0 w 580028"/>
              <a:gd name="connsiteY1" fmla="*/ 67718 h 706589"/>
              <a:gd name="connsiteX2" fmla="*/ 161925 w 580028"/>
              <a:gd name="connsiteY2" fmla="*/ 706589 h 706589"/>
              <a:gd name="connsiteX3" fmla="*/ 568303 w 580028"/>
              <a:gd name="connsiteY3" fmla="*/ 586225 h 706589"/>
              <a:gd name="connsiteX4" fmla="*/ 580028 w 580028"/>
              <a:gd name="connsiteY4" fmla="*/ 562458 h 706589"/>
              <a:gd name="connsiteX5" fmla="*/ 436204 w 580028"/>
              <a:gd name="connsiteY5" fmla="*/ 0 h 706589"/>
              <a:gd name="connsiteX0" fmla="*/ 436204 w 580028"/>
              <a:gd name="connsiteY0" fmla="*/ 57217 h 763806"/>
              <a:gd name="connsiteX1" fmla="*/ 406935 w 580028"/>
              <a:gd name="connsiteY1" fmla="*/ 1098 h 763806"/>
              <a:gd name="connsiteX2" fmla="*/ 0 w 580028"/>
              <a:gd name="connsiteY2" fmla="*/ 124935 h 763806"/>
              <a:gd name="connsiteX3" fmla="*/ 161925 w 580028"/>
              <a:gd name="connsiteY3" fmla="*/ 763806 h 763806"/>
              <a:gd name="connsiteX4" fmla="*/ 568303 w 580028"/>
              <a:gd name="connsiteY4" fmla="*/ 643442 h 763806"/>
              <a:gd name="connsiteX5" fmla="*/ 580028 w 580028"/>
              <a:gd name="connsiteY5" fmla="*/ 619675 h 763806"/>
              <a:gd name="connsiteX6" fmla="*/ 436204 w 580028"/>
              <a:gd name="connsiteY6" fmla="*/ 57217 h 763806"/>
              <a:gd name="connsiteX0" fmla="*/ 436204 w 580028"/>
              <a:gd name="connsiteY0" fmla="*/ 56119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6204 w 580028"/>
              <a:gd name="connsiteY6" fmla="*/ 56119 h 762708"/>
              <a:gd name="connsiteX0" fmla="*/ 438612 w 580028"/>
              <a:gd name="connsiteY0" fmla="*/ 61558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8612 w 580028"/>
              <a:gd name="connsiteY6" fmla="*/ 61558 h 76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028" h="762708">
                <a:moveTo>
                  <a:pt x="438612" y="61558"/>
                </a:moveTo>
                <a:lnTo>
                  <a:pt x="406935" y="0"/>
                </a:lnTo>
                <a:lnTo>
                  <a:pt x="0" y="123837"/>
                </a:lnTo>
                <a:lnTo>
                  <a:pt x="161925" y="762708"/>
                </a:lnTo>
                <a:lnTo>
                  <a:pt x="568303" y="642344"/>
                </a:lnTo>
                <a:lnTo>
                  <a:pt x="580028" y="618577"/>
                </a:lnTo>
                <a:lnTo>
                  <a:pt x="438612" y="6155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4" name="フリーフォーム 273"/>
          <p:cNvSpPr/>
          <p:nvPr/>
        </p:nvSpPr>
        <p:spPr>
          <a:xfrm rot="16200000">
            <a:off x="3224059" y="2655111"/>
            <a:ext cx="886485" cy="88704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1045162 w 1059898"/>
              <a:gd name="connsiteY8" fmla="*/ 881141 h 1156807"/>
              <a:gd name="connsiteX9" fmla="*/ 794923 w 1059898"/>
              <a:gd name="connsiteY9" fmla="*/ 0 h 1156807"/>
              <a:gd name="connsiteX10" fmla="*/ 388446 w 1059898"/>
              <a:gd name="connsiteY10"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31901 w 1059898"/>
              <a:gd name="connsiteY7" fmla="*/ 932313 h 1156807"/>
              <a:gd name="connsiteX8" fmla="*/ 1059898 w 1059898"/>
              <a:gd name="connsiteY8" fmla="*/ 924391 h 1156807"/>
              <a:gd name="connsiteX9" fmla="*/ 1045162 w 1059898"/>
              <a:gd name="connsiteY9" fmla="*/ 881141 h 1156807"/>
              <a:gd name="connsiteX10" fmla="*/ 794923 w 1059898"/>
              <a:gd name="connsiteY10" fmla="*/ 0 h 1156807"/>
              <a:gd name="connsiteX11" fmla="*/ 388446 w 1059898"/>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1901 w 1045162"/>
              <a:gd name="connsiteY7" fmla="*/ 932313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7795 w 1045162"/>
              <a:gd name="connsiteY7" fmla="*/ 933964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6010 w 1049582"/>
              <a:gd name="connsiteY8" fmla="*/ 909535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31904 w 1049582"/>
              <a:gd name="connsiteY8" fmla="*/ 902932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1037795 w 1049582"/>
              <a:gd name="connsiteY8" fmla="*/ 933964 h 1156807"/>
              <a:gd name="connsiteX9" fmla="*/ 1027484 w 1049582"/>
              <a:gd name="connsiteY9" fmla="*/ 904583 h 1156807"/>
              <a:gd name="connsiteX10" fmla="*/ 1049582 w 1049582"/>
              <a:gd name="connsiteY10" fmla="*/ 895998 h 1156807"/>
              <a:gd name="connsiteX11" fmla="*/ 794923 w 1049582"/>
              <a:gd name="connsiteY11" fmla="*/ 0 h 1156807"/>
              <a:gd name="connsiteX12" fmla="*/ 388446 w 1049582"/>
              <a:gd name="connsiteY12"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39787 w 1049582"/>
              <a:gd name="connsiteY7" fmla="*/ 866285 h 1156807"/>
              <a:gd name="connsiteX8" fmla="*/ 522105 w 1049582"/>
              <a:gd name="connsiteY8" fmla="*/ 806860 h 1156807"/>
              <a:gd name="connsiteX9" fmla="*/ 583988 w 1049582"/>
              <a:gd name="connsiteY9" fmla="*/ 787052 h 1156807"/>
              <a:gd name="connsiteX10" fmla="*/ 600196 w 1049582"/>
              <a:gd name="connsiteY10" fmla="*/ 848127 h 1156807"/>
              <a:gd name="connsiteX11" fmla="*/ 722488 w 1049582"/>
              <a:gd name="connsiteY11" fmla="*/ 1026403 h 1156807"/>
              <a:gd name="connsiteX12" fmla="*/ 1037795 w 1049582"/>
              <a:gd name="connsiteY12" fmla="*/ 933964 h 1156807"/>
              <a:gd name="connsiteX13" fmla="*/ 1027484 w 1049582"/>
              <a:gd name="connsiteY13" fmla="*/ 904583 h 1156807"/>
              <a:gd name="connsiteX14" fmla="*/ 1049582 w 1049582"/>
              <a:gd name="connsiteY14" fmla="*/ 895998 h 1156807"/>
              <a:gd name="connsiteX15" fmla="*/ 794923 w 1049582"/>
              <a:gd name="connsiteY15" fmla="*/ 0 h 1156807"/>
              <a:gd name="connsiteX16" fmla="*/ 388446 w 1049582"/>
              <a:gd name="connsiteY16"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23770 w 1049582"/>
              <a:gd name="connsiteY12" fmla="*/ 897649 h 1156807"/>
              <a:gd name="connsiteX13" fmla="*/ 654711 w 1049582"/>
              <a:gd name="connsiteY13" fmla="*/ 1046211 h 1156807"/>
              <a:gd name="connsiteX14" fmla="*/ 722488 w 1049582"/>
              <a:gd name="connsiteY14" fmla="*/ 1026403 h 1156807"/>
              <a:gd name="connsiteX15" fmla="*/ 1037795 w 1049582"/>
              <a:gd name="connsiteY15" fmla="*/ 933964 h 1156807"/>
              <a:gd name="connsiteX16" fmla="*/ 1027484 w 1049582"/>
              <a:gd name="connsiteY16" fmla="*/ 904583 h 1156807"/>
              <a:gd name="connsiteX17" fmla="*/ 1049582 w 1049582"/>
              <a:gd name="connsiteY17" fmla="*/ 895998 h 1156807"/>
              <a:gd name="connsiteX18" fmla="*/ 794923 w 1049582"/>
              <a:gd name="connsiteY18" fmla="*/ 0 h 1156807"/>
              <a:gd name="connsiteX19" fmla="*/ 388446 w 1049582"/>
              <a:gd name="connsiteY19"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6526 w 1049582"/>
              <a:gd name="connsiteY9" fmla="*/ 803559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0633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8000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7 w 1049582"/>
              <a:gd name="connsiteY9" fmla="*/ 80521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9582" h="1156807">
                <a:moveTo>
                  <a:pt x="388446" y="129038"/>
                </a:moveTo>
                <a:lnTo>
                  <a:pt x="4691" y="248265"/>
                </a:lnTo>
                <a:lnTo>
                  <a:pt x="0" y="264112"/>
                </a:lnTo>
                <a:lnTo>
                  <a:pt x="219712" y="1147755"/>
                </a:lnTo>
                <a:lnTo>
                  <a:pt x="227121" y="1156807"/>
                </a:lnTo>
                <a:lnTo>
                  <a:pt x="246215" y="1156807"/>
                </a:lnTo>
                <a:lnTo>
                  <a:pt x="653483" y="1045220"/>
                </a:lnTo>
                <a:lnTo>
                  <a:pt x="601669" y="846477"/>
                </a:lnTo>
                <a:lnTo>
                  <a:pt x="539787" y="866285"/>
                </a:lnTo>
                <a:lnTo>
                  <a:pt x="522107" y="805210"/>
                </a:lnTo>
                <a:lnTo>
                  <a:pt x="583988" y="787052"/>
                </a:lnTo>
                <a:lnTo>
                  <a:pt x="601669" y="849779"/>
                </a:lnTo>
                <a:lnTo>
                  <a:pt x="654711" y="1046211"/>
                </a:lnTo>
                <a:lnTo>
                  <a:pt x="722488" y="1026403"/>
                </a:lnTo>
                <a:lnTo>
                  <a:pt x="1037795" y="933964"/>
                </a:lnTo>
                <a:lnTo>
                  <a:pt x="1027484" y="904583"/>
                </a:lnTo>
                <a:lnTo>
                  <a:pt x="1049582" y="895998"/>
                </a:lnTo>
                <a:lnTo>
                  <a:pt x="794923" y="0"/>
                </a:lnTo>
                <a:lnTo>
                  <a:pt x="388446" y="12903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5" name="フリーフォーム 274"/>
          <p:cNvSpPr/>
          <p:nvPr/>
        </p:nvSpPr>
        <p:spPr>
          <a:xfrm rot="16200000">
            <a:off x="3844399" y="2649510"/>
            <a:ext cx="803369" cy="55944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15832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388446 w 1059898"/>
              <a:gd name="connsiteY9" fmla="*/ 115832 h 1143601"/>
              <a:gd name="connsiteX0" fmla="*/ 412020 w 1059898"/>
              <a:gd name="connsiteY0" fmla="*/ 124636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12020 w 1059898"/>
              <a:gd name="connsiteY9" fmla="*/ 124636 h 1143601"/>
              <a:gd name="connsiteX0" fmla="*/ 400233 w 1059898"/>
              <a:gd name="connsiteY0" fmla="*/ 118034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0233 w 1059898"/>
              <a:gd name="connsiteY0" fmla="*/ 118034 h 1143601"/>
              <a:gd name="connsiteX1" fmla="*/ 6655 w 1059898"/>
              <a:gd name="connsiteY1" fmla="*/ 226255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2198 w 1061863"/>
              <a:gd name="connsiteY0" fmla="*/ 118034 h 1143601"/>
              <a:gd name="connsiteX1" fmla="*/ 8620 w 1061863"/>
              <a:gd name="connsiteY1" fmla="*/ 226255 h 1143601"/>
              <a:gd name="connsiteX2" fmla="*/ 0 w 1061863"/>
              <a:gd name="connsiteY2" fmla="*/ 244303 h 1143601"/>
              <a:gd name="connsiteX3" fmla="*/ 221677 w 1061863"/>
              <a:gd name="connsiteY3" fmla="*/ 1134549 h 1143601"/>
              <a:gd name="connsiteX4" fmla="*/ 229086 w 1061863"/>
              <a:gd name="connsiteY4" fmla="*/ 1143601 h 1143601"/>
              <a:gd name="connsiteX5" fmla="*/ 248180 w 1061863"/>
              <a:gd name="connsiteY5" fmla="*/ 1143601 h 1143601"/>
              <a:gd name="connsiteX6" fmla="*/ 630400 w 1061863"/>
              <a:gd name="connsiteY6" fmla="*/ 1035314 h 1143601"/>
              <a:gd name="connsiteX7" fmla="*/ 1061863 w 1061863"/>
              <a:gd name="connsiteY7" fmla="*/ 911185 h 1143601"/>
              <a:gd name="connsiteX8" fmla="*/ 814569 w 1061863"/>
              <a:gd name="connsiteY8" fmla="*/ 0 h 1143601"/>
              <a:gd name="connsiteX9" fmla="*/ 402198 w 1061863"/>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17736 w 1065030"/>
              <a:gd name="connsiteY8" fmla="*/ 0 h 1143601"/>
              <a:gd name="connsiteX9" fmla="*/ 405365 w 1065030"/>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35178 w 1065030"/>
              <a:gd name="connsiteY8" fmla="*/ 16726 h 1143601"/>
              <a:gd name="connsiteX9" fmla="*/ 817736 w 1065030"/>
              <a:gd name="connsiteY9" fmla="*/ 0 h 1143601"/>
              <a:gd name="connsiteX10" fmla="*/ 405365 w 1065030"/>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633567 w 949123"/>
              <a:gd name="connsiteY6" fmla="*/ 1035314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286661"/>
              <a:gd name="connsiteX1" fmla="*/ 0 w 949123"/>
              <a:gd name="connsiteY1" fmla="*/ 230657 h 1286661"/>
              <a:gd name="connsiteX2" fmla="*/ 3167 w 949123"/>
              <a:gd name="connsiteY2" fmla="*/ 244303 h 1286661"/>
              <a:gd name="connsiteX3" fmla="*/ 224844 w 949123"/>
              <a:gd name="connsiteY3" fmla="*/ 1134549 h 1286661"/>
              <a:gd name="connsiteX4" fmla="*/ 232253 w 949123"/>
              <a:gd name="connsiteY4" fmla="*/ 1143601 h 1286661"/>
              <a:gd name="connsiteX5" fmla="*/ 516559 w 949123"/>
              <a:gd name="connsiteY5" fmla="*/ 1286661 h 1286661"/>
              <a:gd name="connsiteX6" fmla="*/ 527482 w 949123"/>
              <a:gd name="connsiteY6" fmla="*/ 581923 h 1286661"/>
              <a:gd name="connsiteX7" fmla="*/ 949123 w 949123"/>
              <a:gd name="connsiteY7" fmla="*/ 444588 h 1286661"/>
              <a:gd name="connsiteX8" fmla="*/ 835178 w 949123"/>
              <a:gd name="connsiteY8" fmla="*/ 16726 h 1286661"/>
              <a:gd name="connsiteX9" fmla="*/ 817736 w 949123"/>
              <a:gd name="connsiteY9" fmla="*/ 0 h 1286661"/>
              <a:gd name="connsiteX10" fmla="*/ 405365 w 949123"/>
              <a:gd name="connsiteY10" fmla="*/ 118034 h 128666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18523 w 949123"/>
              <a:gd name="connsiteY5" fmla="*/ 76504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124653 w 949123"/>
              <a:gd name="connsiteY3" fmla="*/ 73177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731779"/>
              <a:gd name="connsiteX1" fmla="*/ 0 w 949123"/>
              <a:gd name="connsiteY1" fmla="*/ 230657 h 731779"/>
              <a:gd name="connsiteX2" fmla="*/ 3167 w 949123"/>
              <a:gd name="connsiteY2" fmla="*/ 244303 h 731779"/>
              <a:gd name="connsiteX3" fmla="*/ 124653 w 949123"/>
              <a:gd name="connsiteY3" fmla="*/ 731779 h 731779"/>
              <a:gd name="connsiteX4" fmla="*/ 526381 w 949123"/>
              <a:gd name="connsiteY4" fmla="*/ 595570 h 731779"/>
              <a:gd name="connsiteX5" fmla="*/ 527482 w 949123"/>
              <a:gd name="connsiteY5" fmla="*/ 581923 h 731779"/>
              <a:gd name="connsiteX6" fmla="*/ 949123 w 949123"/>
              <a:gd name="connsiteY6" fmla="*/ 444588 h 731779"/>
              <a:gd name="connsiteX7" fmla="*/ 835178 w 949123"/>
              <a:gd name="connsiteY7" fmla="*/ 16726 h 731779"/>
              <a:gd name="connsiteX8" fmla="*/ 817736 w 949123"/>
              <a:gd name="connsiteY8" fmla="*/ 0 h 731779"/>
              <a:gd name="connsiteX9" fmla="*/ 405365 w 949123"/>
              <a:gd name="connsiteY9" fmla="*/ 118034 h 731779"/>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2 w 949123"/>
              <a:gd name="connsiteY5" fmla="*/ 581923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54986 w 949123"/>
              <a:gd name="connsiteY5" fmla="*/ 63034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3 w 949123"/>
              <a:gd name="connsiteY5" fmla="*/ 58192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528245 w 949885"/>
              <a:gd name="connsiteY5" fmla="*/ 581924 h 729578"/>
              <a:gd name="connsiteX6" fmla="*/ 949885 w 949885"/>
              <a:gd name="connsiteY6" fmla="*/ 444588 h 729578"/>
              <a:gd name="connsiteX7" fmla="*/ 835940 w 949885"/>
              <a:gd name="connsiteY7" fmla="*/ 16726 h 729578"/>
              <a:gd name="connsiteX8" fmla="*/ 818498 w 949885"/>
              <a:gd name="connsiteY8" fmla="*/ 0 h 729578"/>
              <a:gd name="connsiteX9" fmla="*/ 406127 w 949885"/>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35940 w 958725"/>
              <a:gd name="connsiteY6" fmla="*/ 16726 h 729578"/>
              <a:gd name="connsiteX7" fmla="*/ 818498 w 958725"/>
              <a:gd name="connsiteY7" fmla="*/ 0 h 729578"/>
              <a:gd name="connsiteX8" fmla="*/ 406127 w 958725"/>
              <a:gd name="connsiteY8" fmla="*/ 118034 h 729578"/>
              <a:gd name="connsiteX0" fmla="*/ 406127 w 975943"/>
              <a:gd name="connsiteY0" fmla="*/ 118034 h 729578"/>
              <a:gd name="connsiteX1" fmla="*/ 762 w 975943"/>
              <a:gd name="connsiteY1" fmla="*/ 230657 h 729578"/>
              <a:gd name="connsiteX2" fmla="*/ 0 w 975943"/>
              <a:gd name="connsiteY2" fmla="*/ 246504 h 729578"/>
              <a:gd name="connsiteX3" fmla="*/ 119522 w 975943"/>
              <a:gd name="connsiteY3" fmla="*/ 729578 h 729578"/>
              <a:gd name="connsiteX4" fmla="*/ 527143 w 975943"/>
              <a:gd name="connsiteY4" fmla="*/ 595570 h 729578"/>
              <a:gd name="connsiteX5" fmla="*/ 958725 w 975943"/>
              <a:gd name="connsiteY5" fmla="*/ 467697 h 729578"/>
              <a:gd name="connsiteX6" fmla="*/ 885053 w 975943"/>
              <a:gd name="connsiteY6" fmla="*/ 204906 h 729578"/>
              <a:gd name="connsiteX7" fmla="*/ 835940 w 975943"/>
              <a:gd name="connsiteY7" fmla="*/ 16726 h 729578"/>
              <a:gd name="connsiteX8" fmla="*/ 818498 w 975943"/>
              <a:gd name="connsiteY8" fmla="*/ 0 h 729578"/>
              <a:gd name="connsiteX9" fmla="*/ 406127 w 975943"/>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85053 w 958725"/>
              <a:gd name="connsiteY6" fmla="*/ 204906 h 729578"/>
              <a:gd name="connsiteX7" fmla="*/ 835940 w 958725"/>
              <a:gd name="connsiteY7" fmla="*/ 16726 h 729578"/>
              <a:gd name="connsiteX8" fmla="*/ 818498 w 958725"/>
              <a:gd name="connsiteY8" fmla="*/ 0 h 729578"/>
              <a:gd name="connsiteX9" fmla="*/ 406127 w 958725"/>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85053 w 958725"/>
              <a:gd name="connsiteY7" fmla="*/ 204906 h 729578"/>
              <a:gd name="connsiteX8" fmla="*/ 835940 w 958725"/>
              <a:gd name="connsiteY8" fmla="*/ 16726 h 729578"/>
              <a:gd name="connsiteX9" fmla="*/ 818498 w 958725"/>
              <a:gd name="connsiteY9" fmla="*/ 0 h 729578"/>
              <a:gd name="connsiteX10" fmla="*/ 406127 w 958725"/>
              <a:gd name="connsiteY10"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6431 w 958725"/>
              <a:gd name="connsiteY7" fmla="*/ 295693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725" h="729578">
                <a:moveTo>
                  <a:pt x="406127" y="118034"/>
                </a:moveTo>
                <a:lnTo>
                  <a:pt x="762" y="230657"/>
                </a:lnTo>
                <a:lnTo>
                  <a:pt x="0" y="246504"/>
                </a:lnTo>
                <a:lnTo>
                  <a:pt x="119522" y="729578"/>
                </a:lnTo>
                <a:lnTo>
                  <a:pt x="527143" y="595570"/>
                </a:lnTo>
                <a:lnTo>
                  <a:pt x="958725" y="467697"/>
                </a:lnTo>
                <a:lnTo>
                  <a:pt x="904207" y="272584"/>
                </a:lnTo>
                <a:lnTo>
                  <a:pt x="836431" y="295693"/>
                </a:lnTo>
                <a:lnTo>
                  <a:pt x="818750" y="228015"/>
                </a:lnTo>
                <a:lnTo>
                  <a:pt x="885053" y="204906"/>
                </a:lnTo>
                <a:cubicBezTo>
                  <a:pt x="864589" y="129744"/>
                  <a:pt x="847032" y="50877"/>
                  <a:pt x="835940" y="16726"/>
                </a:cubicBezTo>
                <a:lnTo>
                  <a:pt x="818498" y="0"/>
                </a:lnTo>
                <a:lnTo>
                  <a:pt x="406127" y="11803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6" name="フリーフォーム 275"/>
          <p:cNvSpPr/>
          <p:nvPr/>
        </p:nvSpPr>
        <p:spPr>
          <a:xfrm rot="16200000">
            <a:off x="4635947" y="3654357"/>
            <a:ext cx="1448363" cy="82679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992825 w 1718474"/>
              <a:gd name="connsiteY9" fmla="*/ 558374 h 1078211"/>
              <a:gd name="connsiteX10" fmla="*/ 1453729 w 1718474"/>
              <a:gd name="connsiteY10" fmla="*/ 201829 h 1078211"/>
              <a:gd name="connsiteX11" fmla="*/ 1718474 w 1718474"/>
              <a:gd name="connsiteY11" fmla="*/ 0 h 1078211"/>
              <a:gd name="connsiteX12" fmla="*/ 9434 w 1718474"/>
              <a:gd name="connsiteY12"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78115 w 1718474"/>
              <a:gd name="connsiteY11" fmla="*/ 566628 h 1078211"/>
              <a:gd name="connsiteX12" fmla="*/ 1453729 w 1718474"/>
              <a:gd name="connsiteY12" fmla="*/ 201829 h 1078211"/>
              <a:gd name="connsiteX13" fmla="*/ 1718474 w 1718474"/>
              <a:gd name="connsiteY13" fmla="*/ 0 h 1078211"/>
              <a:gd name="connsiteX14" fmla="*/ 9434 w 1718474"/>
              <a:gd name="connsiteY14" fmla="*/ 545885 h 10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474" h="1078211">
                <a:moveTo>
                  <a:pt x="9434" y="545885"/>
                </a:moveTo>
                <a:lnTo>
                  <a:pt x="0" y="560559"/>
                </a:lnTo>
                <a:lnTo>
                  <a:pt x="40419" y="1078211"/>
                </a:lnTo>
                <a:lnTo>
                  <a:pt x="234634" y="1006666"/>
                </a:lnTo>
                <a:lnTo>
                  <a:pt x="337012" y="967735"/>
                </a:lnTo>
                <a:lnTo>
                  <a:pt x="462492" y="902151"/>
                </a:lnTo>
                <a:lnTo>
                  <a:pt x="600566" y="820280"/>
                </a:lnTo>
                <a:cubicBezTo>
                  <a:pt x="663328" y="777729"/>
                  <a:pt x="747663" y="730777"/>
                  <a:pt x="810425" y="688226"/>
                </a:cubicBezTo>
                <a:lnTo>
                  <a:pt x="923689" y="608444"/>
                </a:lnTo>
                <a:lnTo>
                  <a:pt x="898683" y="514356"/>
                </a:lnTo>
                <a:lnTo>
                  <a:pt x="956052" y="491247"/>
                </a:lnTo>
                <a:lnTo>
                  <a:pt x="978115" y="566628"/>
                </a:lnTo>
                <a:lnTo>
                  <a:pt x="1453729" y="201829"/>
                </a:lnTo>
                <a:lnTo>
                  <a:pt x="1718474" y="0"/>
                </a:lnTo>
                <a:lnTo>
                  <a:pt x="9434" y="5458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7" name="フリーフォーム 276"/>
          <p:cNvSpPr/>
          <p:nvPr/>
        </p:nvSpPr>
        <p:spPr>
          <a:xfrm rot="16200000">
            <a:off x="4898677" y="4380085"/>
            <a:ext cx="500478" cy="38849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17280 w 592721"/>
              <a:gd name="connsiteY0" fmla="*/ 57940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61610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81418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495 w 592936"/>
              <a:gd name="connsiteY0" fmla="*/ 57940 h 506632"/>
              <a:gd name="connsiteX1" fmla="*/ 215 w 592936"/>
              <a:gd name="connsiteY1" fmla="*/ 81418 h 506632"/>
              <a:gd name="connsiteX2" fmla="*/ 32789 w 592936"/>
              <a:gd name="connsiteY2" fmla="*/ 506632 h 506632"/>
              <a:gd name="connsiteX3" fmla="*/ 587052 w 592936"/>
              <a:gd name="connsiteY3" fmla="*/ 345541 h 506632"/>
              <a:gd name="connsiteX4" fmla="*/ 592936 w 592936"/>
              <a:gd name="connsiteY4" fmla="*/ 325732 h 506632"/>
              <a:gd name="connsiteX5" fmla="*/ 510562 w 592936"/>
              <a:gd name="connsiteY5" fmla="*/ 4402 h 506632"/>
              <a:gd name="connsiteX6" fmla="*/ 498793 w 592936"/>
              <a:gd name="connsiteY6" fmla="*/ 0 h 506632"/>
              <a:gd name="connsiteX7" fmla="*/ 17495 w 592936"/>
              <a:gd name="connsiteY7" fmla="*/ 57940 h 506632"/>
              <a:gd name="connsiteX0" fmla="*/ 17942 w 593383"/>
              <a:gd name="connsiteY0" fmla="*/ 57940 h 506632"/>
              <a:gd name="connsiteX1" fmla="*/ 662 w 593383"/>
              <a:gd name="connsiteY1" fmla="*/ 81418 h 506632"/>
              <a:gd name="connsiteX2" fmla="*/ 33236 w 593383"/>
              <a:gd name="connsiteY2" fmla="*/ 506632 h 506632"/>
              <a:gd name="connsiteX3" fmla="*/ 587499 w 593383"/>
              <a:gd name="connsiteY3" fmla="*/ 345541 h 506632"/>
              <a:gd name="connsiteX4" fmla="*/ 593383 w 593383"/>
              <a:gd name="connsiteY4" fmla="*/ 325732 h 506632"/>
              <a:gd name="connsiteX5" fmla="*/ 511009 w 593383"/>
              <a:gd name="connsiteY5" fmla="*/ 4402 h 506632"/>
              <a:gd name="connsiteX6" fmla="*/ 499240 w 593383"/>
              <a:gd name="connsiteY6" fmla="*/ 0 h 506632"/>
              <a:gd name="connsiteX7" fmla="*/ 17942 w 593383"/>
              <a:gd name="connsiteY7" fmla="*/ 57940 h 50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383" h="506632">
                <a:moveTo>
                  <a:pt x="17942" y="57940"/>
                </a:moveTo>
                <a:cubicBezTo>
                  <a:pt x="12182" y="65766"/>
                  <a:pt x="-3384" y="75793"/>
                  <a:pt x="662" y="81418"/>
                </a:cubicBezTo>
                <a:lnTo>
                  <a:pt x="33236" y="506632"/>
                </a:lnTo>
                <a:lnTo>
                  <a:pt x="587499" y="345541"/>
                </a:lnTo>
                <a:lnTo>
                  <a:pt x="593383" y="325732"/>
                </a:lnTo>
                <a:lnTo>
                  <a:pt x="511009" y="4402"/>
                </a:lnTo>
                <a:lnTo>
                  <a:pt x="499240" y="0"/>
                </a:lnTo>
                <a:lnTo>
                  <a:pt x="17942" y="579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8" name="フリーフォーム 277"/>
          <p:cNvSpPr/>
          <p:nvPr/>
        </p:nvSpPr>
        <p:spPr>
          <a:xfrm rot="10231231">
            <a:off x="4779380" y="3941751"/>
            <a:ext cx="405319" cy="45471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610127"/>
              <a:gd name="connsiteX1" fmla="*/ 0 w 592721"/>
              <a:gd name="connsiteY1" fmla="*/ 79217 h 610127"/>
              <a:gd name="connsiteX2" fmla="*/ 72851 w 592721"/>
              <a:gd name="connsiteY2" fmla="*/ 610127 h 610127"/>
              <a:gd name="connsiteX3" fmla="*/ 586837 w 592721"/>
              <a:gd name="connsiteY3" fmla="*/ 345541 h 610127"/>
              <a:gd name="connsiteX4" fmla="*/ 592721 w 592721"/>
              <a:gd name="connsiteY4" fmla="*/ 325732 h 610127"/>
              <a:gd name="connsiteX5" fmla="*/ 510347 w 592721"/>
              <a:gd name="connsiteY5" fmla="*/ 4402 h 610127"/>
              <a:gd name="connsiteX6" fmla="*/ 498578 w 592721"/>
              <a:gd name="connsiteY6" fmla="*/ 0 h 610127"/>
              <a:gd name="connsiteX7" fmla="*/ 7473 w 592721"/>
              <a:gd name="connsiteY7"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586837 w 592721"/>
              <a:gd name="connsiteY4" fmla="*/ 345541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471029 w 592721"/>
              <a:gd name="connsiteY4" fmla="*/ 549210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589994"/>
              <a:gd name="connsiteX1" fmla="*/ 0 w 592721"/>
              <a:gd name="connsiteY1" fmla="*/ 79217 h 589994"/>
              <a:gd name="connsiteX2" fmla="*/ 55564 w 592721"/>
              <a:gd name="connsiteY2" fmla="*/ 589994 h 589994"/>
              <a:gd name="connsiteX3" fmla="*/ 102873 w 592721"/>
              <a:gd name="connsiteY3" fmla="*/ 475176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589994"/>
              <a:gd name="connsiteX1" fmla="*/ 0 w 592721"/>
              <a:gd name="connsiteY1" fmla="*/ 79217 h 589994"/>
              <a:gd name="connsiteX2" fmla="*/ 55564 w 592721"/>
              <a:gd name="connsiteY2" fmla="*/ 589994 h 589994"/>
              <a:gd name="connsiteX3" fmla="*/ 183796 w 592721"/>
              <a:gd name="connsiteY3" fmla="*/ 505958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602889"/>
              <a:gd name="connsiteX1" fmla="*/ 0 w 592721"/>
              <a:gd name="connsiteY1" fmla="*/ 79217 h 602889"/>
              <a:gd name="connsiteX2" fmla="*/ 55564 w 592721"/>
              <a:gd name="connsiteY2" fmla="*/ 589994 h 602889"/>
              <a:gd name="connsiteX3" fmla="*/ 69951 w 592721"/>
              <a:gd name="connsiteY3" fmla="*/ 602889 h 602889"/>
              <a:gd name="connsiteX4" fmla="*/ 471029 w 592721"/>
              <a:gd name="connsiteY4" fmla="*/ 549210 h 602889"/>
              <a:gd name="connsiteX5" fmla="*/ 592721 w 592721"/>
              <a:gd name="connsiteY5" fmla="*/ 325732 h 602889"/>
              <a:gd name="connsiteX6" fmla="*/ 510347 w 592721"/>
              <a:gd name="connsiteY6" fmla="*/ 4402 h 602889"/>
              <a:gd name="connsiteX7" fmla="*/ 498578 w 592721"/>
              <a:gd name="connsiteY7" fmla="*/ 0 h 602889"/>
              <a:gd name="connsiteX8" fmla="*/ 7473 w 592721"/>
              <a:gd name="connsiteY8" fmla="*/ 62342 h 602889"/>
              <a:gd name="connsiteX0" fmla="*/ 7473 w 510347"/>
              <a:gd name="connsiteY0" fmla="*/ 62342 h 602889"/>
              <a:gd name="connsiteX1" fmla="*/ 0 w 510347"/>
              <a:gd name="connsiteY1" fmla="*/ 79217 h 602889"/>
              <a:gd name="connsiteX2" fmla="*/ 55564 w 510347"/>
              <a:gd name="connsiteY2" fmla="*/ 589994 h 602889"/>
              <a:gd name="connsiteX3" fmla="*/ 69951 w 510347"/>
              <a:gd name="connsiteY3" fmla="*/ 602889 h 602889"/>
              <a:gd name="connsiteX4" fmla="*/ 471029 w 510347"/>
              <a:gd name="connsiteY4" fmla="*/ 549210 h 602889"/>
              <a:gd name="connsiteX5" fmla="*/ 444729 w 510347"/>
              <a:gd name="connsiteY5" fmla="*/ 304696 h 602889"/>
              <a:gd name="connsiteX6" fmla="*/ 510347 w 510347"/>
              <a:gd name="connsiteY6" fmla="*/ 4402 h 602889"/>
              <a:gd name="connsiteX7" fmla="*/ 498578 w 510347"/>
              <a:gd name="connsiteY7" fmla="*/ 0 h 602889"/>
              <a:gd name="connsiteX8" fmla="*/ 7473 w 510347"/>
              <a:gd name="connsiteY8" fmla="*/ 62342 h 602889"/>
              <a:gd name="connsiteX0" fmla="*/ 7473 w 498578"/>
              <a:gd name="connsiteY0" fmla="*/ 62342 h 602889"/>
              <a:gd name="connsiteX1" fmla="*/ 0 w 498578"/>
              <a:gd name="connsiteY1" fmla="*/ 79217 h 602889"/>
              <a:gd name="connsiteX2" fmla="*/ 55564 w 498578"/>
              <a:gd name="connsiteY2" fmla="*/ 589994 h 602889"/>
              <a:gd name="connsiteX3" fmla="*/ 69951 w 498578"/>
              <a:gd name="connsiteY3" fmla="*/ 602889 h 602889"/>
              <a:gd name="connsiteX4" fmla="*/ 471029 w 498578"/>
              <a:gd name="connsiteY4" fmla="*/ 549210 h 602889"/>
              <a:gd name="connsiteX5" fmla="*/ 444729 w 498578"/>
              <a:gd name="connsiteY5" fmla="*/ 304696 h 602889"/>
              <a:gd name="connsiteX6" fmla="*/ 438703 w 498578"/>
              <a:gd name="connsiteY6" fmla="*/ 245353 h 602889"/>
              <a:gd name="connsiteX7" fmla="*/ 498578 w 498578"/>
              <a:gd name="connsiteY7" fmla="*/ 0 h 602889"/>
              <a:gd name="connsiteX8" fmla="*/ 7473 w 498578"/>
              <a:gd name="connsiteY8" fmla="*/ 62342 h 602889"/>
              <a:gd name="connsiteX0" fmla="*/ 7473 w 471029"/>
              <a:gd name="connsiteY0" fmla="*/ 0 h 540547"/>
              <a:gd name="connsiteX1" fmla="*/ 0 w 471029"/>
              <a:gd name="connsiteY1" fmla="*/ 16875 h 540547"/>
              <a:gd name="connsiteX2" fmla="*/ 55564 w 471029"/>
              <a:gd name="connsiteY2" fmla="*/ 527652 h 540547"/>
              <a:gd name="connsiteX3" fmla="*/ 69951 w 471029"/>
              <a:gd name="connsiteY3" fmla="*/ 540547 h 540547"/>
              <a:gd name="connsiteX4" fmla="*/ 471029 w 471029"/>
              <a:gd name="connsiteY4" fmla="*/ 486868 h 540547"/>
              <a:gd name="connsiteX5" fmla="*/ 444729 w 471029"/>
              <a:gd name="connsiteY5" fmla="*/ 242354 h 540547"/>
              <a:gd name="connsiteX6" fmla="*/ 438703 w 471029"/>
              <a:gd name="connsiteY6" fmla="*/ 183011 h 540547"/>
              <a:gd name="connsiteX7" fmla="*/ 443069 w 471029"/>
              <a:gd name="connsiteY7" fmla="*/ 123617 h 540547"/>
              <a:gd name="connsiteX8" fmla="*/ 7473 w 471029"/>
              <a:gd name="connsiteY8" fmla="*/ 0 h 540547"/>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06891 w 471029"/>
              <a:gd name="connsiteY8" fmla="*/ 0 h 579428"/>
              <a:gd name="connsiteX9" fmla="*/ 7473 w 471029"/>
              <a:gd name="connsiteY9"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30759 w 471029"/>
              <a:gd name="connsiteY9" fmla="*/ 0 h 606194"/>
              <a:gd name="connsiteX10" fmla="*/ 306891 w 471029"/>
              <a:gd name="connsiteY10" fmla="*/ 26766 h 606194"/>
              <a:gd name="connsiteX11" fmla="*/ 7473 w 471029"/>
              <a:gd name="connsiteY11"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061 w 471029"/>
              <a:gd name="connsiteY6" fmla="*/ 239613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41607 w 471029"/>
              <a:gd name="connsiteY6" fmla="*/ 242509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1029" h="606194">
                <a:moveTo>
                  <a:pt x="7473" y="65647"/>
                </a:moveTo>
                <a:lnTo>
                  <a:pt x="0" y="82522"/>
                </a:lnTo>
                <a:cubicBezTo>
                  <a:pt x="14241" y="183550"/>
                  <a:pt x="41323" y="492271"/>
                  <a:pt x="55564" y="593299"/>
                </a:cubicBezTo>
                <a:lnTo>
                  <a:pt x="69951" y="606194"/>
                </a:lnTo>
                <a:lnTo>
                  <a:pt x="471029" y="552515"/>
                </a:lnTo>
                <a:lnTo>
                  <a:pt x="444729" y="308001"/>
                </a:lnTo>
                <a:lnTo>
                  <a:pt x="441607" y="242509"/>
                </a:lnTo>
                <a:cubicBezTo>
                  <a:pt x="442094" y="224761"/>
                  <a:pt x="442582" y="207012"/>
                  <a:pt x="443069" y="189264"/>
                </a:cubicBezTo>
                <a:lnTo>
                  <a:pt x="384552" y="199745"/>
                </a:lnTo>
                <a:lnTo>
                  <a:pt x="328167" y="44142"/>
                </a:lnTo>
                <a:lnTo>
                  <a:pt x="330759" y="0"/>
                </a:lnTo>
                <a:lnTo>
                  <a:pt x="306891" y="26766"/>
                </a:lnTo>
                <a:lnTo>
                  <a:pt x="7473" y="656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79" name="フリーフォーム 278"/>
          <p:cNvSpPr/>
          <p:nvPr/>
        </p:nvSpPr>
        <p:spPr>
          <a:xfrm rot="16200000">
            <a:off x="4732155" y="4445895"/>
            <a:ext cx="285572" cy="17360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637" h="226401">
                <a:moveTo>
                  <a:pt x="103577" y="0"/>
                </a:moveTo>
                <a:lnTo>
                  <a:pt x="0" y="87304"/>
                </a:lnTo>
                <a:lnTo>
                  <a:pt x="12961" y="226401"/>
                </a:lnTo>
                <a:lnTo>
                  <a:pt x="343637" y="181957"/>
                </a:lnTo>
                <a:lnTo>
                  <a:pt x="10357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0" name="フリーフォーム 279"/>
          <p:cNvSpPr/>
          <p:nvPr/>
        </p:nvSpPr>
        <p:spPr>
          <a:xfrm rot="620941">
            <a:off x="4923722" y="4737548"/>
            <a:ext cx="1038882" cy="119142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91495 w 1202714"/>
              <a:gd name="connsiteY8" fmla="*/ 65774 h 1606836"/>
              <a:gd name="connsiteX9" fmla="*/ 839896 w 1202714"/>
              <a:gd name="connsiteY9" fmla="*/ 0 h 1606836"/>
              <a:gd name="connsiteX0" fmla="*/ 810071 w 1202714"/>
              <a:gd name="connsiteY0" fmla="*/ 26314 h 1541062"/>
              <a:gd name="connsiteX1" fmla="*/ 7827 w 1202714"/>
              <a:gd name="connsiteY1" fmla="*/ 192630 h 1541062"/>
              <a:gd name="connsiteX2" fmla="*/ 0 w 1202714"/>
              <a:gd name="connsiteY2" fmla="*/ 208637 h 1541062"/>
              <a:gd name="connsiteX3" fmla="*/ 331661 w 1202714"/>
              <a:gd name="connsiteY3" fmla="*/ 1533803 h 1541062"/>
              <a:gd name="connsiteX4" fmla="*/ 343420 w 1202714"/>
              <a:gd name="connsiteY4" fmla="*/ 1541062 h 1541062"/>
              <a:gd name="connsiteX5" fmla="*/ 1179656 w 1202714"/>
              <a:gd name="connsiteY5" fmla="*/ 1278591 h 1541062"/>
              <a:gd name="connsiteX6" fmla="*/ 1202714 w 1202714"/>
              <a:gd name="connsiteY6" fmla="*/ 1265916 h 1541062"/>
              <a:gd name="connsiteX7" fmla="*/ 1040329 w 1202714"/>
              <a:gd name="connsiteY7" fmla="*/ 582622 h 1541062"/>
              <a:gd name="connsiteX8" fmla="*/ 891495 w 1202714"/>
              <a:gd name="connsiteY8" fmla="*/ 0 h 1541062"/>
              <a:gd name="connsiteX9" fmla="*/ 810071 w 1202714"/>
              <a:gd name="connsiteY9" fmla="*/ 26314 h 1541062"/>
              <a:gd name="connsiteX0" fmla="*/ 810071 w 1202714"/>
              <a:gd name="connsiteY0" fmla="*/ 75967 h 1590715"/>
              <a:gd name="connsiteX1" fmla="*/ 785228 w 1202714"/>
              <a:gd name="connsiteY1" fmla="*/ 256 h 1590715"/>
              <a:gd name="connsiteX2" fmla="*/ 7827 w 1202714"/>
              <a:gd name="connsiteY2" fmla="*/ 242283 h 1590715"/>
              <a:gd name="connsiteX3" fmla="*/ 0 w 1202714"/>
              <a:gd name="connsiteY3" fmla="*/ 258290 h 1590715"/>
              <a:gd name="connsiteX4" fmla="*/ 331661 w 1202714"/>
              <a:gd name="connsiteY4" fmla="*/ 1583456 h 1590715"/>
              <a:gd name="connsiteX5" fmla="*/ 343420 w 1202714"/>
              <a:gd name="connsiteY5" fmla="*/ 1590715 h 1590715"/>
              <a:gd name="connsiteX6" fmla="*/ 1179656 w 1202714"/>
              <a:gd name="connsiteY6" fmla="*/ 1328244 h 1590715"/>
              <a:gd name="connsiteX7" fmla="*/ 1202714 w 1202714"/>
              <a:gd name="connsiteY7" fmla="*/ 1315569 h 1590715"/>
              <a:gd name="connsiteX8" fmla="*/ 1040329 w 1202714"/>
              <a:gd name="connsiteY8" fmla="*/ 632275 h 1590715"/>
              <a:gd name="connsiteX9" fmla="*/ 891495 w 1202714"/>
              <a:gd name="connsiteY9" fmla="*/ 49653 h 1590715"/>
              <a:gd name="connsiteX10" fmla="*/ 810071 w 1202714"/>
              <a:gd name="connsiteY10" fmla="*/ 75967 h 1590715"/>
              <a:gd name="connsiteX0" fmla="*/ 810071 w 1202714"/>
              <a:gd name="connsiteY0" fmla="*/ 75711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10071 w 1202714"/>
              <a:gd name="connsiteY10" fmla="*/ 75711 h 1590459"/>
              <a:gd name="connsiteX0" fmla="*/ 808629 w 1202714"/>
              <a:gd name="connsiteY0" fmla="*/ 76009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08629 w 1202714"/>
              <a:gd name="connsiteY10" fmla="*/ 76009 h 1590459"/>
              <a:gd name="connsiteX0" fmla="*/ 808629 w 1202714"/>
              <a:gd name="connsiteY0" fmla="*/ 81198 h 1595648"/>
              <a:gd name="connsiteX1" fmla="*/ 785880 w 1202714"/>
              <a:gd name="connsiteY1" fmla="*/ 0 h 1595648"/>
              <a:gd name="connsiteX2" fmla="*/ 7827 w 1202714"/>
              <a:gd name="connsiteY2" fmla="*/ 247216 h 1595648"/>
              <a:gd name="connsiteX3" fmla="*/ 0 w 1202714"/>
              <a:gd name="connsiteY3" fmla="*/ 263223 h 1595648"/>
              <a:gd name="connsiteX4" fmla="*/ 331661 w 1202714"/>
              <a:gd name="connsiteY4" fmla="*/ 1588389 h 1595648"/>
              <a:gd name="connsiteX5" fmla="*/ 343420 w 1202714"/>
              <a:gd name="connsiteY5" fmla="*/ 1595648 h 1595648"/>
              <a:gd name="connsiteX6" fmla="*/ 1179656 w 1202714"/>
              <a:gd name="connsiteY6" fmla="*/ 1333177 h 1595648"/>
              <a:gd name="connsiteX7" fmla="*/ 1202714 w 1202714"/>
              <a:gd name="connsiteY7" fmla="*/ 1320502 h 1595648"/>
              <a:gd name="connsiteX8" fmla="*/ 1040329 w 1202714"/>
              <a:gd name="connsiteY8" fmla="*/ 637208 h 1595648"/>
              <a:gd name="connsiteX9" fmla="*/ 891495 w 1202714"/>
              <a:gd name="connsiteY9" fmla="*/ 54586 h 1595648"/>
              <a:gd name="connsiteX10" fmla="*/ 808629 w 1202714"/>
              <a:gd name="connsiteY10" fmla="*/ 81198 h 1595648"/>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040329 w 1202714"/>
              <a:gd name="connsiteY8" fmla="*/ 634841 h 1593281"/>
              <a:gd name="connsiteX9" fmla="*/ 891495 w 1202714"/>
              <a:gd name="connsiteY9" fmla="*/ 52219 h 1593281"/>
              <a:gd name="connsiteX10" fmla="*/ 808629 w 1202714"/>
              <a:gd name="connsiteY10" fmla="*/ 78831 h 1593281"/>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172468 w 1202714"/>
              <a:gd name="connsiteY8" fmla="*/ 1183142 h 1593281"/>
              <a:gd name="connsiteX9" fmla="*/ 1040329 w 1202714"/>
              <a:gd name="connsiteY9" fmla="*/ 634841 h 1593281"/>
              <a:gd name="connsiteX10" fmla="*/ 891495 w 1202714"/>
              <a:gd name="connsiteY10" fmla="*/ 52219 h 1593281"/>
              <a:gd name="connsiteX11" fmla="*/ 808629 w 1202714"/>
              <a:gd name="connsiteY11"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72468 w 1202886"/>
              <a:gd name="connsiteY9" fmla="*/ 1183142 h 1593281"/>
              <a:gd name="connsiteX10" fmla="*/ 1040329 w 1202886"/>
              <a:gd name="connsiteY10" fmla="*/ 634841 h 1593281"/>
              <a:gd name="connsiteX11" fmla="*/ 891495 w 1202886"/>
              <a:gd name="connsiteY11" fmla="*/ 52219 h 1593281"/>
              <a:gd name="connsiteX12" fmla="*/ 808629 w 1202886"/>
              <a:gd name="connsiteY12"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1796 w 1202886"/>
              <a:gd name="connsiteY9" fmla="*/ 1266059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1796 w 1202867"/>
              <a:gd name="connsiteY9" fmla="*/ 1266059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9005 w 1202867"/>
              <a:gd name="connsiteY9" fmla="*/ 1264571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500 w 1202867"/>
              <a:gd name="connsiteY9" fmla="*/ 127079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888 w 1202867"/>
              <a:gd name="connsiteY9" fmla="*/ 1263977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763 w 1202867"/>
              <a:gd name="connsiteY9" fmla="*/ 127242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0973 w 1202867"/>
              <a:gd name="connsiteY9" fmla="*/ 1267535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67" h="1593281">
                <a:moveTo>
                  <a:pt x="808629" y="78831"/>
                </a:moveTo>
                <a:lnTo>
                  <a:pt x="790731" y="0"/>
                </a:lnTo>
                <a:lnTo>
                  <a:pt x="7827" y="244849"/>
                </a:lnTo>
                <a:lnTo>
                  <a:pt x="0" y="260856"/>
                </a:lnTo>
                <a:lnTo>
                  <a:pt x="331661" y="1586022"/>
                </a:lnTo>
                <a:lnTo>
                  <a:pt x="343420" y="1593281"/>
                </a:lnTo>
                <a:lnTo>
                  <a:pt x="1179656" y="1330810"/>
                </a:lnTo>
                <a:lnTo>
                  <a:pt x="1202714" y="1318135"/>
                </a:lnTo>
                <a:cubicBezTo>
                  <a:pt x="1204320" y="1304739"/>
                  <a:pt x="1192892" y="1273231"/>
                  <a:pt x="1187851" y="1250732"/>
                </a:cubicBezTo>
                <a:lnTo>
                  <a:pt x="1130973" y="1267535"/>
                </a:lnTo>
                <a:lnTo>
                  <a:pt x="1116116" y="1203206"/>
                </a:lnTo>
                <a:lnTo>
                  <a:pt x="1172468" y="1183142"/>
                </a:lnTo>
                <a:cubicBezTo>
                  <a:pt x="1148999" y="1085879"/>
                  <a:pt x="1087158" y="823328"/>
                  <a:pt x="1040329" y="634841"/>
                </a:cubicBezTo>
                <a:lnTo>
                  <a:pt x="891495" y="52219"/>
                </a:lnTo>
                <a:lnTo>
                  <a:pt x="808629" y="7883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1" name="フリーフォーム 280"/>
          <p:cNvSpPr/>
          <p:nvPr/>
        </p:nvSpPr>
        <p:spPr>
          <a:xfrm rot="620941">
            <a:off x="4648455" y="4833925"/>
            <a:ext cx="521900" cy="110939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253081 w 1202714"/>
              <a:gd name="connsiteY1" fmla="*/ 174032 h 1606836"/>
              <a:gd name="connsiteX2" fmla="*/ 7827 w 1202714"/>
              <a:gd name="connsiteY2" fmla="*/ 258404 h 1606836"/>
              <a:gd name="connsiteX3" fmla="*/ 0 w 1202714"/>
              <a:gd name="connsiteY3" fmla="*/ 274411 h 1606836"/>
              <a:gd name="connsiteX4" fmla="*/ 331661 w 1202714"/>
              <a:gd name="connsiteY4" fmla="*/ 1599577 h 1606836"/>
              <a:gd name="connsiteX5" fmla="*/ 343420 w 1202714"/>
              <a:gd name="connsiteY5" fmla="*/ 1606836 h 1606836"/>
              <a:gd name="connsiteX6" fmla="*/ 1179656 w 1202714"/>
              <a:gd name="connsiteY6" fmla="*/ 1344365 h 1606836"/>
              <a:gd name="connsiteX7" fmla="*/ 1202714 w 1202714"/>
              <a:gd name="connsiteY7" fmla="*/ 1331690 h 1606836"/>
              <a:gd name="connsiteX8" fmla="*/ 1040329 w 1202714"/>
              <a:gd name="connsiteY8" fmla="*/ 648396 h 1606836"/>
              <a:gd name="connsiteX9" fmla="*/ 878356 w 1202714"/>
              <a:gd name="connsiteY9" fmla="*/ 21311 h 1606836"/>
              <a:gd name="connsiteX10" fmla="*/ 839896 w 1202714"/>
              <a:gd name="connsiteY10" fmla="*/ 0 h 1606836"/>
              <a:gd name="connsiteX0" fmla="*/ 832069 w 1194887"/>
              <a:gd name="connsiteY0" fmla="*/ 0 h 1606836"/>
              <a:gd name="connsiteX1" fmla="*/ 245254 w 1194887"/>
              <a:gd name="connsiteY1" fmla="*/ 174032 h 1606836"/>
              <a:gd name="connsiteX2" fmla="*/ 0 w 1194887"/>
              <a:gd name="connsiteY2" fmla="*/ 258404 h 1606836"/>
              <a:gd name="connsiteX3" fmla="*/ 127191 w 1194887"/>
              <a:gd name="connsiteY3" fmla="*/ 813122 h 1606836"/>
              <a:gd name="connsiteX4" fmla="*/ 323834 w 1194887"/>
              <a:gd name="connsiteY4" fmla="*/ 1599577 h 1606836"/>
              <a:gd name="connsiteX5" fmla="*/ 335593 w 1194887"/>
              <a:gd name="connsiteY5" fmla="*/ 1606836 h 1606836"/>
              <a:gd name="connsiteX6" fmla="*/ 1171829 w 1194887"/>
              <a:gd name="connsiteY6" fmla="*/ 1344365 h 1606836"/>
              <a:gd name="connsiteX7" fmla="*/ 1194887 w 1194887"/>
              <a:gd name="connsiteY7" fmla="*/ 1331690 h 1606836"/>
              <a:gd name="connsiteX8" fmla="*/ 1032502 w 1194887"/>
              <a:gd name="connsiteY8" fmla="*/ 648396 h 1606836"/>
              <a:gd name="connsiteX9" fmla="*/ 870529 w 1194887"/>
              <a:gd name="connsiteY9" fmla="*/ 21311 h 1606836"/>
              <a:gd name="connsiteX10" fmla="*/ 832069 w 1194887"/>
              <a:gd name="connsiteY10" fmla="*/ 0 h 1606836"/>
              <a:gd name="connsiteX0" fmla="*/ 704878 w 1067696"/>
              <a:gd name="connsiteY0" fmla="*/ 0 h 1606836"/>
              <a:gd name="connsiteX1" fmla="*/ 118063 w 1067696"/>
              <a:gd name="connsiteY1" fmla="*/ 174032 h 1606836"/>
              <a:gd name="connsiteX2" fmla="*/ 18839 w 1067696"/>
              <a:gd name="connsiteY2" fmla="*/ 644505 h 1606836"/>
              <a:gd name="connsiteX3" fmla="*/ 0 w 1067696"/>
              <a:gd name="connsiteY3" fmla="*/ 813122 h 1606836"/>
              <a:gd name="connsiteX4" fmla="*/ 196643 w 1067696"/>
              <a:gd name="connsiteY4" fmla="*/ 1599577 h 1606836"/>
              <a:gd name="connsiteX5" fmla="*/ 208402 w 1067696"/>
              <a:gd name="connsiteY5" fmla="*/ 1606836 h 1606836"/>
              <a:gd name="connsiteX6" fmla="*/ 1044638 w 1067696"/>
              <a:gd name="connsiteY6" fmla="*/ 1344365 h 1606836"/>
              <a:gd name="connsiteX7" fmla="*/ 1067696 w 1067696"/>
              <a:gd name="connsiteY7" fmla="*/ 1331690 h 1606836"/>
              <a:gd name="connsiteX8" fmla="*/ 905311 w 1067696"/>
              <a:gd name="connsiteY8" fmla="*/ 648396 h 1606836"/>
              <a:gd name="connsiteX9" fmla="*/ 743338 w 1067696"/>
              <a:gd name="connsiteY9" fmla="*/ 21311 h 1606836"/>
              <a:gd name="connsiteX10" fmla="*/ 704878 w 1067696"/>
              <a:gd name="connsiteY10"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84987 w 1067696"/>
              <a:gd name="connsiteY2" fmla="*/ 264062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595484 w 1067696"/>
              <a:gd name="connsiteY10" fmla="*/ 1485073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910009"/>
              <a:gd name="connsiteY0" fmla="*/ 0 h 1606836"/>
              <a:gd name="connsiteX1" fmla="*/ 118063 w 910009"/>
              <a:gd name="connsiteY1" fmla="*/ 174032 h 1606836"/>
              <a:gd name="connsiteX2" fmla="*/ 78688 w 910009"/>
              <a:gd name="connsiteY2" fmla="*/ 254618 h 1606836"/>
              <a:gd name="connsiteX3" fmla="*/ 42222 w 910009"/>
              <a:gd name="connsiteY3" fmla="*/ 294336 h 1606836"/>
              <a:gd name="connsiteX4" fmla="*/ 21120 w 910009"/>
              <a:gd name="connsiteY4" fmla="*/ 414120 h 1606836"/>
              <a:gd name="connsiteX5" fmla="*/ 16969 w 910009"/>
              <a:gd name="connsiteY5" fmla="*/ 476723 h 1606836"/>
              <a:gd name="connsiteX6" fmla="*/ 18839 w 910009"/>
              <a:gd name="connsiteY6" fmla="*/ 644505 h 1606836"/>
              <a:gd name="connsiteX7" fmla="*/ 0 w 910009"/>
              <a:gd name="connsiteY7" fmla="*/ 813122 h 1606836"/>
              <a:gd name="connsiteX8" fmla="*/ 196643 w 910009"/>
              <a:gd name="connsiteY8" fmla="*/ 1599577 h 1606836"/>
              <a:gd name="connsiteX9" fmla="*/ 208402 w 910009"/>
              <a:gd name="connsiteY9" fmla="*/ 1606836 h 1606836"/>
              <a:gd name="connsiteX10" fmla="*/ 595484 w 910009"/>
              <a:gd name="connsiteY10" fmla="*/ 1485073 h 1606836"/>
              <a:gd name="connsiteX11" fmla="*/ 604280 w 910009"/>
              <a:gd name="connsiteY11" fmla="*/ 1472646 h 1606836"/>
              <a:gd name="connsiteX12" fmla="*/ 905311 w 910009"/>
              <a:gd name="connsiteY12" fmla="*/ 648396 h 1606836"/>
              <a:gd name="connsiteX13" fmla="*/ 743338 w 910009"/>
              <a:gd name="connsiteY13" fmla="*/ 21311 h 1606836"/>
              <a:gd name="connsiteX14" fmla="*/ 704878 w 910009"/>
              <a:gd name="connsiteY14" fmla="*/ 0 h 1606836"/>
              <a:gd name="connsiteX0" fmla="*/ 704878 w 743338"/>
              <a:gd name="connsiteY0" fmla="*/ 0 h 1606836"/>
              <a:gd name="connsiteX1" fmla="*/ 118063 w 743338"/>
              <a:gd name="connsiteY1" fmla="*/ 174032 h 1606836"/>
              <a:gd name="connsiteX2" fmla="*/ 78688 w 743338"/>
              <a:gd name="connsiteY2" fmla="*/ 254618 h 1606836"/>
              <a:gd name="connsiteX3" fmla="*/ 42222 w 743338"/>
              <a:gd name="connsiteY3" fmla="*/ 294336 h 1606836"/>
              <a:gd name="connsiteX4" fmla="*/ 21120 w 743338"/>
              <a:gd name="connsiteY4" fmla="*/ 414120 h 1606836"/>
              <a:gd name="connsiteX5" fmla="*/ 16969 w 743338"/>
              <a:gd name="connsiteY5" fmla="*/ 476723 h 1606836"/>
              <a:gd name="connsiteX6" fmla="*/ 18839 w 743338"/>
              <a:gd name="connsiteY6" fmla="*/ 644505 h 1606836"/>
              <a:gd name="connsiteX7" fmla="*/ 0 w 743338"/>
              <a:gd name="connsiteY7" fmla="*/ 813122 h 1606836"/>
              <a:gd name="connsiteX8" fmla="*/ 196643 w 743338"/>
              <a:gd name="connsiteY8" fmla="*/ 1599577 h 1606836"/>
              <a:gd name="connsiteX9" fmla="*/ 208402 w 743338"/>
              <a:gd name="connsiteY9" fmla="*/ 1606836 h 1606836"/>
              <a:gd name="connsiteX10" fmla="*/ 595484 w 743338"/>
              <a:gd name="connsiteY10" fmla="*/ 1485073 h 1606836"/>
              <a:gd name="connsiteX11" fmla="*/ 604280 w 743338"/>
              <a:gd name="connsiteY11" fmla="*/ 1472646 h 1606836"/>
              <a:gd name="connsiteX12" fmla="*/ 743338 w 743338"/>
              <a:gd name="connsiteY12" fmla="*/ 21311 h 1606836"/>
              <a:gd name="connsiteX13" fmla="*/ 704878 w 743338"/>
              <a:gd name="connsiteY13" fmla="*/ 0 h 1606836"/>
              <a:gd name="connsiteX0" fmla="*/ 743338 w 743338"/>
              <a:gd name="connsiteY0" fmla="*/ 0 h 1585525"/>
              <a:gd name="connsiteX1" fmla="*/ 118063 w 743338"/>
              <a:gd name="connsiteY1" fmla="*/ 152721 h 1585525"/>
              <a:gd name="connsiteX2" fmla="*/ 78688 w 743338"/>
              <a:gd name="connsiteY2" fmla="*/ 233307 h 1585525"/>
              <a:gd name="connsiteX3" fmla="*/ 42222 w 743338"/>
              <a:gd name="connsiteY3" fmla="*/ 273025 h 1585525"/>
              <a:gd name="connsiteX4" fmla="*/ 21120 w 743338"/>
              <a:gd name="connsiteY4" fmla="*/ 392809 h 1585525"/>
              <a:gd name="connsiteX5" fmla="*/ 16969 w 743338"/>
              <a:gd name="connsiteY5" fmla="*/ 455412 h 1585525"/>
              <a:gd name="connsiteX6" fmla="*/ 18839 w 743338"/>
              <a:gd name="connsiteY6" fmla="*/ 623194 h 1585525"/>
              <a:gd name="connsiteX7" fmla="*/ 0 w 743338"/>
              <a:gd name="connsiteY7" fmla="*/ 791811 h 1585525"/>
              <a:gd name="connsiteX8" fmla="*/ 196643 w 743338"/>
              <a:gd name="connsiteY8" fmla="*/ 1578266 h 1585525"/>
              <a:gd name="connsiteX9" fmla="*/ 208402 w 743338"/>
              <a:gd name="connsiteY9" fmla="*/ 1585525 h 1585525"/>
              <a:gd name="connsiteX10" fmla="*/ 595484 w 743338"/>
              <a:gd name="connsiteY10" fmla="*/ 1463762 h 1585525"/>
              <a:gd name="connsiteX11" fmla="*/ 604280 w 743338"/>
              <a:gd name="connsiteY11" fmla="*/ 1451335 h 1585525"/>
              <a:gd name="connsiteX12" fmla="*/ 743338 w 743338"/>
              <a:gd name="connsiteY12" fmla="*/ 0 h 1585525"/>
              <a:gd name="connsiteX0" fmla="*/ 261227 w 605416"/>
              <a:gd name="connsiteY0" fmla="*/ 0 h 1486365"/>
              <a:gd name="connsiteX1" fmla="*/ 118063 w 605416"/>
              <a:gd name="connsiteY1" fmla="*/ 53561 h 1486365"/>
              <a:gd name="connsiteX2" fmla="*/ 78688 w 605416"/>
              <a:gd name="connsiteY2" fmla="*/ 134147 h 1486365"/>
              <a:gd name="connsiteX3" fmla="*/ 42222 w 605416"/>
              <a:gd name="connsiteY3" fmla="*/ 173865 h 1486365"/>
              <a:gd name="connsiteX4" fmla="*/ 21120 w 605416"/>
              <a:gd name="connsiteY4" fmla="*/ 293649 h 1486365"/>
              <a:gd name="connsiteX5" fmla="*/ 16969 w 605416"/>
              <a:gd name="connsiteY5" fmla="*/ 356252 h 1486365"/>
              <a:gd name="connsiteX6" fmla="*/ 18839 w 605416"/>
              <a:gd name="connsiteY6" fmla="*/ 524034 h 1486365"/>
              <a:gd name="connsiteX7" fmla="*/ 0 w 605416"/>
              <a:gd name="connsiteY7" fmla="*/ 692651 h 1486365"/>
              <a:gd name="connsiteX8" fmla="*/ 196643 w 605416"/>
              <a:gd name="connsiteY8" fmla="*/ 1479106 h 1486365"/>
              <a:gd name="connsiteX9" fmla="*/ 208402 w 605416"/>
              <a:gd name="connsiteY9" fmla="*/ 1486365 h 1486365"/>
              <a:gd name="connsiteX10" fmla="*/ 595484 w 605416"/>
              <a:gd name="connsiteY10" fmla="*/ 1364602 h 1486365"/>
              <a:gd name="connsiteX11" fmla="*/ 604280 w 605416"/>
              <a:gd name="connsiteY11" fmla="*/ 1352175 h 1486365"/>
              <a:gd name="connsiteX12" fmla="*/ 261227 w 605416"/>
              <a:gd name="connsiteY12" fmla="*/ 0 h 1486365"/>
              <a:gd name="connsiteX0" fmla="*/ 261227 w 604280"/>
              <a:gd name="connsiteY0" fmla="*/ 193852 h 1680217"/>
              <a:gd name="connsiteX1" fmla="*/ 118063 w 604280"/>
              <a:gd name="connsiteY1" fmla="*/ 247413 h 1680217"/>
              <a:gd name="connsiteX2" fmla="*/ 78688 w 604280"/>
              <a:gd name="connsiteY2" fmla="*/ 327999 h 1680217"/>
              <a:gd name="connsiteX3" fmla="*/ 42222 w 604280"/>
              <a:gd name="connsiteY3" fmla="*/ 367717 h 1680217"/>
              <a:gd name="connsiteX4" fmla="*/ 21120 w 604280"/>
              <a:gd name="connsiteY4" fmla="*/ 487501 h 1680217"/>
              <a:gd name="connsiteX5" fmla="*/ 16969 w 604280"/>
              <a:gd name="connsiteY5" fmla="*/ 550104 h 1680217"/>
              <a:gd name="connsiteX6" fmla="*/ 18839 w 604280"/>
              <a:gd name="connsiteY6" fmla="*/ 717886 h 1680217"/>
              <a:gd name="connsiteX7" fmla="*/ 0 w 604280"/>
              <a:gd name="connsiteY7" fmla="*/ 886503 h 1680217"/>
              <a:gd name="connsiteX8" fmla="*/ 196643 w 604280"/>
              <a:gd name="connsiteY8" fmla="*/ 1672958 h 1680217"/>
              <a:gd name="connsiteX9" fmla="*/ 208402 w 604280"/>
              <a:gd name="connsiteY9" fmla="*/ 1680217 h 1680217"/>
              <a:gd name="connsiteX10" fmla="*/ 595484 w 604280"/>
              <a:gd name="connsiteY10" fmla="*/ 1558454 h 1680217"/>
              <a:gd name="connsiteX11" fmla="*/ 604280 w 604280"/>
              <a:gd name="connsiteY11" fmla="*/ 1546027 h 1680217"/>
              <a:gd name="connsiteX12" fmla="*/ 399827 w 604280"/>
              <a:gd name="connsiteY12" fmla="*/ 74017 h 1680217"/>
              <a:gd name="connsiteX13" fmla="*/ 261227 w 604280"/>
              <a:gd name="connsiteY13" fmla="*/ 193852 h 1680217"/>
              <a:gd name="connsiteX0" fmla="*/ 261227 w 604280"/>
              <a:gd name="connsiteY0" fmla="*/ 119835 h 1606200"/>
              <a:gd name="connsiteX1" fmla="*/ 118063 w 604280"/>
              <a:gd name="connsiteY1" fmla="*/ 173396 h 1606200"/>
              <a:gd name="connsiteX2" fmla="*/ 78688 w 604280"/>
              <a:gd name="connsiteY2" fmla="*/ 253982 h 1606200"/>
              <a:gd name="connsiteX3" fmla="*/ 42222 w 604280"/>
              <a:gd name="connsiteY3" fmla="*/ 293700 h 1606200"/>
              <a:gd name="connsiteX4" fmla="*/ 21120 w 604280"/>
              <a:gd name="connsiteY4" fmla="*/ 413484 h 1606200"/>
              <a:gd name="connsiteX5" fmla="*/ 16969 w 604280"/>
              <a:gd name="connsiteY5" fmla="*/ 476087 h 1606200"/>
              <a:gd name="connsiteX6" fmla="*/ 18839 w 604280"/>
              <a:gd name="connsiteY6" fmla="*/ 643869 h 1606200"/>
              <a:gd name="connsiteX7" fmla="*/ 0 w 604280"/>
              <a:gd name="connsiteY7" fmla="*/ 812486 h 1606200"/>
              <a:gd name="connsiteX8" fmla="*/ 196643 w 604280"/>
              <a:gd name="connsiteY8" fmla="*/ 1598941 h 1606200"/>
              <a:gd name="connsiteX9" fmla="*/ 208402 w 604280"/>
              <a:gd name="connsiteY9" fmla="*/ 1606200 h 1606200"/>
              <a:gd name="connsiteX10" fmla="*/ 595484 w 604280"/>
              <a:gd name="connsiteY10" fmla="*/ 1484437 h 1606200"/>
              <a:gd name="connsiteX11" fmla="*/ 604280 w 604280"/>
              <a:gd name="connsiteY11" fmla="*/ 1472010 h 1606200"/>
              <a:gd name="connsiteX12" fmla="*/ 399827 w 604280"/>
              <a:gd name="connsiteY12" fmla="*/ 0 h 1606200"/>
              <a:gd name="connsiteX13" fmla="*/ 261227 w 604280"/>
              <a:gd name="connsiteY13" fmla="*/ 119835 h 1606200"/>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7650 w 604280"/>
              <a:gd name="connsiteY12" fmla="*/ 23422 h 1486365"/>
              <a:gd name="connsiteX13" fmla="*/ 261227 w 604280"/>
              <a:gd name="connsiteY13" fmla="*/ 0 h 1486365"/>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 name="connsiteX0" fmla="*/ 261227 w 604280"/>
              <a:gd name="connsiteY0" fmla="*/ 0 h 1486365"/>
              <a:gd name="connsiteX1" fmla="*/ 118063 w 604280"/>
              <a:gd name="connsiteY1" fmla="*/ 53561 h 1486365"/>
              <a:gd name="connsiteX2" fmla="*/ 83723 w 604280"/>
              <a:gd name="connsiteY2" fmla="*/ 13579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80" h="1486365">
                <a:moveTo>
                  <a:pt x="261227" y="0"/>
                </a:moveTo>
                <a:lnTo>
                  <a:pt x="118063" y="53561"/>
                </a:lnTo>
                <a:cubicBezTo>
                  <a:pt x="102070" y="77434"/>
                  <a:pt x="99716" y="111924"/>
                  <a:pt x="83723" y="135797"/>
                </a:cubicBezTo>
                <a:lnTo>
                  <a:pt x="42222" y="173865"/>
                </a:lnTo>
                <a:cubicBezTo>
                  <a:pt x="37399" y="224973"/>
                  <a:pt x="28441" y="265296"/>
                  <a:pt x="21120" y="293649"/>
                </a:cubicBezTo>
                <a:lnTo>
                  <a:pt x="16969" y="356252"/>
                </a:lnTo>
                <a:cubicBezTo>
                  <a:pt x="16589" y="394649"/>
                  <a:pt x="21981" y="467455"/>
                  <a:pt x="18839" y="524034"/>
                </a:cubicBezTo>
                <a:lnTo>
                  <a:pt x="0" y="692651"/>
                </a:lnTo>
                <a:lnTo>
                  <a:pt x="196643" y="1479106"/>
                </a:lnTo>
                <a:lnTo>
                  <a:pt x="208402" y="1486365"/>
                </a:lnTo>
                <a:lnTo>
                  <a:pt x="595484" y="1364602"/>
                </a:lnTo>
                <a:lnTo>
                  <a:pt x="604280" y="1352175"/>
                </a:lnTo>
                <a:cubicBezTo>
                  <a:pt x="552197" y="1151283"/>
                  <a:pt x="336289" y="243113"/>
                  <a:pt x="279114" y="17751"/>
                </a:cubicBezTo>
                <a:lnTo>
                  <a:pt x="26122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2" name="フリーフォーム 281"/>
          <p:cNvSpPr/>
          <p:nvPr/>
        </p:nvSpPr>
        <p:spPr>
          <a:xfrm rot="620941">
            <a:off x="4060444" y="5671921"/>
            <a:ext cx="657025" cy="89749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442827 w 553752"/>
              <a:gd name="connsiteY0" fmla="*/ 0 h 944472"/>
              <a:gd name="connsiteX1" fmla="*/ 52991 w 553752"/>
              <a:gd name="connsiteY1" fmla="*/ 119120 h 944472"/>
              <a:gd name="connsiteX2" fmla="*/ 48535 w 553752"/>
              <a:gd name="connsiteY2" fmla="*/ 155914 h 944472"/>
              <a:gd name="connsiteX3" fmla="*/ 0 w 553752"/>
              <a:gd name="connsiteY3" fmla="*/ 944472 h 944472"/>
              <a:gd name="connsiteX4" fmla="*/ 150944 w 553752"/>
              <a:gd name="connsiteY4" fmla="*/ 531129 h 944472"/>
              <a:gd name="connsiteX5" fmla="*/ 553752 w 553752"/>
              <a:gd name="connsiteY5" fmla="*/ 403446 h 944472"/>
              <a:gd name="connsiteX6" fmla="*/ 490006 w 553752"/>
              <a:gd name="connsiteY6" fmla="*/ 129545 h 944472"/>
              <a:gd name="connsiteX7" fmla="*/ 453385 w 553752"/>
              <a:gd name="connsiteY7" fmla="*/ 10941 h 944472"/>
              <a:gd name="connsiteX8" fmla="*/ 442827 w 553752"/>
              <a:gd name="connsiteY8" fmla="*/ 0 h 944472"/>
              <a:gd name="connsiteX0" fmla="*/ 654195 w 765120"/>
              <a:gd name="connsiteY0" fmla="*/ 0 h 944472"/>
              <a:gd name="connsiteX1" fmla="*/ 264359 w 765120"/>
              <a:gd name="connsiteY1" fmla="*/ 119120 h 944472"/>
              <a:gd name="connsiteX2" fmla="*/ 42 w 765120"/>
              <a:gd name="connsiteY2" fmla="*/ 155667 h 944472"/>
              <a:gd name="connsiteX3" fmla="*/ 211368 w 765120"/>
              <a:gd name="connsiteY3" fmla="*/ 944472 h 944472"/>
              <a:gd name="connsiteX4" fmla="*/ 362312 w 765120"/>
              <a:gd name="connsiteY4" fmla="*/ 531129 h 944472"/>
              <a:gd name="connsiteX5" fmla="*/ 765120 w 765120"/>
              <a:gd name="connsiteY5" fmla="*/ 403446 h 944472"/>
              <a:gd name="connsiteX6" fmla="*/ 701374 w 765120"/>
              <a:gd name="connsiteY6" fmla="*/ 129545 h 944472"/>
              <a:gd name="connsiteX7" fmla="*/ 664753 w 765120"/>
              <a:gd name="connsiteY7" fmla="*/ 10941 h 944472"/>
              <a:gd name="connsiteX8" fmla="*/ 654195 w 765120"/>
              <a:gd name="connsiteY8" fmla="*/ 0 h 944472"/>
              <a:gd name="connsiteX0" fmla="*/ 654195 w 765120"/>
              <a:gd name="connsiteY0" fmla="*/ 0 h 935978"/>
              <a:gd name="connsiteX1" fmla="*/ 264359 w 765120"/>
              <a:gd name="connsiteY1" fmla="*/ 119120 h 935978"/>
              <a:gd name="connsiteX2" fmla="*/ 42 w 765120"/>
              <a:gd name="connsiteY2" fmla="*/ 155667 h 935978"/>
              <a:gd name="connsiteX3" fmla="*/ 200456 w 765120"/>
              <a:gd name="connsiteY3" fmla="*/ 935978 h 935978"/>
              <a:gd name="connsiteX4" fmla="*/ 362312 w 765120"/>
              <a:gd name="connsiteY4" fmla="*/ 531129 h 935978"/>
              <a:gd name="connsiteX5" fmla="*/ 765120 w 765120"/>
              <a:gd name="connsiteY5" fmla="*/ 403446 h 935978"/>
              <a:gd name="connsiteX6" fmla="*/ 701374 w 765120"/>
              <a:gd name="connsiteY6" fmla="*/ 129545 h 935978"/>
              <a:gd name="connsiteX7" fmla="*/ 664753 w 765120"/>
              <a:gd name="connsiteY7" fmla="*/ 10941 h 935978"/>
              <a:gd name="connsiteX8" fmla="*/ 654195 w 765120"/>
              <a:gd name="connsiteY8" fmla="*/ 0 h 935978"/>
              <a:gd name="connsiteX0" fmla="*/ 654195 w 765120"/>
              <a:gd name="connsiteY0" fmla="*/ 0 h 957626"/>
              <a:gd name="connsiteX1" fmla="*/ 264359 w 765120"/>
              <a:gd name="connsiteY1" fmla="*/ 119120 h 957626"/>
              <a:gd name="connsiteX2" fmla="*/ 42 w 765120"/>
              <a:gd name="connsiteY2" fmla="*/ 155667 h 957626"/>
              <a:gd name="connsiteX3" fmla="*/ 200456 w 765120"/>
              <a:gd name="connsiteY3" fmla="*/ 935978 h 957626"/>
              <a:gd name="connsiteX4" fmla="*/ 233617 w 765120"/>
              <a:gd name="connsiteY4" fmla="*/ 957626 h 957626"/>
              <a:gd name="connsiteX5" fmla="*/ 765120 w 765120"/>
              <a:gd name="connsiteY5" fmla="*/ 403446 h 957626"/>
              <a:gd name="connsiteX6" fmla="*/ 701374 w 765120"/>
              <a:gd name="connsiteY6" fmla="*/ 129545 h 957626"/>
              <a:gd name="connsiteX7" fmla="*/ 664753 w 765120"/>
              <a:gd name="connsiteY7" fmla="*/ 10941 h 957626"/>
              <a:gd name="connsiteX8" fmla="*/ 654195 w 765120"/>
              <a:gd name="connsiteY8" fmla="*/ 0 h 957626"/>
              <a:gd name="connsiteX0" fmla="*/ 654195 w 765120"/>
              <a:gd name="connsiteY0" fmla="*/ 0 h 965194"/>
              <a:gd name="connsiteX1" fmla="*/ 264359 w 765120"/>
              <a:gd name="connsiteY1" fmla="*/ 119120 h 965194"/>
              <a:gd name="connsiteX2" fmla="*/ 42 w 765120"/>
              <a:gd name="connsiteY2" fmla="*/ 155667 h 965194"/>
              <a:gd name="connsiteX3" fmla="*/ 200456 w 765120"/>
              <a:gd name="connsiteY3" fmla="*/ 935978 h 965194"/>
              <a:gd name="connsiteX4" fmla="*/ 222926 w 765120"/>
              <a:gd name="connsiteY4" fmla="*/ 965194 h 965194"/>
              <a:gd name="connsiteX5" fmla="*/ 765120 w 765120"/>
              <a:gd name="connsiteY5" fmla="*/ 403446 h 965194"/>
              <a:gd name="connsiteX6" fmla="*/ 701374 w 765120"/>
              <a:gd name="connsiteY6" fmla="*/ 129545 h 965194"/>
              <a:gd name="connsiteX7" fmla="*/ 664753 w 765120"/>
              <a:gd name="connsiteY7" fmla="*/ 10941 h 965194"/>
              <a:gd name="connsiteX8" fmla="*/ 654195 w 765120"/>
              <a:gd name="connsiteY8" fmla="*/ 0 h 965194"/>
              <a:gd name="connsiteX0" fmla="*/ 654195 w 765120"/>
              <a:gd name="connsiteY0" fmla="*/ 0 h 953379"/>
              <a:gd name="connsiteX1" fmla="*/ 264359 w 765120"/>
              <a:gd name="connsiteY1" fmla="*/ 119120 h 953379"/>
              <a:gd name="connsiteX2" fmla="*/ 42 w 765120"/>
              <a:gd name="connsiteY2" fmla="*/ 155667 h 953379"/>
              <a:gd name="connsiteX3" fmla="*/ 200456 w 765120"/>
              <a:gd name="connsiteY3" fmla="*/ 935978 h 953379"/>
              <a:gd name="connsiteX4" fmla="*/ 228161 w 765120"/>
              <a:gd name="connsiteY4" fmla="*/ 953379 h 953379"/>
              <a:gd name="connsiteX5" fmla="*/ 765120 w 765120"/>
              <a:gd name="connsiteY5" fmla="*/ 403446 h 953379"/>
              <a:gd name="connsiteX6" fmla="*/ 701374 w 765120"/>
              <a:gd name="connsiteY6" fmla="*/ 129545 h 953379"/>
              <a:gd name="connsiteX7" fmla="*/ 664753 w 765120"/>
              <a:gd name="connsiteY7" fmla="*/ 10941 h 953379"/>
              <a:gd name="connsiteX8" fmla="*/ 654195 w 765120"/>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701374 w 701374"/>
              <a:gd name="connsiteY6" fmla="*/ 129545 h 953379"/>
              <a:gd name="connsiteX7" fmla="*/ 664753 w 701374"/>
              <a:gd name="connsiteY7" fmla="*/ 10941 h 953379"/>
              <a:gd name="connsiteX8" fmla="*/ 654195 w 701374"/>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57138"/>
              <a:gd name="connsiteY0" fmla="*/ 0 h 953379"/>
              <a:gd name="connsiteX1" fmla="*/ 264359 w 757138"/>
              <a:gd name="connsiteY1" fmla="*/ 119120 h 953379"/>
              <a:gd name="connsiteX2" fmla="*/ 42 w 757138"/>
              <a:gd name="connsiteY2" fmla="*/ 155667 h 953379"/>
              <a:gd name="connsiteX3" fmla="*/ 200456 w 757138"/>
              <a:gd name="connsiteY3" fmla="*/ 935978 h 953379"/>
              <a:gd name="connsiteX4" fmla="*/ 228161 w 757138"/>
              <a:gd name="connsiteY4" fmla="*/ 953379 h 953379"/>
              <a:gd name="connsiteX5" fmla="*/ 540806 w 757138"/>
              <a:gd name="connsiteY5" fmla="*/ 857664 h 953379"/>
              <a:gd name="connsiteX6" fmla="*/ 456239 w 757138"/>
              <a:gd name="connsiteY6" fmla="*/ 499450 h 953379"/>
              <a:gd name="connsiteX7" fmla="*/ 757138 w 757138"/>
              <a:gd name="connsiteY7" fmla="*/ 399973 h 953379"/>
              <a:gd name="connsiteX8" fmla="*/ 664753 w 757138"/>
              <a:gd name="connsiteY8" fmla="*/ 10941 h 953379"/>
              <a:gd name="connsiteX9" fmla="*/ 654195 w 757138"/>
              <a:gd name="connsiteY9" fmla="*/ 0 h 953379"/>
              <a:gd name="connsiteX0" fmla="*/ 654195 w 757138"/>
              <a:gd name="connsiteY0" fmla="*/ 0 h 956452"/>
              <a:gd name="connsiteX1" fmla="*/ 264359 w 757138"/>
              <a:gd name="connsiteY1" fmla="*/ 119120 h 956452"/>
              <a:gd name="connsiteX2" fmla="*/ 42 w 757138"/>
              <a:gd name="connsiteY2" fmla="*/ 155667 h 956452"/>
              <a:gd name="connsiteX3" fmla="*/ 200456 w 757138"/>
              <a:gd name="connsiteY3" fmla="*/ 935978 h 956452"/>
              <a:gd name="connsiteX4" fmla="*/ 226275 w 757138"/>
              <a:gd name="connsiteY4" fmla="*/ 956452 h 956452"/>
              <a:gd name="connsiteX5" fmla="*/ 540806 w 757138"/>
              <a:gd name="connsiteY5" fmla="*/ 857664 h 956452"/>
              <a:gd name="connsiteX6" fmla="*/ 456239 w 757138"/>
              <a:gd name="connsiteY6" fmla="*/ 499450 h 956452"/>
              <a:gd name="connsiteX7" fmla="*/ 757138 w 757138"/>
              <a:gd name="connsiteY7" fmla="*/ 399973 h 956452"/>
              <a:gd name="connsiteX8" fmla="*/ 664753 w 757138"/>
              <a:gd name="connsiteY8" fmla="*/ 10941 h 956452"/>
              <a:gd name="connsiteX9" fmla="*/ 654195 w 757138"/>
              <a:gd name="connsiteY9" fmla="*/ 0 h 956452"/>
              <a:gd name="connsiteX0" fmla="*/ 654195 w 757138"/>
              <a:gd name="connsiteY0" fmla="*/ 0 h 959525"/>
              <a:gd name="connsiteX1" fmla="*/ 264359 w 757138"/>
              <a:gd name="connsiteY1" fmla="*/ 119120 h 959525"/>
              <a:gd name="connsiteX2" fmla="*/ 42 w 757138"/>
              <a:gd name="connsiteY2" fmla="*/ 155667 h 959525"/>
              <a:gd name="connsiteX3" fmla="*/ 200456 w 757138"/>
              <a:gd name="connsiteY3" fmla="*/ 935978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54195 w 757138"/>
              <a:gd name="connsiteY0" fmla="*/ 0 h 959525"/>
              <a:gd name="connsiteX1" fmla="*/ 264359 w 757138"/>
              <a:gd name="connsiteY1" fmla="*/ 119120 h 959525"/>
              <a:gd name="connsiteX2" fmla="*/ 42 w 757138"/>
              <a:gd name="connsiteY2" fmla="*/ 155667 h 959525"/>
              <a:gd name="connsiteX3" fmla="*/ 207176 w 757138"/>
              <a:gd name="connsiteY3" fmla="*/ 948019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85142 w 788085"/>
              <a:gd name="connsiteY0" fmla="*/ 20562 h 980087"/>
              <a:gd name="connsiteX1" fmla="*/ 295306 w 788085"/>
              <a:gd name="connsiteY1" fmla="*/ 139682 h 980087"/>
              <a:gd name="connsiteX2" fmla="*/ 37 w 788085"/>
              <a:gd name="connsiteY2" fmla="*/ 33 h 980087"/>
              <a:gd name="connsiteX3" fmla="*/ 238123 w 788085"/>
              <a:gd name="connsiteY3" fmla="*/ 968581 h 980087"/>
              <a:gd name="connsiteX4" fmla="*/ 255337 w 788085"/>
              <a:gd name="connsiteY4" fmla="*/ 980087 h 980087"/>
              <a:gd name="connsiteX5" fmla="*/ 571753 w 788085"/>
              <a:gd name="connsiteY5" fmla="*/ 878226 h 980087"/>
              <a:gd name="connsiteX6" fmla="*/ 487186 w 788085"/>
              <a:gd name="connsiteY6" fmla="*/ 520012 h 980087"/>
              <a:gd name="connsiteX7" fmla="*/ 788085 w 788085"/>
              <a:gd name="connsiteY7" fmla="*/ 420535 h 980087"/>
              <a:gd name="connsiteX8" fmla="*/ 695700 w 788085"/>
              <a:gd name="connsiteY8" fmla="*/ 31503 h 980087"/>
              <a:gd name="connsiteX9" fmla="*/ 685142 w 788085"/>
              <a:gd name="connsiteY9" fmla="*/ 20562 h 980087"/>
              <a:gd name="connsiteX0" fmla="*/ 685142 w 788085"/>
              <a:gd name="connsiteY0" fmla="*/ 20562 h 980087"/>
              <a:gd name="connsiteX1" fmla="*/ 295306 w 788085"/>
              <a:gd name="connsiteY1" fmla="*/ 139682 h 980087"/>
              <a:gd name="connsiteX2" fmla="*/ 37 w 788085"/>
              <a:gd name="connsiteY2" fmla="*/ 33 h 980087"/>
              <a:gd name="connsiteX3" fmla="*/ 96160 w 788085"/>
              <a:gd name="connsiteY3" fmla="*/ 401768 h 980087"/>
              <a:gd name="connsiteX4" fmla="*/ 238123 w 788085"/>
              <a:gd name="connsiteY4" fmla="*/ 968581 h 980087"/>
              <a:gd name="connsiteX5" fmla="*/ 255337 w 788085"/>
              <a:gd name="connsiteY5" fmla="*/ 980087 h 980087"/>
              <a:gd name="connsiteX6" fmla="*/ 571753 w 788085"/>
              <a:gd name="connsiteY6" fmla="*/ 878226 h 980087"/>
              <a:gd name="connsiteX7" fmla="*/ 487186 w 788085"/>
              <a:gd name="connsiteY7" fmla="*/ 520012 h 980087"/>
              <a:gd name="connsiteX8" fmla="*/ 788085 w 788085"/>
              <a:gd name="connsiteY8" fmla="*/ 420535 h 980087"/>
              <a:gd name="connsiteX9" fmla="*/ 695700 w 788085"/>
              <a:gd name="connsiteY9" fmla="*/ 31503 h 980087"/>
              <a:gd name="connsiteX10" fmla="*/ 685142 w 788085"/>
              <a:gd name="connsiteY10"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11831 w 788085"/>
              <a:gd name="connsiteY3" fmla="*/ 72781 h 980087"/>
              <a:gd name="connsiteX4" fmla="*/ 35822 w 788085"/>
              <a:gd name="connsiteY4" fmla="*/ 191344 h 980087"/>
              <a:gd name="connsiteX5" fmla="*/ 96160 w 788085"/>
              <a:gd name="connsiteY5" fmla="*/ 401768 h 980087"/>
              <a:gd name="connsiteX6" fmla="*/ 238123 w 788085"/>
              <a:gd name="connsiteY6" fmla="*/ 968581 h 980087"/>
              <a:gd name="connsiteX7" fmla="*/ 255337 w 788085"/>
              <a:gd name="connsiteY7" fmla="*/ 980087 h 980087"/>
              <a:gd name="connsiteX8" fmla="*/ 571753 w 788085"/>
              <a:gd name="connsiteY8" fmla="*/ 878226 h 980087"/>
              <a:gd name="connsiteX9" fmla="*/ 487186 w 788085"/>
              <a:gd name="connsiteY9" fmla="*/ 520012 h 980087"/>
              <a:gd name="connsiteX10" fmla="*/ 788085 w 788085"/>
              <a:gd name="connsiteY10" fmla="*/ 420535 h 980087"/>
              <a:gd name="connsiteX11" fmla="*/ 695700 w 788085"/>
              <a:gd name="connsiteY11" fmla="*/ 31503 h 980087"/>
              <a:gd name="connsiteX12" fmla="*/ 685142 w 788085"/>
              <a:gd name="connsiteY12" fmla="*/ 20562 h 980087"/>
              <a:gd name="connsiteX0" fmla="*/ 685123 w 788066"/>
              <a:gd name="connsiteY0" fmla="*/ 242602 h 1202127"/>
              <a:gd name="connsiteX1" fmla="*/ 618030 w 788066"/>
              <a:gd name="connsiteY1" fmla="*/ 20 h 1202127"/>
              <a:gd name="connsiteX2" fmla="*/ 18 w 788066"/>
              <a:gd name="connsiteY2" fmla="*/ 222073 h 1202127"/>
              <a:gd name="connsiteX3" fmla="*/ 11812 w 788066"/>
              <a:gd name="connsiteY3" fmla="*/ 294821 h 1202127"/>
              <a:gd name="connsiteX4" fmla="*/ 35803 w 788066"/>
              <a:gd name="connsiteY4" fmla="*/ 413384 h 1202127"/>
              <a:gd name="connsiteX5" fmla="*/ 96141 w 788066"/>
              <a:gd name="connsiteY5" fmla="*/ 623808 h 1202127"/>
              <a:gd name="connsiteX6" fmla="*/ 238104 w 788066"/>
              <a:gd name="connsiteY6" fmla="*/ 1190621 h 1202127"/>
              <a:gd name="connsiteX7" fmla="*/ 255318 w 788066"/>
              <a:gd name="connsiteY7" fmla="*/ 1202127 h 1202127"/>
              <a:gd name="connsiteX8" fmla="*/ 571734 w 788066"/>
              <a:gd name="connsiteY8" fmla="*/ 1100266 h 1202127"/>
              <a:gd name="connsiteX9" fmla="*/ 487167 w 788066"/>
              <a:gd name="connsiteY9" fmla="*/ 742052 h 1202127"/>
              <a:gd name="connsiteX10" fmla="*/ 788066 w 788066"/>
              <a:gd name="connsiteY10" fmla="*/ 642575 h 1202127"/>
              <a:gd name="connsiteX11" fmla="*/ 695681 w 788066"/>
              <a:gd name="connsiteY11" fmla="*/ 253543 h 1202127"/>
              <a:gd name="connsiteX12" fmla="*/ 685123 w 788066"/>
              <a:gd name="connsiteY12" fmla="*/ 242602 h 1202127"/>
              <a:gd name="connsiteX0" fmla="*/ 716863 w 819806"/>
              <a:gd name="connsiteY0" fmla="*/ 242735 h 1202260"/>
              <a:gd name="connsiteX1" fmla="*/ 649770 w 819806"/>
              <a:gd name="connsiteY1" fmla="*/ 153 h 1202260"/>
              <a:gd name="connsiteX2" fmla="*/ 49990 w 819806"/>
              <a:gd name="connsiteY2" fmla="*/ 202349 h 1202260"/>
              <a:gd name="connsiteX3" fmla="*/ 31758 w 819806"/>
              <a:gd name="connsiteY3" fmla="*/ 222206 h 1202260"/>
              <a:gd name="connsiteX4" fmla="*/ 43552 w 819806"/>
              <a:gd name="connsiteY4" fmla="*/ 294954 h 1202260"/>
              <a:gd name="connsiteX5" fmla="*/ 67543 w 819806"/>
              <a:gd name="connsiteY5" fmla="*/ 413517 h 1202260"/>
              <a:gd name="connsiteX6" fmla="*/ 127881 w 819806"/>
              <a:gd name="connsiteY6" fmla="*/ 623941 h 1202260"/>
              <a:gd name="connsiteX7" fmla="*/ 269844 w 819806"/>
              <a:gd name="connsiteY7" fmla="*/ 1190754 h 1202260"/>
              <a:gd name="connsiteX8" fmla="*/ 287058 w 819806"/>
              <a:gd name="connsiteY8" fmla="*/ 1202260 h 1202260"/>
              <a:gd name="connsiteX9" fmla="*/ 603474 w 819806"/>
              <a:gd name="connsiteY9" fmla="*/ 1100399 h 1202260"/>
              <a:gd name="connsiteX10" fmla="*/ 518907 w 819806"/>
              <a:gd name="connsiteY10" fmla="*/ 742185 h 1202260"/>
              <a:gd name="connsiteX11" fmla="*/ 819806 w 819806"/>
              <a:gd name="connsiteY11" fmla="*/ 642708 h 1202260"/>
              <a:gd name="connsiteX12" fmla="*/ 727421 w 819806"/>
              <a:gd name="connsiteY12" fmla="*/ 253676 h 1202260"/>
              <a:gd name="connsiteX13" fmla="*/ 716863 w 819806"/>
              <a:gd name="connsiteY13" fmla="*/ 242735 h 1202260"/>
              <a:gd name="connsiteX0" fmla="*/ 685105 w 788048"/>
              <a:gd name="connsiteY0" fmla="*/ 242735 h 1202260"/>
              <a:gd name="connsiteX1" fmla="*/ 618012 w 788048"/>
              <a:gd name="connsiteY1" fmla="*/ 153 h 1202260"/>
              <a:gd name="connsiteX2" fmla="*/ 18232 w 788048"/>
              <a:gd name="connsiteY2" fmla="*/ 202349 h 1202260"/>
              <a:gd name="connsiteX3" fmla="*/ 0 w 788048"/>
              <a:gd name="connsiteY3" fmla="*/ 222206 h 1202260"/>
              <a:gd name="connsiteX4" fmla="*/ 11794 w 788048"/>
              <a:gd name="connsiteY4" fmla="*/ 294954 h 1202260"/>
              <a:gd name="connsiteX5" fmla="*/ 35785 w 788048"/>
              <a:gd name="connsiteY5" fmla="*/ 413517 h 1202260"/>
              <a:gd name="connsiteX6" fmla="*/ 96123 w 788048"/>
              <a:gd name="connsiteY6" fmla="*/ 623941 h 1202260"/>
              <a:gd name="connsiteX7" fmla="*/ 238086 w 788048"/>
              <a:gd name="connsiteY7" fmla="*/ 1190754 h 1202260"/>
              <a:gd name="connsiteX8" fmla="*/ 255300 w 788048"/>
              <a:gd name="connsiteY8" fmla="*/ 1202260 h 1202260"/>
              <a:gd name="connsiteX9" fmla="*/ 571716 w 788048"/>
              <a:gd name="connsiteY9" fmla="*/ 1100399 h 1202260"/>
              <a:gd name="connsiteX10" fmla="*/ 487149 w 788048"/>
              <a:gd name="connsiteY10" fmla="*/ 742185 h 1202260"/>
              <a:gd name="connsiteX11" fmla="*/ 788048 w 788048"/>
              <a:gd name="connsiteY11" fmla="*/ 642708 h 1202260"/>
              <a:gd name="connsiteX12" fmla="*/ 695663 w 788048"/>
              <a:gd name="connsiteY12" fmla="*/ 253676 h 1202260"/>
              <a:gd name="connsiteX13" fmla="*/ 685105 w 788048"/>
              <a:gd name="connsiteY13" fmla="*/ 242735 h 1202260"/>
              <a:gd name="connsiteX0" fmla="*/ 685105 w 788048"/>
              <a:gd name="connsiteY0" fmla="*/ 242582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85105 w 788048"/>
              <a:gd name="connsiteY13" fmla="*/ 242582 h 1202107"/>
              <a:gd name="connsiteX0" fmla="*/ 636081 w 788048"/>
              <a:gd name="connsiteY0" fmla="*/ 13724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36081 w 788048"/>
              <a:gd name="connsiteY13" fmla="*/ 13724 h 1202107"/>
              <a:gd name="connsiteX0" fmla="*/ 636081 w 790833"/>
              <a:gd name="connsiteY0" fmla="*/ 13724 h 1202107"/>
              <a:gd name="connsiteX1" fmla="*/ 618012 w 790833"/>
              <a:gd name="connsiteY1" fmla="*/ 0 h 1202107"/>
              <a:gd name="connsiteX2" fmla="*/ 18232 w 790833"/>
              <a:gd name="connsiteY2" fmla="*/ 202196 h 1202107"/>
              <a:gd name="connsiteX3" fmla="*/ 0 w 790833"/>
              <a:gd name="connsiteY3" fmla="*/ 222053 h 1202107"/>
              <a:gd name="connsiteX4" fmla="*/ 11794 w 790833"/>
              <a:gd name="connsiteY4" fmla="*/ 294801 h 1202107"/>
              <a:gd name="connsiteX5" fmla="*/ 35785 w 790833"/>
              <a:gd name="connsiteY5" fmla="*/ 413364 h 1202107"/>
              <a:gd name="connsiteX6" fmla="*/ 96123 w 790833"/>
              <a:gd name="connsiteY6" fmla="*/ 623788 h 1202107"/>
              <a:gd name="connsiteX7" fmla="*/ 238086 w 790833"/>
              <a:gd name="connsiteY7" fmla="*/ 1190601 h 1202107"/>
              <a:gd name="connsiteX8" fmla="*/ 255300 w 790833"/>
              <a:gd name="connsiteY8" fmla="*/ 1202107 h 1202107"/>
              <a:gd name="connsiteX9" fmla="*/ 571716 w 790833"/>
              <a:gd name="connsiteY9" fmla="*/ 1100246 h 1202107"/>
              <a:gd name="connsiteX10" fmla="*/ 487149 w 790833"/>
              <a:gd name="connsiteY10" fmla="*/ 742032 h 1202107"/>
              <a:gd name="connsiteX11" fmla="*/ 788048 w 790833"/>
              <a:gd name="connsiteY11" fmla="*/ 642555 h 1202107"/>
              <a:gd name="connsiteX12" fmla="*/ 636081 w 790833"/>
              <a:gd name="connsiteY12" fmla="*/ 13724 h 1202107"/>
              <a:gd name="connsiteX0" fmla="*/ 638388 w 790872"/>
              <a:gd name="connsiteY0" fmla="*/ 13250 h 1202107"/>
              <a:gd name="connsiteX1" fmla="*/ 618012 w 790872"/>
              <a:gd name="connsiteY1" fmla="*/ 0 h 1202107"/>
              <a:gd name="connsiteX2" fmla="*/ 18232 w 790872"/>
              <a:gd name="connsiteY2" fmla="*/ 202196 h 1202107"/>
              <a:gd name="connsiteX3" fmla="*/ 0 w 790872"/>
              <a:gd name="connsiteY3" fmla="*/ 222053 h 1202107"/>
              <a:gd name="connsiteX4" fmla="*/ 11794 w 790872"/>
              <a:gd name="connsiteY4" fmla="*/ 294801 h 1202107"/>
              <a:gd name="connsiteX5" fmla="*/ 35785 w 790872"/>
              <a:gd name="connsiteY5" fmla="*/ 413364 h 1202107"/>
              <a:gd name="connsiteX6" fmla="*/ 96123 w 790872"/>
              <a:gd name="connsiteY6" fmla="*/ 623788 h 1202107"/>
              <a:gd name="connsiteX7" fmla="*/ 238086 w 790872"/>
              <a:gd name="connsiteY7" fmla="*/ 1190601 h 1202107"/>
              <a:gd name="connsiteX8" fmla="*/ 255300 w 790872"/>
              <a:gd name="connsiteY8" fmla="*/ 1202107 h 1202107"/>
              <a:gd name="connsiteX9" fmla="*/ 571716 w 790872"/>
              <a:gd name="connsiteY9" fmla="*/ 1100246 h 1202107"/>
              <a:gd name="connsiteX10" fmla="*/ 487149 w 790872"/>
              <a:gd name="connsiteY10" fmla="*/ 742032 h 1202107"/>
              <a:gd name="connsiteX11" fmla="*/ 788048 w 790872"/>
              <a:gd name="connsiteY11" fmla="*/ 642555 h 1202107"/>
              <a:gd name="connsiteX12" fmla="*/ 638388 w 790872"/>
              <a:gd name="connsiteY12" fmla="*/ 13250 h 1202107"/>
              <a:gd name="connsiteX0" fmla="*/ 638388 w 788048"/>
              <a:gd name="connsiteY0" fmla="*/ 13250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38388 w 788048"/>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5785 w 795390"/>
              <a:gd name="connsiteY5" fmla="*/ 413364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362689 w 795390"/>
              <a:gd name="connsiteY4" fmla="*/ 294497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20156 w 777158"/>
              <a:gd name="connsiteY0" fmla="*/ 13250 h 1202107"/>
              <a:gd name="connsiteX1" fmla="*/ 599780 w 777158"/>
              <a:gd name="connsiteY1" fmla="*/ 0 h 1202107"/>
              <a:gd name="connsiteX2" fmla="*/ 0 w 777158"/>
              <a:gd name="connsiteY2" fmla="*/ 202196 h 1202107"/>
              <a:gd name="connsiteX3" fmla="*/ 344457 w 777158"/>
              <a:gd name="connsiteY3" fmla="*/ 294497 h 1202107"/>
              <a:gd name="connsiteX4" fmla="*/ 18192 w 777158"/>
              <a:gd name="connsiteY4" fmla="*/ 402201 h 1202107"/>
              <a:gd name="connsiteX5" fmla="*/ 77891 w 777158"/>
              <a:gd name="connsiteY5" fmla="*/ 623788 h 1202107"/>
              <a:gd name="connsiteX6" fmla="*/ 219854 w 777158"/>
              <a:gd name="connsiteY6" fmla="*/ 1190601 h 1202107"/>
              <a:gd name="connsiteX7" fmla="*/ 237068 w 777158"/>
              <a:gd name="connsiteY7" fmla="*/ 1202107 h 1202107"/>
              <a:gd name="connsiteX8" fmla="*/ 553484 w 777158"/>
              <a:gd name="connsiteY8" fmla="*/ 1100246 h 1202107"/>
              <a:gd name="connsiteX9" fmla="*/ 468917 w 777158"/>
              <a:gd name="connsiteY9" fmla="*/ 742032 h 1202107"/>
              <a:gd name="connsiteX10" fmla="*/ 777158 w 777158"/>
              <a:gd name="connsiteY10" fmla="*/ 643730 h 1202107"/>
              <a:gd name="connsiteX11" fmla="*/ 620156 w 777158"/>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26265 w 758966"/>
              <a:gd name="connsiteY3" fmla="*/ 294497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39583 w 758966"/>
              <a:gd name="connsiteY5" fmla="*/ 575515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9089 w 766091"/>
              <a:gd name="connsiteY0" fmla="*/ 13250 h 1202107"/>
              <a:gd name="connsiteX1" fmla="*/ 588713 w 766091"/>
              <a:gd name="connsiteY1" fmla="*/ 0 h 1202107"/>
              <a:gd name="connsiteX2" fmla="*/ 295922 w 766091"/>
              <a:gd name="connsiteY2" fmla="*/ 97828 h 1202107"/>
              <a:gd name="connsiteX3" fmla="*/ 338574 w 766091"/>
              <a:gd name="connsiteY3" fmla="*/ 296190 h 1202107"/>
              <a:gd name="connsiteX4" fmla="*/ 0 w 766091"/>
              <a:gd name="connsiteY4" fmla="*/ 403663 h 1202107"/>
              <a:gd name="connsiteX5" fmla="*/ 46708 w 766091"/>
              <a:gd name="connsiteY5" fmla="*/ 575515 h 1202107"/>
              <a:gd name="connsiteX6" fmla="*/ 208787 w 766091"/>
              <a:gd name="connsiteY6" fmla="*/ 1190601 h 1202107"/>
              <a:gd name="connsiteX7" fmla="*/ 226001 w 766091"/>
              <a:gd name="connsiteY7" fmla="*/ 1202107 h 1202107"/>
              <a:gd name="connsiteX8" fmla="*/ 542417 w 766091"/>
              <a:gd name="connsiteY8" fmla="*/ 1100246 h 1202107"/>
              <a:gd name="connsiteX9" fmla="*/ 457850 w 766091"/>
              <a:gd name="connsiteY9" fmla="*/ 742032 h 1202107"/>
              <a:gd name="connsiteX10" fmla="*/ 766091 w 766091"/>
              <a:gd name="connsiteY10" fmla="*/ 643730 h 1202107"/>
              <a:gd name="connsiteX11" fmla="*/ 609089 w 76609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204037 w 761341"/>
              <a:gd name="connsiteY6" fmla="*/ 1190601 h 1202107"/>
              <a:gd name="connsiteX7" fmla="*/ 221251 w 761341"/>
              <a:gd name="connsiteY7" fmla="*/ 1202107 h 1202107"/>
              <a:gd name="connsiteX8" fmla="*/ 537667 w 761341"/>
              <a:gd name="connsiteY8" fmla="*/ 1100246 h 1202107"/>
              <a:gd name="connsiteX9" fmla="*/ 453100 w 761341"/>
              <a:gd name="connsiteY9" fmla="*/ 742032 h 1202107"/>
              <a:gd name="connsiteX10" fmla="*/ 761341 w 761341"/>
              <a:gd name="connsiteY10" fmla="*/ 643730 h 1202107"/>
              <a:gd name="connsiteX11" fmla="*/ 604339 w 76134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48410 w 761341"/>
              <a:gd name="connsiteY6" fmla="*/ 988273 h 1202107"/>
              <a:gd name="connsiteX7" fmla="*/ 204037 w 761341"/>
              <a:gd name="connsiteY7" fmla="*/ 1190601 h 1202107"/>
              <a:gd name="connsiteX8" fmla="*/ 221251 w 761341"/>
              <a:gd name="connsiteY8" fmla="*/ 1202107 h 1202107"/>
              <a:gd name="connsiteX9" fmla="*/ 537667 w 761341"/>
              <a:gd name="connsiteY9" fmla="*/ 1100246 h 1202107"/>
              <a:gd name="connsiteX10" fmla="*/ 453100 w 761341"/>
              <a:gd name="connsiteY10" fmla="*/ 742032 h 1202107"/>
              <a:gd name="connsiteX11" fmla="*/ 761341 w 761341"/>
              <a:gd name="connsiteY11" fmla="*/ 643730 h 1202107"/>
              <a:gd name="connsiteX12" fmla="*/ 604339 w 761341"/>
              <a:gd name="connsiteY12"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4746 w 761341"/>
              <a:gd name="connsiteY6" fmla="*/ 915631 h 1202107"/>
              <a:gd name="connsiteX7" fmla="*/ 148410 w 761341"/>
              <a:gd name="connsiteY7" fmla="*/ 988273 h 1202107"/>
              <a:gd name="connsiteX8" fmla="*/ 204037 w 761341"/>
              <a:gd name="connsiteY8" fmla="*/ 1190601 h 1202107"/>
              <a:gd name="connsiteX9" fmla="*/ 221251 w 761341"/>
              <a:gd name="connsiteY9" fmla="*/ 1202107 h 1202107"/>
              <a:gd name="connsiteX10" fmla="*/ 537667 w 761341"/>
              <a:gd name="connsiteY10" fmla="*/ 1100246 h 1202107"/>
              <a:gd name="connsiteX11" fmla="*/ 453100 w 761341"/>
              <a:gd name="connsiteY11" fmla="*/ 742032 h 1202107"/>
              <a:gd name="connsiteX12" fmla="*/ 761341 w 761341"/>
              <a:gd name="connsiteY12" fmla="*/ 643730 h 1202107"/>
              <a:gd name="connsiteX13" fmla="*/ 604339 w 761341"/>
              <a:gd name="connsiteY13"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124746 w 761341"/>
              <a:gd name="connsiteY7" fmla="*/ 91563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717 w 761341"/>
              <a:gd name="connsiteY8" fmla="*/ 961240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190 w 761341"/>
              <a:gd name="connsiteY8" fmla="*/ 957977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341" h="1202107">
                <a:moveTo>
                  <a:pt x="604339" y="13250"/>
                </a:moveTo>
                <a:lnTo>
                  <a:pt x="583963" y="0"/>
                </a:lnTo>
                <a:lnTo>
                  <a:pt x="291172" y="97828"/>
                </a:lnTo>
                <a:lnTo>
                  <a:pt x="333824" y="296190"/>
                </a:lnTo>
                <a:lnTo>
                  <a:pt x="0" y="402689"/>
                </a:lnTo>
                <a:lnTo>
                  <a:pt x="41958" y="575515"/>
                </a:lnTo>
                <a:lnTo>
                  <a:pt x="129727" y="909545"/>
                </a:lnTo>
                <a:lnTo>
                  <a:pt x="179437" y="894229"/>
                </a:lnTo>
                <a:lnTo>
                  <a:pt x="197190" y="957977"/>
                </a:lnTo>
                <a:lnTo>
                  <a:pt x="146565" y="976857"/>
                </a:lnTo>
                <a:lnTo>
                  <a:pt x="204037" y="1190601"/>
                </a:lnTo>
                <a:lnTo>
                  <a:pt x="221251" y="1202107"/>
                </a:lnTo>
                <a:lnTo>
                  <a:pt x="537667" y="1100246"/>
                </a:lnTo>
                <a:lnTo>
                  <a:pt x="453100" y="742032"/>
                </a:lnTo>
                <a:lnTo>
                  <a:pt x="761341" y="643730"/>
                </a:lnTo>
                <a:lnTo>
                  <a:pt x="604339" y="1325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3" name="フリーフォーム 282"/>
          <p:cNvSpPr/>
          <p:nvPr/>
        </p:nvSpPr>
        <p:spPr>
          <a:xfrm rot="620941">
            <a:off x="4973026" y="5779529"/>
            <a:ext cx="1103389" cy="180274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1028509 w 1391327"/>
              <a:gd name="connsiteY0" fmla="*/ 541517 h 2148353"/>
              <a:gd name="connsiteX1" fmla="*/ 0 w 1391327"/>
              <a:gd name="connsiteY1" fmla="*/ 0 h 2148353"/>
              <a:gd name="connsiteX2" fmla="*/ 188613 w 1391327"/>
              <a:gd name="connsiteY2" fmla="*/ 815928 h 2148353"/>
              <a:gd name="connsiteX3" fmla="*/ 520274 w 1391327"/>
              <a:gd name="connsiteY3" fmla="*/ 2141094 h 2148353"/>
              <a:gd name="connsiteX4" fmla="*/ 532033 w 1391327"/>
              <a:gd name="connsiteY4" fmla="*/ 2148353 h 2148353"/>
              <a:gd name="connsiteX5" fmla="*/ 1368269 w 1391327"/>
              <a:gd name="connsiteY5" fmla="*/ 1885882 h 2148353"/>
              <a:gd name="connsiteX6" fmla="*/ 1391327 w 1391327"/>
              <a:gd name="connsiteY6" fmla="*/ 1873207 h 2148353"/>
              <a:gd name="connsiteX7" fmla="*/ 1228942 w 1391327"/>
              <a:gd name="connsiteY7" fmla="*/ 1189913 h 2148353"/>
              <a:gd name="connsiteX8" fmla="*/ 1066969 w 1391327"/>
              <a:gd name="connsiteY8" fmla="*/ 562828 h 2148353"/>
              <a:gd name="connsiteX9" fmla="*/ 1028509 w 1391327"/>
              <a:gd name="connsiteY9" fmla="*/ 541517 h 2148353"/>
              <a:gd name="connsiteX0" fmla="*/ 1036115 w 1398933"/>
              <a:gd name="connsiteY0" fmla="*/ 541517 h 2148353"/>
              <a:gd name="connsiteX1" fmla="*/ 7606 w 1398933"/>
              <a:gd name="connsiteY1" fmla="*/ 0 h 2148353"/>
              <a:gd name="connsiteX2" fmla="*/ 0 w 1398933"/>
              <a:gd name="connsiteY2" fmla="*/ 32071 h 2148353"/>
              <a:gd name="connsiteX3" fmla="*/ 527880 w 1398933"/>
              <a:gd name="connsiteY3" fmla="*/ 2141094 h 2148353"/>
              <a:gd name="connsiteX4" fmla="*/ 539639 w 1398933"/>
              <a:gd name="connsiteY4" fmla="*/ 2148353 h 2148353"/>
              <a:gd name="connsiteX5" fmla="*/ 1375875 w 1398933"/>
              <a:gd name="connsiteY5" fmla="*/ 1885882 h 2148353"/>
              <a:gd name="connsiteX6" fmla="*/ 1398933 w 1398933"/>
              <a:gd name="connsiteY6" fmla="*/ 1873207 h 2148353"/>
              <a:gd name="connsiteX7" fmla="*/ 1236548 w 1398933"/>
              <a:gd name="connsiteY7" fmla="*/ 1189913 h 2148353"/>
              <a:gd name="connsiteX8" fmla="*/ 1074575 w 1398933"/>
              <a:gd name="connsiteY8" fmla="*/ 562828 h 2148353"/>
              <a:gd name="connsiteX9" fmla="*/ 1036115 w 1398933"/>
              <a:gd name="connsiteY9" fmla="*/ 541517 h 2148353"/>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1074575 w 1398933"/>
              <a:gd name="connsiteY8" fmla="*/ 82880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270445 w 1398933"/>
              <a:gd name="connsiteY5" fmla="*/ 1942651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36548 w 1277556"/>
              <a:gd name="connsiteY7" fmla="*/ 1455885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872037 w 1277556"/>
              <a:gd name="connsiteY9" fmla="*/ 5970 h 2414325"/>
              <a:gd name="connsiteX10" fmla="*/ 850367 w 1277556"/>
              <a:gd name="connsiteY10"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203532 w 1277556"/>
              <a:gd name="connsiteY8" fmla="*/ 1634500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510103 w 1277556"/>
              <a:gd name="connsiteY1" fmla="*/ 105751 h 2414325"/>
              <a:gd name="connsiteX2" fmla="*/ 7606 w 1277556"/>
              <a:gd name="connsiteY2" fmla="*/ 265972 h 2414325"/>
              <a:gd name="connsiteX3" fmla="*/ 0 w 1277556"/>
              <a:gd name="connsiteY3" fmla="*/ 298043 h 2414325"/>
              <a:gd name="connsiteX4" fmla="*/ 527880 w 1277556"/>
              <a:gd name="connsiteY4" fmla="*/ 2407066 h 2414325"/>
              <a:gd name="connsiteX5" fmla="*/ 539639 w 1277556"/>
              <a:gd name="connsiteY5" fmla="*/ 2414325 h 2414325"/>
              <a:gd name="connsiteX6" fmla="*/ 1270445 w 1277556"/>
              <a:gd name="connsiteY6" fmla="*/ 1942651 h 2414325"/>
              <a:gd name="connsiteX7" fmla="*/ 1277556 w 1277556"/>
              <a:gd name="connsiteY7" fmla="*/ 1919832 h 2414325"/>
              <a:gd name="connsiteX8" fmla="*/ 1258834 w 1277556"/>
              <a:gd name="connsiteY8" fmla="*/ 1843275 h 2414325"/>
              <a:gd name="connsiteX9" fmla="*/ 1203532 w 1277556"/>
              <a:gd name="connsiteY9" fmla="*/ 1634500 h 2414325"/>
              <a:gd name="connsiteX10" fmla="*/ 1153443 w 1277556"/>
              <a:gd name="connsiteY10" fmla="*/ 1384383 h 2414325"/>
              <a:gd name="connsiteX11" fmla="*/ 1094930 w 1277556"/>
              <a:gd name="connsiteY11" fmla="*/ 1082303 h 2414325"/>
              <a:gd name="connsiteX12" fmla="*/ 872037 w 1277556"/>
              <a:gd name="connsiteY12" fmla="*/ 5970 h 2414325"/>
              <a:gd name="connsiteX13" fmla="*/ 850367 w 1277556"/>
              <a:gd name="connsiteY13" fmla="*/ 0 h 2414325"/>
              <a:gd name="connsiteX0" fmla="*/ 850367 w 1277556"/>
              <a:gd name="connsiteY0" fmla="*/ 0 h 2414325"/>
              <a:gd name="connsiteX1" fmla="*/ 525698 w 1277556"/>
              <a:gd name="connsiteY1" fmla="*/ 100843 h 2414325"/>
              <a:gd name="connsiteX2" fmla="*/ 510103 w 1277556"/>
              <a:gd name="connsiteY2" fmla="*/ 105751 h 2414325"/>
              <a:gd name="connsiteX3" fmla="*/ 7606 w 1277556"/>
              <a:gd name="connsiteY3" fmla="*/ 265972 h 2414325"/>
              <a:gd name="connsiteX4" fmla="*/ 0 w 1277556"/>
              <a:gd name="connsiteY4" fmla="*/ 298043 h 2414325"/>
              <a:gd name="connsiteX5" fmla="*/ 527880 w 1277556"/>
              <a:gd name="connsiteY5" fmla="*/ 2407066 h 2414325"/>
              <a:gd name="connsiteX6" fmla="*/ 539639 w 1277556"/>
              <a:gd name="connsiteY6" fmla="*/ 2414325 h 2414325"/>
              <a:gd name="connsiteX7" fmla="*/ 1270445 w 1277556"/>
              <a:gd name="connsiteY7" fmla="*/ 1942651 h 2414325"/>
              <a:gd name="connsiteX8" fmla="*/ 1277556 w 1277556"/>
              <a:gd name="connsiteY8" fmla="*/ 1919832 h 2414325"/>
              <a:gd name="connsiteX9" fmla="*/ 1258834 w 1277556"/>
              <a:gd name="connsiteY9" fmla="*/ 1843275 h 2414325"/>
              <a:gd name="connsiteX10" fmla="*/ 1203532 w 1277556"/>
              <a:gd name="connsiteY10" fmla="*/ 1634500 h 2414325"/>
              <a:gd name="connsiteX11" fmla="*/ 1153443 w 1277556"/>
              <a:gd name="connsiteY11" fmla="*/ 1384383 h 2414325"/>
              <a:gd name="connsiteX12" fmla="*/ 1094930 w 1277556"/>
              <a:gd name="connsiteY12" fmla="*/ 1082303 h 2414325"/>
              <a:gd name="connsiteX13" fmla="*/ 872037 w 1277556"/>
              <a:gd name="connsiteY13" fmla="*/ 5970 h 2414325"/>
              <a:gd name="connsiteX14" fmla="*/ 850367 w 1277556"/>
              <a:gd name="connsiteY14" fmla="*/ 0 h 2414325"/>
              <a:gd name="connsiteX0" fmla="*/ 850367 w 1277556"/>
              <a:gd name="connsiteY0" fmla="*/ 0 h 2414325"/>
              <a:gd name="connsiteX1" fmla="*/ 549029 w 1277556"/>
              <a:gd name="connsiteY1" fmla="*/ 97709 h 2414325"/>
              <a:gd name="connsiteX2" fmla="*/ 525698 w 1277556"/>
              <a:gd name="connsiteY2" fmla="*/ 100843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49029 w 1277556"/>
              <a:gd name="connsiteY1" fmla="*/ 97709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62320 w 1277556"/>
              <a:gd name="connsiteY3" fmla="*/ 364617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10103 w 1277556"/>
              <a:gd name="connsiteY5" fmla="*/ 105751 h 2414325"/>
              <a:gd name="connsiteX6" fmla="*/ 7606 w 1277556"/>
              <a:gd name="connsiteY6" fmla="*/ 265972 h 2414325"/>
              <a:gd name="connsiteX7" fmla="*/ 0 w 1277556"/>
              <a:gd name="connsiteY7" fmla="*/ 298043 h 2414325"/>
              <a:gd name="connsiteX8" fmla="*/ 527880 w 1277556"/>
              <a:gd name="connsiteY8" fmla="*/ 2407066 h 2414325"/>
              <a:gd name="connsiteX9" fmla="*/ 539639 w 1277556"/>
              <a:gd name="connsiteY9" fmla="*/ 2414325 h 2414325"/>
              <a:gd name="connsiteX10" fmla="*/ 1270445 w 1277556"/>
              <a:gd name="connsiteY10" fmla="*/ 1942651 h 2414325"/>
              <a:gd name="connsiteX11" fmla="*/ 1277556 w 1277556"/>
              <a:gd name="connsiteY11" fmla="*/ 1919832 h 2414325"/>
              <a:gd name="connsiteX12" fmla="*/ 1258834 w 1277556"/>
              <a:gd name="connsiteY12" fmla="*/ 1843275 h 2414325"/>
              <a:gd name="connsiteX13" fmla="*/ 1203532 w 1277556"/>
              <a:gd name="connsiteY13" fmla="*/ 1634500 h 2414325"/>
              <a:gd name="connsiteX14" fmla="*/ 1153443 w 1277556"/>
              <a:gd name="connsiteY14" fmla="*/ 1384383 h 2414325"/>
              <a:gd name="connsiteX15" fmla="*/ 1094930 w 1277556"/>
              <a:gd name="connsiteY15" fmla="*/ 1082303 h 2414325"/>
              <a:gd name="connsiteX16" fmla="*/ 872037 w 1277556"/>
              <a:gd name="connsiteY16" fmla="*/ 5970 h 2414325"/>
              <a:gd name="connsiteX17" fmla="*/ 850367 w 1277556"/>
              <a:gd name="connsiteY17"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1366 w 1277556"/>
              <a:gd name="connsiteY4" fmla="*/ 338991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2841 w 1277556"/>
              <a:gd name="connsiteY4" fmla="*/ 332326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4512 w 1277556"/>
              <a:gd name="connsiteY4" fmla="*/ 340027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96532 w 1277556"/>
              <a:gd name="connsiteY2" fmla="*/ 364293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5461 w 1277556"/>
              <a:gd name="connsiteY6" fmla="*/ 330101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8897 w 1277556"/>
              <a:gd name="connsiteY3" fmla="*/ 316994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5098 w 1277556"/>
              <a:gd name="connsiteY3" fmla="*/ 32115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3222 w 1277556"/>
              <a:gd name="connsiteY3" fmla="*/ 31610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6012 w 1277556"/>
              <a:gd name="connsiteY3" fmla="*/ 317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8507 w 1277556"/>
              <a:gd name="connsiteY3" fmla="*/ 323816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761075 w 1277556"/>
              <a:gd name="connsiteY1" fmla="*/ 26938 h 2414325"/>
              <a:gd name="connsiteX2" fmla="*/ 526225 w 1277556"/>
              <a:gd name="connsiteY2" fmla="*/ 104105 h 2414325"/>
              <a:gd name="connsiteX3" fmla="*/ 575269 w 1277556"/>
              <a:gd name="connsiteY3" fmla="*/ 324866 h 2414325"/>
              <a:gd name="connsiteX4" fmla="*/ 588507 w 1277556"/>
              <a:gd name="connsiteY4" fmla="*/ 323816 h 2414325"/>
              <a:gd name="connsiteX5" fmla="*/ 596532 w 1277556"/>
              <a:gd name="connsiteY5" fmla="*/ 364293 h 2414325"/>
              <a:gd name="connsiteX6" fmla="*/ 538213 w 1277556"/>
              <a:gd name="connsiteY6" fmla="*/ 381395 h 2414325"/>
              <a:gd name="connsiteX7" fmla="*/ 530840 w 1277556"/>
              <a:gd name="connsiteY7" fmla="*/ 335732 h 2414325"/>
              <a:gd name="connsiteX8" fmla="*/ 562031 w 1277556"/>
              <a:gd name="connsiteY8" fmla="*/ 325915 h 2414325"/>
              <a:gd name="connsiteX9" fmla="*/ 510103 w 1277556"/>
              <a:gd name="connsiteY9" fmla="*/ 105751 h 2414325"/>
              <a:gd name="connsiteX10" fmla="*/ 7606 w 1277556"/>
              <a:gd name="connsiteY10" fmla="*/ 265972 h 2414325"/>
              <a:gd name="connsiteX11" fmla="*/ 0 w 1277556"/>
              <a:gd name="connsiteY11" fmla="*/ 298043 h 2414325"/>
              <a:gd name="connsiteX12" fmla="*/ 527880 w 1277556"/>
              <a:gd name="connsiteY12" fmla="*/ 2407066 h 2414325"/>
              <a:gd name="connsiteX13" fmla="*/ 539639 w 1277556"/>
              <a:gd name="connsiteY13" fmla="*/ 2414325 h 2414325"/>
              <a:gd name="connsiteX14" fmla="*/ 1270445 w 1277556"/>
              <a:gd name="connsiteY14" fmla="*/ 1942651 h 2414325"/>
              <a:gd name="connsiteX15" fmla="*/ 1277556 w 1277556"/>
              <a:gd name="connsiteY15" fmla="*/ 1919832 h 2414325"/>
              <a:gd name="connsiteX16" fmla="*/ 1258834 w 1277556"/>
              <a:gd name="connsiteY16" fmla="*/ 1843275 h 2414325"/>
              <a:gd name="connsiteX17" fmla="*/ 1203532 w 1277556"/>
              <a:gd name="connsiteY17" fmla="*/ 1634500 h 2414325"/>
              <a:gd name="connsiteX18" fmla="*/ 1153443 w 1277556"/>
              <a:gd name="connsiteY18" fmla="*/ 1384383 h 2414325"/>
              <a:gd name="connsiteX19" fmla="*/ 1094930 w 1277556"/>
              <a:gd name="connsiteY19" fmla="*/ 1082303 h 2414325"/>
              <a:gd name="connsiteX20" fmla="*/ 872037 w 1277556"/>
              <a:gd name="connsiteY20" fmla="*/ 5970 h 2414325"/>
              <a:gd name="connsiteX21" fmla="*/ 850367 w 1277556"/>
              <a:gd name="connsiteY21" fmla="*/ 0 h 2414325"/>
              <a:gd name="connsiteX0" fmla="*/ 850367 w 1277556"/>
              <a:gd name="connsiteY0" fmla="*/ 0 h 2414325"/>
              <a:gd name="connsiteX1" fmla="*/ 761075 w 1277556"/>
              <a:gd name="connsiteY1" fmla="*/ 26938 h 2414325"/>
              <a:gd name="connsiteX2" fmla="*/ 744564 w 1277556"/>
              <a:gd name="connsiteY2" fmla="*/ 35405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1075 w 1277556"/>
              <a:gd name="connsiteY1" fmla="*/ 26938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788581 w 1277556"/>
              <a:gd name="connsiteY2" fmla="*/ 188105 h 2414325"/>
              <a:gd name="connsiteX3" fmla="*/ 686506 w 1277556"/>
              <a:gd name="connsiteY3" fmla="*/ 54141 h 2414325"/>
              <a:gd name="connsiteX4" fmla="*/ 526225 w 1277556"/>
              <a:gd name="connsiteY4" fmla="*/ 104105 h 2414325"/>
              <a:gd name="connsiteX5" fmla="*/ 575269 w 1277556"/>
              <a:gd name="connsiteY5" fmla="*/ 324866 h 2414325"/>
              <a:gd name="connsiteX6" fmla="*/ 588507 w 1277556"/>
              <a:gd name="connsiteY6" fmla="*/ 323816 h 2414325"/>
              <a:gd name="connsiteX7" fmla="*/ 596532 w 1277556"/>
              <a:gd name="connsiteY7" fmla="*/ 364293 h 2414325"/>
              <a:gd name="connsiteX8" fmla="*/ 538213 w 1277556"/>
              <a:gd name="connsiteY8" fmla="*/ 381395 h 2414325"/>
              <a:gd name="connsiteX9" fmla="*/ 530840 w 1277556"/>
              <a:gd name="connsiteY9" fmla="*/ 335732 h 2414325"/>
              <a:gd name="connsiteX10" fmla="*/ 562031 w 1277556"/>
              <a:gd name="connsiteY10" fmla="*/ 325915 h 2414325"/>
              <a:gd name="connsiteX11" fmla="*/ 510103 w 1277556"/>
              <a:gd name="connsiteY11" fmla="*/ 105751 h 2414325"/>
              <a:gd name="connsiteX12" fmla="*/ 7606 w 1277556"/>
              <a:gd name="connsiteY12" fmla="*/ 265972 h 2414325"/>
              <a:gd name="connsiteX13" fmla="*/ 0 w 1277556"/>
              <a:gd name="connsiteY13" fmla="*/ 298043 h 2414325"/>
              <a:gd name="connsiteX14" fmla="*/ 527880 w 1277556"/>
              <a:gd name="connsiteY14" fmla="*/ 2407066 h 2414325"/>
              <a:gd name="connsiteX15" fmla="*/ 539639 w 1277556"/>
              <a:gd name="connsiteY15" fmla="*/ 2414325 h 2414325"/>
              <a:gd name="connsiteX16" fmla="*/ 1270445 w 1277556"/>
              <a:gd name="connsiteY16" fmla="*/ 1942651 h 2414325"/>
              <a:gd name="connsiteX17" fmla="*/ 1277556 w 1277556"/>
              <a:gd name="connsiteY17" fmla="*/ 1919832 h 2414325"/>
              <a:gd name="connsiteX18" fmla="*/ 1258834 w 1277556"/>
              <a:gd name="connsiteY18" fmla="*/ 1843275 h 2414325"/>
              <a:gd name="connsiteX19" fmla="*/ 1203532 w 1277556"/>
              <a:gd name="connsiteY19" fmla="*/ 1634500 h 2414325"/>
              <a:gd name="connsiteX20" fmla="*/ 1153443 w 1277556"/>
              <a:gd name="connsiteY20" fmla="*/ 1384383 h 2414325"/>
              <a:gd name="connsiteX21" fmla="*/ 1094930 w 1277556"/>
              <a:gd name="connsiteY21" fmla="*/ 1082303 h 2414325"/>
              <a:gd name="connsiteX22" fmla="*/ 872037 w 1277556"/>
              <a:gd name="connsiteY22" fmla="*/ 5970 h 2414325"/>
              <a:gd name="connsiteX23" fmla="*/ 850367 w 1277556"/>
              <a:gd name="connsiteY23"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8146 w 1277556"/>
              <a:gd name="connsiteY2" fmla="*/ 182758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25063 w 1277556"/>
              <a:gd name="connsiteY2" fmla="*/ 247981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6994 w 1277556"/>
              <a:gd name="connsiteY22" fmla="*/ 116386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5118 w 1277556"/>
              <a:gd name="connsiteY22" fmla="*/ 1158817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26998 w 1277556"/>
              <a:gd name="connsiteY24" fmla="*/ 111129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8866 w 1277556"/>
              <a:gd name="connsiteY25" fmla="*/ 1088231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76178 w 1277556"/>
              <a:gd name="connsiteY17" fmla="*/ 2134680 h 2414325"/>
              <a:gd name="connsiteX18" fmla="*/ 1270445 w 1277556"/>
              <a:gd name="connsiteY18" fmla="*/ 1942651 h 2414325"/>
              <a:gd name="connsiteX19" fmla="*/ 1277556 w 1277556"/>
              <a:gd name="connsiteY19" fmla="*/ 1919832 h 2414325"/>
              <a:gd name="connsiteX20" fmla="*/ 1258834 w 1277556"/>
              <a:gd name="connsiteY20" fmla="*/ 1843275 h 2414325"/>
              <a:gd name="connsiteX21" fmla="*/ 1203532 w 1277556"/>
              <a:gd name="connsiteY21" fmla="*/ 1634500 h 2414325"/>
              <a:gd name="connsiteX22" fmla="*/ 1153443 w 1277556"/>
              <a:gd name="connsiteY22" fmla="*/ 1384383 h 2414325"/>
              <a:gd name="connsiteX23" fmla="*/ 1112623 w 1277556"/>
              <a:gd name="connsiteY23" fmla="*/ 1152592 h 2414325"/>
              <a:gd name="connsiteX24" fmla="*/ 1051945 w 1277556"/>
              <a:gd name="connsiteY24" fmla="*/ 1173552 h 2414325"/>
              <a:gd name="connsiteX25" fmla="*/ 1036826 w 1277556"/>
              <a:gd name="connsiteY25" fmla="*/ 1107578 h 2414325"/>
              <a:gd name="connsiteX26" fmla="*/ 1098866 w 1277556"/>
              <a:gd name="connsiteY26" fmla="*/ 1088231 h 2414325"/>
              <a:gd name="connsiteX27" fmla="*/ 872037 w 1277556"/>
              <a:gd name="connsiteY27" fmla="*/ 5970 h 2414325"/>
              <a:gd name="connsiteX28" fmla="*/ 850367 w 1277556"/>
              <a:gd name="connsiteY28"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976178 w 1277556"/>
              <a:gd name="connsiteY18" fmla="*/ 2134680 h 2414325"/>
              <a:gd name="connsiteX19" fmla="*/ 1270445 w 1277556"/>
              <a:gd name="connsiteY19" fmla="*/ 1942651 h 2414325"/>
              <a:gd name="connsiteX20" fmla="*/ 1277556 w 1277556"/>
              <a:gd name="connsiteY20" fmla="*/ 1919832 h 2414325"/>
              <a:gd name="connsiteX21" fmla="*/ 1258834 w 1277556"/>
              <a:gd name="connsiteY21" fmla="*/ 1843275 h 2414325"/>
              <a:gd name="connsiteX22" fmla="*/ 1203532 w 1277556"/>
              <a:gd name="connsiteY22" fmla="*/ 1634500 h 2414325"/>
              <a:gd name="connsiteX23" fmla="*/ 1153443 w 1277556"/>
              <a:gd name="connsiteY23" fmla="*/ 1384383 h 2414325"/>
              <a:gd name="connsiteX24" fmla="*/ 1112623 w 1277556"/>
              <a:gd name="connsiteY24" fmla="*/ 1152592 h 2414325"/>
              <a:gd name="connsiteX25" fmla="*/ 1051945 w 1277556"/>
              <a:gd name="connsiteY25" fmla="*/ 1173552 h 2414325"/>
              <a:gd name="connsiteX26" fmla="*/ 1036826 w 1277556"/>
              <a:gd name="connsiteY26" fmla="*/ 1107578 h 2414325"/>
              <a:gd name="connsiteX27" fmla="*/ 1098866 w 1277556"/>
              <a:gd name="connsiteY27" fmla="*/ 1088231 h 2414325"/>
              <a:gd name="connsiteX28" fmla="*/ 872037 w 1277556"/>
              <a:gd name="connsiteY28" fmla="*/ 5970 h 2414325"/>
              <a:gd name="connsiteX29" fmla="*/ 850367 w 1277556"/>
              <a:gd name="connsiteY29"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4879 w 1277556"/>
              <a:gd name="connsiteY19" fmla="*/ 2039647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8026 w 1277556"/>
              <a:gd name="connsiteY19" fmla="*/ 2040681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669 w 1277556"/>
              <a:gd name="connsiteY19" fmla="*/ 204453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3700 w 1277556"/>
              <a:gd name="connsiteY19" fmla="*/ 2041576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7556" h="2414325">
                <a:moveTo>
                  <a:pt x="850367" y="0"/>
                </a:moveTo>
                <a:lnTo>
                  <a:pt x="762517" y="26640"/>
                </a:lnTo>
                <a:lnTo>
                  <a:pt x="799851" y="184091"/>
                </a:lnTo>
                <a:lnTo>
                  <a:pt x="788581" y="188105"/>
                </a:lnTo>
                <a:lnTo>
                  <a:pt x="752424" y="28727"/>
                </a:lnTo>
                <a:lnTo>
                  <a:pt x="526225" y="104105"/>
                </a:lnTo>
                <a:lnTo>
                  <a:pt x="575269" y="324866"/>
                </a:lnTo>
                <a:lnTo>
                  <a:pt x="588507" y="323816"/>
                </a:lnTo>
                <a:lnTo>
                  <a:pt x="596532" y="364293"/>
                </a:lnTo>
                <a:lnTo>
                  <a:pt x="538213" y="381395"/>
                </a:lnTo>
                <a:lnTo>
                  <a:pt x="530840" y="335732"/>
                </a:lnTo>
                <a:lnTo>
                  <a:pt x="562031" y="325915"/>
                </a:lnTo>
                <a:lnTo>
                  <a:pt x="510103" y="105751"/>
                </a:lnTo>
                <a:lnTo>
                  <a:pt x="7606" y="265972"/>
                </a:lnTo>
                <a:lnTo>
                  <a:pt x="0" y="298043"/>
                </a:lnTo>
                <a:lnTo>
                  <a:pt x="527880" y="2407066"/>
                </a:lnTo>
                <a:lnTo>
                  <a:pt x="539639" y="2414325"/>
                </a:lnTo>
                <a:lnTo>
                  <a:pt x="906475" y="2182787"/>
                </a:lnTo>
                <a:lnTo>
                  <a:pt x="878340" y="2063884"/>
                </a:lnTo>
                <a:lnTo>
                  <a:pt x="953700" y="2041576"/>
                </a:lnTo>
                <a:lnTo>
                  <a:pt x="976178" y="2134680"/>
                </a:lnTo>
                <a:lnTo>
                  <a:pt x="1270445" y="1942651"/>
                </a:lnTo>
                <a:lnTo>
                  <a:pt x="1277556" y="1919832"/>
                </a:lnTo>
                <a:cubicBezTo>
                  <a:pt x="1276150" y="1909427"/>
                  <a:pt x="1260240" y="1853680"/>
                  <a:pt x="1258834" y="1843275"/>
                </a:cubicBezTo>
                <a:lnTo>
                  <a:pt x="1203532" y="1634500"/>
                </a:lnTo>
                <a:cubicBezTo>
                  <a:pt x="1190059" y="1561204"/>
                  <a:pt x="1166916" y="1457679"/>
                  <a:pt x="1153443" y="1384383"/>
                </a:cubicBezTo>
                <a:lnTo>
                  <a:pt x="1112623" y="1152592"/>
                </a:lnTo>
                <a:lnTo>
                  <a:pt x="1051945" y="1173552"/>
                </a:lnTo>
                <a:lnTo>
                  <a:pt x="1036826" y="1107578"/>
                </a:lnTo>
                <a:lnTo>
                  <a:pt x="1098866" y="1088231"/>
                </a:lnTo>
                <a:lnTo>
                  <a:pt x="872037" y="5970"/>
                </a:lnTo>
                <a:lnTo>
                  <a:pt x="85036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4" name="フリーフォーム 283"/>
          <p:cNvSpPr/>
          <p:nvPr/>
        </p:nvSpPr>
        <p:spPr>
          <a:xfrm rot="620941">
            <a:off x="4751474" y="6806192"/>
            <a:ext cx="557544" cy="77507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551" h="1042457">
                <a:moveTo>
                  <a:pt x="407588" y="0"/>
                </a:moveTo>
                <a:lnTo>
                  <a:pt x="12095" y="128339"/>
                </a:lnTo>
                <a:cubicBezTo>
                  <a:pt x="2150" y="125851"/>
                  <a:pt x="-2494" y="153182"/>
                  <a:pt x="1341" y="155687"/>
                </a:cubicBezTo>
                <a:lnTo>
                  <a:pt x="215455" y="1035198"/>
                </a:lnTo>
                <a:lnTo>
                  <a:pt x="227214" y="1042457"/>
                </a:lnTo>
                <a:lnTo>
                  <a:pt x="632148" y="957293"/>
                </a:lnTo>
                <a:lnTo>
                  <a:pt x="645551" y="938683"/>
                </a:lnTo>
                <a:lnTo>
                  <a:pt x="40758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5" name="フリーフォーム 284"/>
          <p:cNvSpPr/>
          <p:nvPr/>
        </p:nvSpPr>
        <p:spPr>
          <a:xfrm rot="620941">
            <a:off x="4081807" y="6538191"/>
            <a:ext cx="849458" cy="100213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07588 w 645551"/>
              <a:gd name="connsiteY0" fmla="*/ 0 h 1080119"/>
              <a:gd name="connsiteX1" fmla="*/ 12095 w 645551"/>
              <a:gd name="connsiteY1" fmla="*/ 128339 h 1080119"/>
              <a:gd name="connsiteX2" fmla="*/ 1341 w 645551"/>
              <a:gd name="connsiteY2" fmla="*/ 155687 h 1080119"/>
              <a:gd name="connsiteX3" fmla="*/ 215455 w 645551"/>
              <a:gd name="connsiteY3" fmla="*/ 1035198 h 1080119"/>
              <a:gd name="connsiteX4" fmla="*/ 109369 w 645551"/>
              <a:gd name="connsiteY4" fmla="*/ 1080119 h 1080119"/>
              <a:gd name="connsiteX5" fmla="*/ 632148 w 645551"/>
              <a:gd name="connsiteY5" fmla="*/ 957293 h 1080119"/>
              <a:gd name="connsiteX6" fmla="*/ 645551 w 645551"/>
              <a:gd name="connsiteY6" fmla="*/ 938683 h 1080119"/>
              <a:gd name="connsiteX7" fmla="*/ 407588 w 645551"/>
              <a:gd name="connsiteY7" fmla="*/ 0 h 1080119"/>
              <a:gd name="connsiteX0" fmla="*/ 407588 w 645551"/>
              <a:gd name="connsiteY0" fmla="*/ 0 h 1080119"/>
              <a:gd name="connsiteX1" fmla="*/ 12095 w 645551"/>
              <a:gd name="connsiteY1" fmla="*/ 128339 h 1080119"/>
              <a:gd name="connsiteX2" fmla="*/ 1341 w 645551"/>
              <a:gd name="connsiteY2" fmla="*/ 155687 h 1080119"/>
              <a:gd name="connsiteX3" fmla="*/ 109369 w 645551"/>
              <a:gd name="connsiteY3" fmla="*/ 1080119 h 1080119"/>
              <a:gd name="connsiteX4" fmla="*/ 632148 w 645551"/>
              <a:gd name="connsiteY4" fmla="*/ 957293 h 1080119"/>
              <a:gd name="connsiteX5" fmla="*/ 645551 w 645551"/>
              <a:gd name="connsiteY5" fmla="*/ 938683 h 1080119"/>
              <a:gd name="connsiteX6" fmla="*/ 407588 w 645551"/>
              <a:gd name="connsiteY6" fmla="*/ 0 h 1080119"/>
              <a:gd name="connsiteX0" fmla="*/ 407588 w 738902"/>
              <a:gd name="connsiteY0" fmla="*/ 0 h 1262874"/>
              <a:gd name="connsiteX1" fmla="*/ 12095 w 738902"/>
              <a:gd name="connsiteY1" fmla="*/ 128339 h 1262874"/>
              <a:gd name="connsiteX2" fmla="*/ 1341 w 738902"/>
              <a:gd name="connsiteY2" fmla="*/ 155687 h 1262874"/>
              <a:gd name="connsiteX3" fmla="*/ 109369 w 738902"/>
              <a:gd name="connsiteY3" fmla="*/ 1080119 h 1262874"/>
              <a:gd name="connsiteX4" fmla="*/ 738902 w 738902"/>
              <a:gd name="connsiteY4" fmla="*/ 1262874 h 1262874"/>
              <a:gd name="connsiteX5" fmla="*/ 645551 w 738902"/>
              <a:gd name="connsiteY5" fmla="*/ 938683 h 1262874"/>
              <a:gd name="connsiteX6" fmla="*/ 407588 w 738902"/>
              <a:gd name="connsiteY6" fmla="*/ 0 h 1262874"/>
              <a:gd name="connsiteX0" fmla="*/ 407588 w 772424"/>
              <a:gd name="connsiteY0" fmla="*/ 0 h 1262874"/>
              <a:gd name="connsiteX1" fmla="*/ 12095 w 772424"/>
              <a:gd name="connsiteY1" fmla="*/ 128339 h 1262874"/>
              <a:gd name="connsiteX2" fmla="*/ 1341 w 772424"/>
              <a:gd name="connsiteY2" fmla="*/ 155687 h 1262874"/>
              <a:gd name="connsiteX3" fmla="*/ 109369 w 772424"/>
              <a:gd name="connsiteY3" fmla="*/ 1080119 h 1262874"/>
              <a:gd name="connsiteX4" fmla="*/ 738902 w 772424"/>
              <a:gd name="connsiteY4" fmla="*/ 1262874 h 1262874"/>
              <a:gd name="connsiteX5" fmla="*/ 772424 w 772424"/>
              <a:gd name="connsiteY5" fmla="*/ 1221334 h 1262874"/>
              <a:gd name="connsiteX6" fmla="*/ 407588 w 772424"/>
              <a:gd name="connsiteY6" fmla="*/ 0 h 1262874"/>
              <a:gd name="connsiteX0" fmla="*/ 462308 w 772424"/>
              <a:gd name="connsiteY0" fmla="*/ 0 h 1292922"/>
              <a:gd name="connsiteX1" fmla="*/ 12095 w 772424"/>
              <a:gd name="connsiteY1" fmla="*/ 158387 h 1292922"/>
              <a:gd name="connsiteX2" fmla="*/ 1341 w 772424"/>
              <a:gd name="connsiteY2" fmla="*/ 185735 h 1292922"/>
              <a:gd name="connsiteX3" fmla="*/ 109369 w 772424"/>
              <a:gd name="connsiteY3" fmla="*/ 1110167 h 1292922"/>
              <a:gd name="connsiteX4" fmla="*/ 738902 w 772424"/>
              <a:gd name="connsiteY4" fmla="*/ 1292922 h 1292922"/>
              <a:gd name="connsiteX5" fmla="*/ 772424 w 772424"/>
              <a:gd name="connsiteY5" fmla="*/ 1251382 h 1292922"/>
              <a:gd name="connsiteX6" fmla="*/ 462308 w 772424"/>
              <a:gd name="connsiteY6" fmla="*/ 0 h 1292922"/>
              <a:gd name="connsiteX0" fmla="*/ 451010 w 761126"/>
              <a:gd name="connsiteY0" fmla="*/ 0 h 1292922"/>
              <a:gd name="connsiteX1" fmla="*/ 797 w 761126"/>
              <a:gd name="connsiteY1" fmla="*/ 158387 h 1292922"/>
              <a:gd name="connsiteX2" fmla="*/ 81054 w 761126"/>
              <a:gd name="connsiteY2" fmla="*/ 1085197 h 1292922"/>
              <a:gd name="connsiteX3" fmla="*/ 98071 w 761126"/>
              <a:gd name="connsiteY3" fmla="*/ 1110167 h 1292922"/>
              <a:gd name="connsiteX4" fmla="*/ 727604 w 761126"/>
              <a:gd name="connsiteY4" fmla="*/ 1292922 h 1292922"/>
              <a:gd name="connsiteX5" fmla="*/ 761126 w 761126"/>
              <a:gd name="connsiteY5" fmla="*/ 1251382 h 1292922"/>
              <a:gd name="connsiteX6" fmla="*/ 451010 w 761126"/>
              <a:gd name="connsiteY6"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693868 w 1003984"/>
              <a:gd name="connsiteY0" fmla="*/ 0 h 1292922"/>
              <a:gd name="connsiteX1" fmla="*/ 20441 w 1003984"/>
              <a:gd name="connsiteY1" fmla="*/ 75430 h 1292922"/>
              <a:gd name="connsiteX2" fmla="*/ 111847 w 1003984"/>
              <a:gd name="connsiteY2" fmla="*/ 438836 h 1292922"/>
              <a:gd name="connsiteX3" fmla="*/ 323912 w 1003984"/>
              <a:gd name="connsiteY3" fmla="*/ 1085197 h 1292922"/>
              <a:gd name="connsiteX4" fmla="*/ 340929 w 1003984"/>
              <a:gd name="connsiteY4" fmla="*/ 1110167 h 1292922"/>
              <a:gd name="connsiteX5" fmla="*/ 970462 w 1003984"/>
              <a:gd name="connsiteY5" fmla="*/ 1292922 h 1292922"/>
              <a:gd name="connsiteX6" fmla="*/ 1003984 w 1003984"/>
              <a:gd name="connsiteY6" fmla="*/ 1251382 h 1292922"/>
              <a:gd name="connsiteX7" fmla="*/ 693868 w 1003984"/>
              <a:gd name="connsiteY7" fmla="*/ 0 h 1292922"/>
              <a:gd name="connsiteX0" fmla="*/ 673427 w 983543"/>
              <a:gd name="connsiteY0" fmla="*/ 0 h 1292922"/>
              <a:gd name="connsiteX1" fmla="*/ 0 w 983543"/>
              <a:gd name="connsiteY1" fmla="*/ 75430 h 1292922"/>
              <a:gd name="connsiteX2" fmla="*/ 91406 w 983543"/>
              <a:gd name="connsiteY2" fmla="*/ 438836 h 1292922"/>
              <a:gd name="connsiteX3" fmla="*/ 303471 w 983543"/>
              <a:gd name="connsiteY3" fmla="*/ 1085197 h 1292922"/>
              <a:gd name="connsiteX4" fmla="*/ 320488 w 983543"/>
              <a:gd name="connsiteY4" fmla="*/ 1110167 h 1292922"/>
              <a:gd name="connsiteX5" fmla="*/ 950021 w 983543"/>
              <a:gd name="connsiteY5" fmla="*/ 1292922 h 1292922"/>
              <a:gd name="connsiteX6" fmla="*/ 983543 w 983543"/>
              <a:gd name="connsiteY6" fmla="*/ 1251382 h 1292922"/>
              <a:gd name="connsiteX7" fmla="*/ 673427 w 983543"/>
              <a:gd name="connsiteY7" fmla="*/ 0 h 1292922"/>
              <a:gd name="connsiteX0" fmla="*/ 673427 w 983543"/>
              <a:gd name="connsiteY0" fmla="*/ 0 h 1292922"/>
              <a:gd name="connsiteX1" fmla="*/ 0 w 983543"/>
              <a:gd name="connsiteY1" fmla="*/ 75430 h 1292922"/>
              <a:gd name="connsiteX2" fmla="*/ 47456 w 983543"/>
              <a:gd name="connsiteY2" fmla="*/ 270684 h 1292922"/>
              <a:gd name="connsiteX3" fmla="*/ 91406 w 983543"/>
              <a:gd name="connsiteY3" fmla="*/ 438836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0 w 983543"/>
              <a:gd name="connsiteY1" fmla="*/ 75430 h 1292922"/>
              <a:gd name="connsiteX2" fmla="*/ 47456 w 983543"/>
              <a:gd name="connsiteY2" fmla="*/ 270684 h 1292922"/>
              <a:gd name="connsiteX3" fmla="*/ 80695 w 983543"/>
              <a:gd name="connsiteY3" fmla="*/ 416877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14799 w 983543"/>
              <a:gd name="connsiteY1" fmla="*/ 545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73427 w 983543"/>
              <a:gd name="connsiteY0" fmla="*/ 0 h 1292922"/>
              <a:gd name="connsiteX1" fmla="*/ 24446 w 983543"/>
              <a:gd name="connsiteY1" fmla="*/ 552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40410 w 983543"/>
              <a:gd name="connsiteY0" fmla="*/ 0 h 1423053"/>
              <a:gd name="connsiteX1" fmla="*/ 24446 w 983543"/>
              <a:gd name="connsiteY1" fmla="*/ 185398 h 1423053"/>
              <a:gd name="connsiteX2" fmla="*/ 0 w 983543"/>
              <a:gd name="connsiteY2" fmla="*/ 205561 h 1423053"/>
              <a:gd name="connsiteX3" fmla="*/ 47456 w 983543"/>
              <a:gd name="connsiteY3" fmla="*/ 400815 h 1423053"/>
              <a:gd name="connsiteX4" fmla="*/ 80695 w 983543"/>
              <a:gd name="connsiteY4" fmla="*/ 547008 h 1423053"/>
              <a:gd name="connsiteX5" fmla="*/ 303471 w 983543"/>
              <a:gd name="connsiteY5" fmla="*/ 1215328 h 1423053"/>
              <a:gd name="connsiteX6" fmla="*/ 320488 w 983543"/>
              <a:gd name="connsiteY6" fmla="*/ 1240298 h 1423053"/>
              <a:gd name="connsiteX7" fmla="*/ 950021 w 983543"/>
              <a:gd name="connsiteY7" fmla="*/ 1423053 h 1423053"/>
              <a:gd name="connsiteX8" fmla="*/ 983543 w 983543"/>
              <a:gd name="connsiteY8" fmla="*/ 1381513 h 1423053"/>
              <a:gd name="connsiteX9" fmla="*/ 640410 w 983543"/>
              <a:gd name="connsiteY9" fmla="*/ 0 h 1423053"/>
              <a:gd name="connsiteX0" fmla="*/ 640410 w 983543"/>
              <a:gd name="connsiteY0" fmla="*/ 105557 h 1528610"/>
              <a:gd name="connsiteX1" fmla="*/ 602139 w 983543"/>
              <a:gd name="connsiteY1" fmla="*/ 105018 h 1528610"/>
              <a:gd name="connsiteX2" fmla="*/ 24446 w 983543"/>
              <a:gd name="connsiteY2" fmla="*/ 290955 h 1528610"/>
              <a:gd name="connsiteX3" fmla="*/ 0 w 983543"/>
              <a:gd name="connsiteY3" fmla="*/ 311118 h 1528610"/>
              <a:gd name="connsiteX4" fmla="*/ 47456 w 983543"/>
              <a:gd name="connsiteY4" fmla="*/ 506372 h 1528610"/>
              <a:gd name="connsiteX5" fmla="*/ 80695 w 983543"/>
              <a:gd name="connsiteY5" fmla="*/ 652565 h 1528610"/>
              <a:gd name="connsiteX6" fmla="*/ 303471 w 983543"/>
              <a:gd name="connsiteY6" fmla="*/ 1320885 h 1528610"/>
              <a:gd name="connsiteX7" fmla="*/ 320488 w 983543"/>
              <a:gd name="connsiteY7" fmla="*/ 1345855 h 1528610"/>
              <a:gd name="connsiteX8" fmla="*/ 950021 w 983543"/>
              <a:gd name="connsiteY8" fmla="*/ 1528610 h 1528610"/>
              <a:gd name="connsiteX9" fmla="*/ 983543 w 983543"/>
              <a:gd name="connsiteY9" fmla="*/ 1487070 h 1528610"/>
              <a:gd name="connsiteX10" fmla="*/ 640410 w 983543"/>
              <a:gd name="connsiteY10" fmla="*/ 105557 h 1528610"/>
              <a:gd name="connsiteX0" fmla="*/ 640410 w 983543"/>
              <a:gd name="connsiteY0" fmla="*/ 539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0410 w 983543"/>
              <a:gd name="connsiteY10" fmla="*/ 539 h 1423592"/>
              <a:gd name="connsiteX0" fmla="*/ 640410 w 983543"/>
              <a:gd name="connsiteY0" fmla="*/ 10955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0410 w 983543"/>
              <a:gd name="connsiteY11" fmla="*/ 10955 h 1434008"/>
              <a:gd name="connsiteX0" fmla="*/ 642517 w 983543"/>
              <a:gd name="connsiteY0" fmla="*/ 23946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2517 w 983543"/>
              <a:gd name="connsiteY11" fmla="*/ 23946 h 1434008"/>
              <a:gd name="connsiteX0" fmla="*/ 642517 w 983543"/>
              <a:gd name="connsiteY0" fmla="*/ 15203 h 1425265"/>
              <a:gd name="connsiteX1" fmla="*/ 623321 w 983543"/>
              <a:gd name="connsiteY1" fmla="*/ 0 h 1425265"/>
              <a:gd name="connsiteX2" fmla="*/ 602139 w 983543"/>
              <a:gd name="connsiteY2" fmla="*/ 1673 h 1425265"/>
              <a:gd name="connsiteX3" fmla="*/ 24446 w 983543"/>
              <a:gd name="connsiteY3" fmla="*/ 187610 h 1425265"/>
              <a:gd name="connsiteX4" fmla="*/ 0 w 983543"/>
              <a:gd name="connsiteY4" fmla="*/ 207773 h 1425265"/>
              <a:gd name="connsiteX5" fmla="*/ 47456 w 983543"/>
              <a:gd name="connsiteY5" fmla="*/ 403027 h 1425265"/>
              <a:gd name="connsiteX6" fmla="*/ 80695 w 983543"/>
              <a:gd name="connsiteY6" fmla="*/ 549220 h 1425265"/>
              <a:gd name="connsiteX7" fmla="*/ 303471 w 983543"/>
              <a:gd name="connsiteY7" fmla="*/ 1217540 h 1425265"/>
              <a:gd name="connsiteX8" fmla="*/ 320488 w 983543"/>
              <a:gd name="connsiteY8" fmla="*/ 1242510 h 1425265"/>
              <a:gd name="connsiteX9" fmla="*/ 950021 w 983543"/>
              <a:gd name="connsiteY9" fmla="*/ 1425265 h 1425265"/>
              <a:gd name="connsiteX10" fmla="*/ 983543 w 983543"/>
              <a:gd name="connsiteY10" fmla="*/ 1383725 h 1425265"/>
              <a:gd name="connsiteX11" fmla="*/ 642517 w 983543"/>
              <a:gd name="connsiteY11" fmla="*/ 15203 h 1425265"/>
              <a:gd name="connsiteX0" fmla="*/ 642517 w 983543"/>
              <a:gd name="connsiteY0" fmla="*/ 23246 h 1433308"/>
              <a:gd name="connsiteX1" fmla="*/ 636320 w 983543"/>
              <a:gd name="connsiteY1" fmla="*/ 0 h 1433308"/>
              <a:gd name="connsiteX2" fmla="*/ 602139 w 983543"/>
              <a:gd name="connsiteY2" fmla="*/ 9716 h 1433308"/>
              <a:gd name="connsiteX3" fmla="*/ 24446 w 983543"/>
              <a:gd name="connsiteY3" fmla="*/ 195653 h 1433308"/>
              <a:gd name="connsiteX4" fmla="*/ 0 w 983543"/>
              <a:gd name="connsiteY4" fmla="*/ 215816 h 1433308"/>
              <a:gd name="connsiteX5" fmla="*/ 47456 w 983543"/>
              <a:gd name="connsiteY5" fmla="*/ 411070 h 1433308"/>
              <a:gd name="connsiteX6" fmla="*/ 80695 w 983543"/>
              <a:gd name="connsiteY6" fmla="*/ 557263 h 1433308"/>
              <a:gd name="connsiteX7" fmla="*/ 303471 w 983543"/>
              <a:gd name="connsiteY7" fmla="*/ 1225583 h 1433308"/>
              <a:gd name="connsiteX8" fmla="*/ 320488 w 983543"/>
              <a:gd name="connsiteY8" fmla="*/ 1250553 h 1433308"/>
              <a:gd name="connsiteX9" fmla="*/ 950021 w 983543"/>
              <a:gd name="connsiteY9" fmla="*/ 1433308 h 1433308"/>
              <a:gd name="connsiteX10" fmla="*/ 983543 w 983543"/>
              <a:gd name="connsiteY10" fmla="*/ 1391768 h 1433308"/>
              <a:gd name="connsiteX11" fmla="*/ 642517 w 983543"/>
              <a:gd name="connsiteY11" fmla="*/ 23246 h 1433308"/>
              <a:gd name="connsiteX0" fmla="*/ 642517 w 983543"/>
              <a:gd name="connsiteY0" fmla="*/ 113100 h 1523162"/>
              <a:gd name="connsiteX1" fmla="*/ 602139 w 983543"/>
              <a:gd name="connsiteY1" fmla="*/ 99570 h 1523162"/>
              <a:gd name="connsiteX2" fmla="*/ 24446 w 983543"/>
              <a:gd name="connsiteY2" fmla="*/ 285507 h 1523162"/>
              <a:gd name="connsiteX3" fmla="*/ 0 w 983543"/>
              <a:gd name="connsiteY3" fmla="*/ 305670 h 1523162"/>
              <a:gd name="connsiteX4" fmla="*/ 47456 w 983543"/>
              <a:gd name="connsiteY4" fmla="*/ 500924 h 1523162"/>
              <a:gd name="connsiteX5" fmla="*/ 80695 w 983543"/>
              <a:gd name="connsiteY5" fmla="*/ 647117 h 1523162"/>
              <a:gd name="connsiteX6" fmla="*/ 303471 w 983543"/>
              <a:gd name="connsiteY6" fmla="*/ 1315437 h 1523162"/>
              <a:gd name="connsiteX7" fmla="*/ 320488 w 983543"/>
              <a:gd name="connsiteY7" fmla="*/ 1340407 h 1523162"/>
              <a:gd name="connsiteX8" fmla="*/ 950021 w 983543"/>
              <a:gd name="connsiteY8" fmla="*/ 1523162 h 1523162"/>
              <a:gd name="connsiteX9" fmla="*/ 983543 w 983543"/>
              <a:gd name="connsiteY9" fmla="*/ 1481622 h 1523162"/>
              <a:gd name="connsiteX10" fmla="*/ 642517 w 983543"/>
              <a:gd name="connsiteY10" fmla="*/ 113100 h 1523162"/>
              <a:gd name="connsiteX0" fmla="*/ 642517 w 983543"/>
              <a:gd name="connsiteY0" fmla="*/ 13530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2517 w 983543"/>
              <a:gd name="connsiteY10" fmla="*/ 13530 h 1423592"/>
              <a:gd name="connsiteX0" fmla="*/ 642517 w 983543"/>
              <a:gd name="connsiteY0" fmla="*/ 18450 h 1428512"/>
              <a:gd name="connsiteX1" fmla="*/ 602139 w 983543"/>
              <a:gd name="connsiteY1" fmla="*/ 4920 h 1428512"/>
              <a:gd name="connsiteX2" fmla="*/ 24446 w 983543"/>
              <a:gd name="connsiteY2" fmla="*/ 190857 h 1428512"/>
              <a:gd name="connsiteX3" fmla="*/ 0 w 983543"/>
              <a:gd name="connsiteY3" fmla="*/ 211020 h 1428512"/>
              <a:gd name="connsiteX4" fmla="*/ 47456 w 983543"/>
              <a:gd name="connsiteY4" fmla="*/ 406274 h 1428512"/>
              <a:gd name="connsiteX5" fmla="*/ 80695 w 983543"/>
              <a:gd name="connsiteY5" fmla="*/ 552467 h 1428512"/>
              <a:gd name="connsiteX6" fmla="*/ 303471 w 983543"/>
              <a:gd name="connsiteY6" fmla="*/ 1220787 h 1428512"/>
              <a:gd name="connsiteX7" fmla="*/ 320488 w 983543"/>
              <a:gd name="connsiteY7" fmla="*/ 1245757 h 1428512"/>
              <a:gd name="connsiteX8" fmla="*/ 950021 w 983543"/>
              <a:gd name="connsiteY8" fmla="*/ 1428512 h 1428512"/>
              <a:gd name="connsiteX9" fmla="*/ 983543 w 983543"/>
              <a:gd name="connsiteY9" fmla="*/ 1386972 h 1428512"/>
              <a:gd name="connsiteX10" fmla="*/ 642517 w 983543"/>
              <a:gd name="connsiteY10" fmla="*/ 18450 h 1428512"/>
              <a:gd name="connsiteX0" fmla="*/ 645246 w 983543"/>
              <a:gd name="connsiteY0" fmla="*/ 20298 h 1428236"/>
              <a:gd name="connsiteX1" fmla="*/ 602139 w 983543"/>
              <a:gd name="connsiteY1" fmla="*/ 4644 h 1428236"/>
              <a:gd name="connsiteX2" fmla="*/ 24446 w 983543"/>
              <a:gd name="connsiteY2" fmla="*/ 190581 h 1428236"/>
              <a:gd name="connsiteX3" fmla="*/ 0 w 983543"/>
              <a:gd name="connsiteY3" fmla="*/ 210744 h 1428236"/>
              <a:gd name="connsiteX4" fmla="*/ 47456 w 983543"/>
              <a:gd name="connsiteY4" fmla="*/ 405998 h 1428236"/>
              <a:gd name="connsiteX5" fmla="*/ 80695 w 983543"/>
              <a:gd name="connsiteY5" fmla="*/ 552191 h 1428236"/>
              <a:gd name="connsiteX6" fmla="*/ 303471 w 983543"/>
              <a:gd name="connsiteY6" fmla="*/ 1220511 h 1428236"/>
              <a:gd name="connsiteX7" fmla="*/ 320488 w 983543"/>
              <a:gd name="connsiteY7" fmla="*/ 1245481 h 1428236"/>
              <a:gd name="connsiteX8" fmla="*/ 950021 w 983543"/>
              <a:gd name="connsiteY8" fmla="*/ 1428236 h 1428236"/>
              <a:gd name="connsiteX9" fmla="*/ 983543 w 983543"/>
              <a:gd name="connsiteY9" fmla="*/ 1386696 h 1428236"/>
              <a:gd name="connsiteX10" fmla="*/ 645246 w 983543"/>
              <a:gd name="connsiteY10" fmla="*/ 20298 h 1428236"/>
              <a:gd name="connsiteX0" fmla="*/ 645246 w 983543"/>
              <a:gd name="connsiteY0" fmla="*/ 26868 h 1434806"/>
              <a:gd name="connsiteX1" fmla="*/ 602139 w 983543"/>
              <a:gd name="connsiteY1" fmla="*/ 11214 h 1434806"/>
              <a:gd name="connsiteX2" fmla="*/ 24446 w 983543"/>
              <a:gd name="connsiteY2" fmla="*/ 197151 h 1434806"/>
              <a:gd name="connsiteX3" fmla="*/ 0 w 983543"/>
              <a:gd name="connsiteY3" fmla="*/ 217314 h 1434806"/>
              <a:gd name="connsiteX4" fmla="*/ 47456 w 983543"/>
              <a:gd name="connsiteY4" fmla="*/ 412568 h 1434806"/>
              <a:gd name="connsiteX5" fmla="*/ 80695 w 983543"/>
              <a:gd name="connsiteY5" fmla="*/ 558761 h 1434806"/>
              <a:gd name="connsiteX6" fmla="*/ 303471 w 983543"/>
              <a:gd name="connsiteY6" fmla="*/ 1227081 h 1434806"/>
              <a:gd name="connsiteX7" fmla="*/ 320488 w 983543"/>
              <a:gd name="connsiteY7" fmla="*/ 1252051 h 1434806"/>
              <a:gd name="connsiteX8" fmla="*/ 950021 w 983543"/>
              <a:gd name="connsiteY8" fmla="*/ 1434806 h 1434806"/>
              <a:gd name="connsiteX9" fmla="*/ 983543 w 983543"/>
              <a:gd name="connsiteY9" fmla="*/ 1393266 h 1434806"/>
              <a:gd name="connsiteX10" fmla="*/ 645246 w 983543"/>
              <a:gd name="connsiteY10" fmla="*/ 26868 h 1434806"/>
              <a:gd name="connsiteX0" fmla="*/ 645246 w 983543"/>
              <a:gd name="connsiteY0" fmla="*/ 26868 h 1434806"/>
              <a:gd name="connsiteX1" fmla="*/ 602139 w 983543"/>
              <a:gd name="connsiteY1" fmla="*/ 11214 h 1434806"/>
              <a:gd name="connsiteX2" fmla="*/ 327630 w 983543"/>
              <a:gd name="connsiteY2" fmla="*/ 96599 h 1434806"/>
              <a:gd name="connsiteX3" fmla="*/ 24446 w 983543"/>
              <a:gd name="connsiteY3" fmla="*/ 197151 h 1434806"/>
              <a:gd name="connsiteX4" fmla="*/ 0 w 983543"/>
              <a:gd name="connsiteY4" fmla="*/ 217314 h 1434806"/>
              <a:gd name="connsiteX5" fmla="*/ 47456 w 983543"/>
              <a:gd name="connsiteY5" fmla="*/ 412568 h 1434806"/>
              <a:gd name="connsiteX6" fmla="*/ 80695 w 983543"/>
              <a:gd name="connsiteY6" fmla="*/ 558761 h 1434806"/>
              <a:gd name="connsiteX7" fmla="*/ 303471 w 983543"/>
              <a:gd name="connsiteY7" fmla="*/ 1227081 h 1434806"/>
              <a:gd name="connsiteX8" fmla="*/ 320488 w 983543"/>
              <a:gd name="connsiteY8" fmla="*/ 1252051 h 1434806"/>
              <a:gd name="connsiteX9" fmla="*/ 950021 w 983543"/>
              <a:gd name="connsiteY9" fmla="*/ 1434806 h 1434806"/>
              <a:gd name="connsiteX10" fmla="*/ 983543 w 983543"/>
              <a:gd name="connsiteY10" fmla="*/ 1393266 h 1434806"/>
              <a:gd name="connsiteX11" fmla="*/ 645246 w 983543"/>
              <a:gd name="connsiteY11" fmla="*/ 26868 h 1434806"/>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705 w 983543"/>
              <a:gd name="connsiteY0" fmla="*/ 48199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705 w 983543"/>
              <a:gd name="connsiteY11" fmla="*/ 48199 h 133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3543" h="1338207">
                <a:moveTo>
                  <a:pt x="677705" y="48199"/>
                </a:moveTo>
                <a:lnTo>
                  <a:pt x="362150" y="144364"/>
                </a:lnTo>
                <a:lnTo>
                  <a:pt x="327630" y="0"/>
                </a:lnTo>
                <a:lnTo>
                  <a:pt x="24446" y="100552"/>
                </a:lnTo>
                <a:lnTo>
                  <a:pt x="0" y="120715"/>
                </a:lnTo>
                <a:cubicBezTo>
                  <a:pt x="17290" y="189971"/>
                  <a:pt x="30166" y="246713"/>
                  <a:pt x="47456" y="315969"/>
                </a:cubicBezTo>
                <a:lnTo>
                  <a:pt x="80695" y="462162"/>
                </a:lnTo>
                <a:lnTo>
                  <a:pt x="303471" y="1130482"/>
                </a:lnTo>
                <a:lnTo>
                  <a:pt x="320488" y="1155452"/>
                </a:lnTo>
                <a:lnTo>
                  <a:pt x="950021" y="1338207"/>
                </a:lnTo>
                <a:lnTo>
                  <a:pt x="983543" y="1296667"/>
                </a:lnTo>
                <a:lnTo>
                  <a:pt x="677705" y="481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6" name="フリーフォーム 285"/>
          <p:cNvSpPr/>
          <p:nvPr/>
        </p:nvSpPr>
        <p:spPr>
          <a:xfrm rot="16200000">
            <a:off x="4303800" y="5366665"/>
            <a:ext cx="403889" cy="299732"/>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201" h="390877">
                <a:moveTo>
                  <a:pt x="402783" y="209799"/>
                </a:moveTo>
                <a:lnTo>
                  <a:pt x="330391" y="0"/>
                </a:lnTo>
                <a:cubicBezTo>
                  <a:pt x="227539" y="11444"/>
                  <a:pt x="134037" y="14966"/>
                  <a:pt x="31185" y="26410"/>
                </a:cubicBezTo>
                <a:lnTo>
                  <a:pt x="0" y="35636"/>
                </a:lnTo>
                <a:lnTo>
                  <a:pt x="36336" y="386020"/>
                </a:lnTo>
                <a:lnTo>
                  <a:pt x="54561" y="390877"/>
                </a:lnTo>
                <a:lnTo>
                  <a:pt x="469864" y="349499"/>
                </a:lnTo>
                <a:cubicBezTo>
                  <a:pt x="467786" y="339522"/>
                  <a:pt x="482072" y="332187"/>
                  <a:pt x="479994" y="322210"/>
                </a:cubicBezTo>
                <a:lnTo>
                  <a:pt x="461293" y="261466"/>
                </a:lnTo>
                <a:cubicBezTo>
                  <a:pt x="454410" y="235789"/>
                  <a:pt x="436761" y="211093"/>
                  <a:pt x="428568" y="195439"/>
                </a:cubicBezTo>
                <a:lnTo>
                  <a:pt x="402783" y="2097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7" name="フリーフォーム 286"/>
          <p:cNvSpPr/>
          <p:nvPr/>
        </p:nvSpPr>
        <p:spPr>
          <a:xfrm rot="16200000">
            <a:off x="4125182" y="5482497"/>
            <a:ext cx="297011" cy="18027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37876 w 481741"/>
              <a:gd name="connsiteY4" fmla="*/ 386020 h 422570"/>
              <a:gd name="connsiteX5" fmla="*/ 0 w 481741"/>
              <a:gd name="connsiteY5" fmla="*/ 422570 h 422570"/>
              <a:gd name="connsiteX6" fmla="*/ 471404 w 481741"/>
              <a:gd name="connsiteY6" fmla="*/ 349499 h 422570"/>
              <a:gd name="connsiteX7" fmla="*/ 481534 w 481741"/>
              <a:gd name="connsiteY7" fmla="*/ 322210 h 422570"/>
              <a:gd name="connsiteX8" fmla="*/ 462833 w 481741"/>
              <a:gd name="connsiteY8" fmla="*/ 261466 h 422570"/>
              <a:gd name="connsiteX9" fmla="*/ 430108 w 481741"/>
              <a:gd name="connsiteY9" fmla="*/ 195439 h 422570"/>
              <a:gd name="connsiteX10" fmla="*/ 404323 w 481741"/>
              <a:gd name="connsiteY10" fmla="*/ 209799 h 422570"/>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0 w 481741"/>
              <a:gd name="connsiteY4" fmla="*/ 422570 h 422570"/>
              <a:gd name="connsiteX5" fmla="*/ 471404 w 481741"/>
              <a:gd name="connsiteY5" fmla="*/ 349499 h 422570"/>
              <a:gd name="connsiteX6" fmla="*/ 481534 w 481741"/>
              <a:gd name="connsiteY6" fmla="*/ 322210 h 422570"/>
              <a:gd name="connsiteX7" fmla="*/ 462833 w 481741"/>
              <a:gd name="connsiteY7" fmla="*/ 261466 h 422570"/>
              <a:gd name="connsiteX8" fmla="*/ 430108 w 481741"/>
              <a:gd name="connsiteY8" fmla="*/ 195439 h 422570"/>
              <a:gd name="connsiteX9" fmla="*/ 404323 w 481741"/>
              <a:gd name="connsiteY9" fmla="*/ 209799 h 422570"/>
              <a:gd name="connsiteX0" fmla="*/ 419158 w 496576"/>
              <a:gd name="connsiteY0" fmla="*/ 209799 h 422570"/>
              <a:gd name="connsiteX1" fmla="*/ 346766 w 496576"/>
              <a:gd name="connsiteY1" fmla="*/ 0 h 422570"/>
              <a:gd name="connsiteX2" fmla="*/ 47560 w 496576"/>
              <a:gd name="connsiteY2" fmla="*/ 26410 h 422570"/>
              <a:gd name="connsiteX3" fmla="*/ 12 w 496576"/>
              <a:gd name="connsiteY3" fmla="*/ 151843 h 422570"/>
              <a:gd name="connsiteX4" fmla="*/ 14835 w 496576"/>
              <a:gd name="connsiteY4" fmla="*/ 422570 h 422570"/>
              <a:gd name="connsiteX5" fmla="*/ 486239 w 496576"/>
              <a:gd name="connsiteY5" fmla="*/ 349499 h 422570"/>
              <a:gd name="connsiteX6" fmla="*/ 496369 w 496576"/>
              <a:gd name="connsiteY6" fmla="*/ 322210 h 422570"/>
              <a:gd name="connsiteX7" fmla="*/ 477668 w 496576"/>
              <a:gd name="connsiteY7" fmla="*/ 261466 h 422570"/>
              <a:gd name="connsiteX8" fmla="*/ 444943 w 496576"/>
              <a:gd name="connsiteY8" fmla="*/ 195439 h 422570"/>
              <a:gd name="connsiteX9" fmla="*/ 419158 w 496576"/>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14823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21836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20687 w 498105"/>
              <a:gd name="connsiteY0" fmla="*/ 209799 h 422570"/>
              <a:gd name="connsiteX1" fmla="*/ 348295 w 498105"/>
              <a:gd name="connsiteY1" fmla="*/ 0 h 422570"/>
              <a:gd name="connsiteX2" fmla="*/ 0 w 498105"/>
              <a:gd name="connsiteY2" fmla="*/ 44898 h 422570"/>
              <a:gd name="connsiteX3" fmla="*/ 1541 w 498105"/>
              <a:gd name="connsiteY3" fmla="*/ 151843 h 422570"/>
              <a:gd name="connsiteX4" fmla="*/ 23377 w 498105"/>
              <a:gd name="connsiteY4" fmla="*/ 422570 h 422570"/>
              <a:gd name="connsiteX5" fmla="*/ 487768 w 498105"/>
              <a:gd name="connsiteY5" fmla="*/ 349499 h 422570"/>
              <a:gd name="connsiteX6" fmla="*/ 497898 w 498105"/>
              <a:gd name="connsiteY6" fmla="*/ 322210 h 422570"/>
              <a:gd name="connsiteX7" fmla="*/ 479197 w 498105"/>
              <a:gd name="connsiteY7" fmla="*/ 261466 h 422570"/>
              <a:gd name="connsiteX8" fmla="*/ 446472 w 498105"/>
              <a:gd name="connsiteY8" fmla="*/ 195439 h 422570"/>
              <a:gd name="connsiteX9" fmla="*/ 420687 w 498105"/>
              <a:gd name="connsiteY9" fmla="*/ 209799 h 42257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96593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420687 w 498105"/>
              <a:gd name="connsiteY9" fmla="*/ 196593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98105 w 498105"/>
              <a:gd name="connsiteY9"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35578 w 498105"/>
              <a:gd name="connsiteY9" fmla="*/ 66026 h 409364"/>
              <a:gd name="connsiteX10" fmla="*/ 98105 w 498105"/>
              <a:gd name="connsiteY10"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91389 h 415085"/>
              <a:gd name="connsiteX1" fmla="*/ 65451 w 498105"/>
              <a:gd name="connsiteY1" fmla="*/ 5721 h 415085"/>
              <a:gd name="connsiteX2" fmla="*/ 0 w 498105"/>
              <a:gd name="connsiteY2" fmla="*/ 37413 h 415085"/>
              <a:gd name="connsiteX3" fmla="*/ 1541 w 498105"/>
              <a:gd name="connsiteY3" fmla="*/ 144358 h 415085"/>
              <a:gd name="connsiteX4" fmla="*/ 23377 w 498105"/>
              <a:gd name="connsiteY4" fmla="*/ 415085 h 415085"/>
              <a:gd name="connsiteX5" fmla="*/ 487768 w 498105"/>
              <a:gd name="connsiteY5" fmla="*/ 342014 h 415085"/>
              <a:gd name="connsiteX6" fmla="*/ 497898 w 498105"/>
              <a:gd name="connsiteY6" fmla="*/ 314725 h 415085"/>
              <a:gd name="connsiteX7" fmla="*/ 479197 w 498105"/>
              <a:gd name="connsiteY7" fmla="*/ 253981 h 415085"/>
              <a:gd name="connsiteX8" fmla="*/ 446472 w 498105"/>
              <a:gd name="connsiteY8" fmla="*/ 187954 h 415085"/>
              <a:gd name="connsiteX9" fmla="*/ 292194 w 498105"/>
              <a:gd name="connsiteY9" fmla="*/ 438 h 415085"/>
              <a:gd name="connsiteX10" fmla="*/ 168304 w 498105"/>
              <a:gd name="connsiteY10" fmla="*/ 129851 h 415085"/>
              <a:gd name="connsiteX11" fmla="*/ 135578 w 498105"/>
              <a:gd name="connsiteY11" fmla="*/ 71747 h 415085"/>
              <a:gd name="connsiteX12" fmla="*/ 98105 w 498105"/>
              <a:gd name="connsiteY12" fmla="*/ 91389 h 415085"/>
              <a:gd name="connsiteX0" fmla="*/ 98105 w 497917"/>
              <a:gd name="connsiteY0" fmla="*/ 91389 h 415085"/>
              <a:gd name="connsiteX1" fmla="*/ 65451 w 497917"/>
              <a:gd name="connsiteY1" fmla="*/ 5721 h 415085"/>
              <a:gd name="connsiteX2" fmla="*/ 0 w 497917"/>
              <a:gd name="connsiteY2" fmla="*/ 37413 h 415085"/>
              <a:gd name="connsiteX3" fmla="*/ 1541 w 497917"/>
              <a:gd name="connsiteY3" fmla="*/ 144358 h 415085"/>
              <a:gd name="connsiteX4" fmla="*/ 23377 w 497917"/>
              <a:gd name="connsiteY4" fmla="*/ 415085 h 415085"/>
              <a:gd name="connsiteX5" fmla="*/ 340503 w 497917"/>
              <a:gd name="connsiteY5" fmla="*/ 376348 h 415085"/>
              <a:gd name="connsiteX6" fmla="*/ 497898 w 497917"/>
              <a:gd name="connsiteY6" fmla="*/ 314725 h 415085"/>
              <a:gd name="connsiteX7" fmla="*/ 479197 w 497917"/>
              <a:gd name="connsiteY7" fmla="*/ 253981 h 415085"/>
              <a:gd name="connsiteX8" fmla="*/ 446472 w 497917"/>
              <a:gd name="connsiteY8" fmla="*/ 187954 h 415085"/>
              <a:gd name="connsiteX9" fmla="*/ 292194 w 497917"/>
              <a:gd name="connsiteY9" fmla="*/ 438 h 415085"/>
              <a:gd name="connsiteX10" fmla="*/ 168304 w 497917"/>
              <a:gd name="connsiteY10" fmla="*/ 129851 h 415085"/>
              <a:gd name="connsiteX11" fmla="*/ 135578 w 497917"/>
              <a:gd name="connsiteY11" fmla="*/ 71747 h 415085"/>
              <a:gd name="connsiteX12" fmla="*/ 98105 w 497917"/>
              <a:gd name="connsiteY12" fmla="*/ 91389 h 415085"/>
              <a:gd name="connsiteX0" fmla="*/ 98105 w 479197"/>
              <a:gd name="connsiteY0" fmla="*/ 91389 h 415085"/>
              <a:gd name="connsiteX1" fmla="*/ 65451 w 479197"/>
              <a:gd name="connsiteY1" fmla="*/ 5721 h 415085"/>
              <a:gd name="connsiteX2" fmla="*/ 0 w 479197"/>
              <a:gd name="connsiteY2" fmla="*/ 37413 h 415085"/>
              <a:gd name="connsiteX3" fmla="*/ 1541 w 479197"/>
              <a:gd name="connsiteY3" fmla="*/ 144358 h 415085"/>
              <a:gd name="connsiteX4" fmla="*/ 23377 w 479197"/>
              <a:gd name="connsiteY4" fmla="*/ 415085 h 415085"/>
              <a:gd name="connsiteX5" fmla="*/ 340503 w 479197"/>
              <a:gd name="connsiteY5" fmla="*/ 376348 h 415085"/>
              <a:gd name="connsiteX6" fmla="*/ 359983 w 479197"/>
              <a:gd name="connsiteY6" fmla="*/ 362264 h 415085"/>
              <a:gd name="connsiteX7" fmla="*/ 479197 w 479197"/>
              <a:gd name="connsiteY7" fmla="*/ 253981 h 415085"/>
              <a:gd name="connsiteX8" fmla="*/ 446472 w 479197"/>
              <a:gd name="connsiteY8" fmla="*/ 187954 h 415085"/>
              <a:gd name="connsiteX9" fmla="*/ 292194 w 479197"/>
              <a:gd name="connsiteY9" fmla="*/ 438 h 415085"/>
              <a:gd name="connsiteX10" fmla="*/ 168304 w 479197"/>
              <a:gd name="connsiteY10" fmla="*/ 129851 h 415085"/>
              <a:gd name="connsiteX11" fmla="*/ 135578 w 479197"/>
              <a:gd name="connsiteY11" fmla="*/ 71747 h 415085"/>
              <a:gd name="connsiteX12" fmla="*/ 98105 w 479197"/>
              <a:gd name="connsiteY12" fmla="*/ 91389 h 415085"/>
              <a:gd name="connsiteX0" fmla="*/ 98105 w 446953"/>
              <a:gd name="connsiteY0" fmla="*/ 91389 h 415085"/>
              <a:gd name="connsiteX1" fmla="*/ 65451 w 446953"/>
              <a:gd name="connsiteY1" fmla="*/ 5721 h 415085"/>
              <a:gd name="connsiteX2" fmla="*/ 0 w 446953"/>
              <a:gd name="connsiteY2" fmla="*/ 37413 h 415085"/>
              <a:gd name="connsiteX3" fmla="*/ 1541 w 446953"/>
              <a:gd name="connsiteY3" fmla="*/ 144358 h 415085"/>
              <a:gd name="connsiteX4" fmla="*/ 23377 w 446953"/>
              <a:gd name="connsiteY4" fmla="*/ 415085 h 415085"/>
              <a:gd name="connsiteX5" fmla="*/ 340503 w 446953"/>
              <a:gd name="connsiteY5" fmla="*/ 376348 h 415085"/>
              <a:gd name="connsiteX6" fmla="*/ 359983 w 446953"/>
              <a:gd name="connsiteY6" fmla="*/ 362264 h 415085"/>
              <a:gd name="connsiteX7" fmla="*/ 362320 w 446953"/>
              <a:gd name="connsiteY7" fmla="*/ 277751 h 415085"/>
              <a:gd name="connsiteX8" fmla="*/ 446472 w 446953"/>
              <a:gd name="connsiteY8" fmla="*/ 187954 h 415085"/>
              <a:gd name="connsiteX9" fmla="*/ 292194 w 446953"/>
              <a:gd name="connsiteY9" fmla="*/ 438 h 415085"/>
              <a:gd name="connsiteX10" fmla="*/ 168304 w 446953"/>
              <a:gd name="connsiteY10" fmla="*/ 129851 h 415085"/>
              <a:gd name="connsiteX11" fmla="*/ 135578 w 446953"/>
              <a:gd name="connsiteY11" fmla="*/ 71747 h 415085"/>
              <a:gd name="connsiteX12" fmla="*/ 98105 w 446953"/>
              <a:gd name="connsiteY12" fmla="*/ 91389 h 415085"/>
              <a:gd name="connsiteX0" fmla="*/ 98105 w 362320"/>
              <a:gd name="connsiteY0" fmla="*/ 91389 h 415085"/>
              <a:gd name="connsiteX1" fmla="*/ 65451 w 362320"/>
              <a:gd name="connsiteY1" fmla="*/ 5721 h 415085"/>
              <a:gd name="connsiteX2" fmla="*/ 0 w 362320"/>
              <a:gd name="connsiteY2" fmla="*/ 37413 h 415085"/>
              <a:gd name="connsiteX3" fmla="*/ 1541 w 362320"/>
              <a:gd name="connsiteY3" fmla="*/ 144358 h 415085"/>
              <a:gd name="connsiteX4" fmla="*/ 23377 w 362320"/>
              <a:gd name="connsiteY4" fmla="*/ 415085 h 415085"/>
              <a:gd name="connsiteX5" fmla="*/ 340503 w 362320"/>
              <a:gd name="connsiteY5" fmla="*/ 376348 h 415085"/>
              <a:gd name="connsiteX6" fmla="*/ 359983 w 362320"/>
              <a:gd name="connsiteY6" fmla="*/ 362264 h 415085"/>
              <a:gd name="connsiteX7" fmla="*/ 362320 w 362320"/>
              <a:gd name="connsiteY7" fmla="*/ 277751 h 415085"/>
              <a:gd name="connsiteX8" fmla="*/ 334270 w 362320"/>
              <a:gd name="connsiteY8" fmla="*/ 180031 h 415085"/>
              <a:gd name="connsiteX9" fmla="*/ 292194 w 362320"/>
              <a:gd name="connsiteY9" fmla="*/ 438 h 415085"/>
              <a:gd name="connsiteX10" fmla="*/ 168304 w 362320"/>
              <a:gd name="connsiteY10" fmla="*/ 129851 h 415085"/>
              <a:gd name="connsiteX11" fmla="*/ 135578 w 362320"/>
              <a:gd name="connsiteY11" fmla="*/ 71747 h 415085"/>
              <a:gd name="connsiteX12" fmla="*/ 98105 w 362320"/>
              <a:gd name="connsiteY12" fmla="*/ 91389 h 415085"/>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8304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56616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13" fmla="*/ 98105 w 362320"/>
              <a:gd name="connsiteY13" fmla="*/ 85668 h 409364"/>
              <a:gd name="connsiteX0" fmla="*/ 128379 w 362320"/>
              <a:gd name="connsiteY0" fmla="*/ 392822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0" fmla="*/ 128379 w 362320"/>
              <a:gd name="connsiteY0" fmla="*/ 361130 h 377672"/>
              <a:gd name="connsiteX1" fmla="*/ 0 w 362320"/>
              <a:gd name="connsiteY1" fmla="*/ 0 h 377672"/>
              <a:gd name="connsiteX2" fmla="*/ 1541 w 362320"/>
              <a:gd name="connsiteY2" fmla="*/ 106945 h 377672"/>
              <a:gd name="connsiteX3" fmla="*/ 23377 w 362320"/>
              <a:gd name="connsiteY3" fmla="*/ 377672 h 377672"/>
              <a:gd name="connsiteX4" fmla="*/ 340503 w 362320"/>
              <a:gd name="connsiteY4" fmla="*/ 338935 h 377672"/>
              <a:gd name="connsiteX5" fmla="*/ 359983 w 362320"/>
              <a:gd name="connsiteY5" fmla="*/ 324851 h 377672"/>
              <a:gd name="connsiteX6" fmla="*/ 362320 w 362320"/>
              <a:gd name="connsiteY6" fmla="*/ 240338 h 377672"/>
              <a:gd name="connsiteX7" fmla="*/ 334270 w 362320"/>
              <a:gd name="connsiteY7" fmla="*/ 142618 h 377672"/>
              <a:gd name="connsiteX8" fmla="*/ 226743 w 362320"/>
              <a:gd name="connsiteY8" fmla="*/ 161105 h 377672"/>
              <a:gd name="connsiteX9" fmla="*/ 189467 w 362320"/>
              <a:gd name="connsiteY9" fmla="*/ 180158 h 377672"/>
              <a:gd name="connsiteX10" fmla="*/ 106100 w 362320"/>
              <a:gd name="connsiteY10" fmla="*/ 193282 h 377672"/>
              <a:gd name="connsiteX11" fmla="*/ 128379 w 362320"/>
              <a:gd name="connsiteY11" fmla="*/ 361130 h 377672"/>
              <a:gd name="connsiteX0" fmla="*/ 126838 w 360779"/>
              <a:gd name="connsiteY0" fmla="*/ 254185 h 270727"/>
              <a:gd name="connsiteX1" fmla="*/ 0 w 360779"/>
              <a:gd name="connsiteY1" fmla="*/ 0 h 270727"/>
              <a:gd name="connsiteX2" fmla="*/ 21836 w 360779"/>
              <a:gd name="connsiteY2" fmla="*/ 270727 h 270727"/>
              <a:gd name="connsiteX3" fmla="*/ 338962 w 360779"/>
              <a:gd name="connsiteY3" fmla="*/ 231990 h 270727"/>
              <a:gd name="connsiteX4" fmla="*/ 358442 w 360779"/>
              <a:gd name="connsiteY4" fmla="*/ 217906 h 270727"/>
              <a:gd name="connsiteX5" fmla="*/ 360779 w 360779"/>
              <a:gd name="connsiteY5" fmla="*/ 133393 h 270727"/>
              <a:gd name="connsiteX6" fmla="*/ 332729 w 360779"/>
              <a:gd name="connsiteY6" fmla="*/ 35673 h 270727"/>
              <a:gd name="connsiteX7" fmla="*/ 225202 w 360779"/>
              <a:gd name="connsiteY7" fmla="*/ 54160 h 270727"/>
              <a:gd name="connsiteX8" fmla="*/ 187926 w 360779"/>
              <a:gd name="connsiteY8" fmla="*/ 73213 h 270727"/>
              <a:gd name="connsiteX9" fmla="*/ 104559 w 360779"/>
              <a:gd name="connsiteY9" fmla="*/ 86337 h 270727"/>
              <a:gd name="connsiteX10" fmla="*/ 126838 w 360779"/>
              <a:gd name="connsiteY10" fmla="*/ 254185 h 270727"/>
              <a:gd name="connsiteX0" fmla="*/ 105002 w 338943"/>
              <a:gd name="connsiteY0" fmla="*/ 218512 h 235054"/>
              <a:gd name="connsiteX1" fmla="*/ 0 w 338943"/>
              <a:gd name="connsiteY1" fmla="*/ 235054 h 235054"/>
              <a:gd name="connsiteX2" fmla="*/ 317126 w 338943"/>
              <a:gd name="connsiteY2" fmla="*/ 196317 h 235054"/>
              <a:gd name="connsiteX3" fmla="*/ 336606 w 338943"/>
              <a:gd name="connsiteY3" fmla="*/ 182233 h 235054"/>
              <a:gd name="connsiteX4" fmla="*/ 338943 w 338943"/>
              <a:gd name="connsiteY4" fmla="*/ 97720 h 235054"/>
              <a:gd name="connsiteX5" fmla="*/ 310893 w 338943"/>
              <a:gd name="connsiteY5" fmla="*/ 0 h 235054"/>
              <a:gd name="connsiteX6" fmla="*/ 203366 w 338943"/>
              <a:gd name="connsiteY6" fmla="*/ 18487 h 235054"/>
              <a:gd name="connsiteX7" fmla="*/ 166090 w 338943"/>
              <a:gd name="connsiteY7" fmla="*/ 37540 h 235054"/>
              <a:gd name="connsiteX8" fmla="*/ 82723 w 338943"/>
              <a:gd name="connsiteY8" fmla="*/ 50664 h 235054"/>
              <a:gd name="connsiteX9" fmla="*/ 105002 w 338943"/>
              <a:gd name="connsiteY9" fmla="*/ 218512 h 235054"/>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8166 w 256220"/>
              <a:gd name="connsiteY6" fmla="*/ 37540 h 218512"/>
              <a:gd name="connsiteX7" fmla="*/ 0 w 256220"/>
              <a:gd name="connsiteY7" fmla="*/ 50664 h 218512"/>
              <a:gd name="connsiteX8" fmla="*/ 22279 w 256220"/>
              <a:gd name="connsiteY8" fmla="*/ 218512 h 218512"/>
              <a:gd name="connsiteX0" fmla="*/ 0 w 341923"/>
              <a:gd name="connsiteY0" fmla="*/ 232128 h 232128"/>
              <a:gd name="connsiteX1" fmla="*/ 320106 w 341923"/>
              <a:gd name="connsiteY1" fmla="*/ 196317 h 232128"/>
              <a:gd name="connsiteX2" fmla="*/ 339586 w 341923"/>
              <a:gd name="connsiteY2" fmla="*/ 182233 h 232128"/>
              <a:gd name="connsiteX3" fmla="*/ 341923 w 341923"/>
              <a:gd name="connsiteY3" fmla="*/ 97720 h 232128"/>
              <a:gd name="connsiteX4" fmla="*/ 313873 w 341923"/>
              <a:gd name="connsiteY4" fmla="*/ 0 h 232128"/>
              <a:gd name="connsiteX5" fmla="*/ 206346 w 341923"/>
              <a:gd name="connsiteY5" fmla="*/ 18487 h 232128"/>
              <a:gd name="connsiteX6" fmla="*/ 173869 w 341923"/>
              <a:gd name="connsiteY6" fmla="*/ 37540 h 232128"/>
              <a:gd name="connsiteX7" fmla="*/ 85703 w 341923"/>
              <a:gd name="connsiteY7" fmla="*/ 50664 h 232128"/>
              <a:gd name="connsiteX8" fmla="*/ 0 w 341923"/>
              <a:gd name="connsiteY8" fmla="*/ 232128 h 232128"/>
              <a:gd name="connsiteX0" fmla="*/ 0 w 332324"/>
              <a:gd name="connsiteY0" fmla="*/ 234851 h 234851"/>
              <a:gd name="connsiteX1" fmla="*/ 310507 w 332324"/>
              <a:gd name="connsiteY1" fmla="*/ 196317 h 234851"/>
              <a:gd name="connsiteX2" fmla="*/ 329987 w 332324"/>
              <a:gd name="connsiteY2" fmla="*/ 182233 h 234851"/>
              <a:gd name="connsiteX3" fmla="*/ 332324 w 332324"/>
              <a:gd name="connsiteY3" fmla="*/ 97720 h 234851"/>
              <a:gd name="connsiteX4" fmla="*/ 304274 w 332324"/>
              <a:gd name="connsiteY4" fmla="*/ 0 h 234851"/>
              <a:gd name="connsiteX5" fmla="*/ 196747 w 332324"/>
              <a:gd name="connsiteY5" fmla="*/ 18487 h 234851"/>
              <a:gd name="connsiteX6" fmla="*/ 164270 w 332324"/>
              <a:gd name="connsiteY6" fmla="*/ 37540 h 234851"/>
              <a:gd name="connsiteX7" fmla="*/ 76104 w 332324"/>
              <a:gd name="connsiteY7" fmla="*/ 50664 h 234851"/>
              <a:gd name="connsiteX8" fmla="*/ 0 w 33232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0 w 352204"/>
              <a:gd name="connsiteY7" fmla="*/ 94237 h 234851"/>
              <a:gd name="connsiteX8" fmla="*/ 19880 w 35220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96561 w 352204"/>
              <a:gd name="connsiteY7" fmla="*/ 99543 h 234851"/>
              <a:gd name="connsiteX8" fmla="*/ 0 w 352204"/>
              <a:gd name="connsiteY8" fmla="*/ 94237 h 234851"/>
              <a:gd name="connsiteX9" fmla="*/ 19880 w 352204"/>
              <a:gd name="connsiteY9"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103760 w 352204"/>
              <a:gd name="connsiteY8" fmla="*/ 91373 h 234851"/>
              <a:gd name="connsiteX9" fmla="*/ 0 w 352204"/>
              <a:gd name="connsiteY9" fmla="*/ 94237 h 234851"/>
              <a:gd name="connsiteX10" fmla="*/ 19880 w 3522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8960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63304 h 263304"/>
              <a:gd name="connsiteX1" fmla="*/ 327987 w 349804"/>
              <a:gd name="connsiteY1" fmla="*/ 224770 h 263304"/>
              <a:gd name="connsiteX2" fmla="*/ 347467 w 349804"/>
              <a:gd name="connsiteY2" fmla="*/ 210686 h 263304"/>
              <a:gd name="connsiteX3" fmla="*/ 349804 w 349804"/>
              <a:gd name="connsiteY3" fmla="*/ 126173 h 263304"/>
              <a:gd name="connsiteX4" fmla="*/ 321754 w 349804"/>
              <a:gd name="connsiteY4" fmla="*/ 28453 h 263304"/>
              <a:gd name="connsiteX5" fmla="*/ 214227 w 349804"/>
              <a:gd name="connsiteY5" fmla="*/ 46940 h 263304"/>
              <a:gd name="connsiteX6" fmla="*/ 181750 w 349804"/>
              <a:gd name="connsiteY6" fmla="*/ 65993 h 263304"/>
              <a:gd name="connsiteX7" fmla="*/ 96561 w 349804"/>
              <a:gd name="connsiteY7" fmla="*/ 0 h 263304"/>
              <a:gd name="connsiteX8" fmla="*/ 101360 w 349804"/>
              <a:gd name="connsiteY8" fmla="*/ 119826 h 263304"/>
              <a:gd name="connsiteX9" fmla="*/ 0 w 349804"/>
              <a:gd name="connsiteY9" fmla="*/ 130860 h 263304"/>
              <a:gd name="connsiteX10" fmla="*/ 17480 w 349804"/>
              <a:gd name="connsiteY10" fmla="*/ 263304 h 263304"/>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8692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8949 w 349804"/>
              <a:gd name="connsiteY6" fmla="*/ 48433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0281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0281 w 349804"/>
              <a:gd name="connsiteY10" fmla="*/ 234851 h 23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04" h="234851">
                <a:moveTo>
                  <a:pt x="10281" y="234851"/>
                </a:moveTo>
                <a:lnTo>
                  <a:pt x="327987" y="196317"/>
                </a:lnTo>
                <a:cubicBezTo>
                  <a:pt x="325909" y="186340"/>
                  <a:pt x="349545" y="192210"/>
                  <a:pt x="347467" y="182233"/>
                </a:cubicBezTo>
                <a:lnTo>
                  <a:pt x="349804" y="97720"/>
                </a:lnTo>
                <a:cubicBezTo>
                  <a:pt x="342921" y="72043"/>
                  <a:pt x="329947" y="15654"/>
                  <a:pt x="321754" y="0"/>
                </a:cubicBezTo>
                <a:lnTo>
                  <a:pt x="214227" y="18487"/>
                </a:lnTo>
                <a:lnTo>
                  <a:pt x="179351" y="42986"/>
                </a:lnTo>
                <a:lnTo>
                  <a:pt x="96561" y="55970"/>
                </a:lnTo>
                <a:lnTo>
                  <a:pt x="101360" y="91373"/>
                </a:lnTo>
                <a:lnTo>
                  <a:pt x="0" y="102407"/>
                </a:lnTo>
                <a:lnTo>
                  <a:pt x="10281" y="23485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8" name="フリーフォーム 287"/>
          <p:cNvSpPr/>
          <p:nvPr/>
        </p:nvSpPr>
        <p:spPr>
          <a:xfrm rot="16200000">
            <a:off x="3673976" y="5877053"/>
            <a:ext cx="501597" cy="288371"/>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683" h="376062">
                <a:moveTo>
                  <a:pt x="486030" y="0"/>
                </a:moveTo>
                <a:cubicBezTo>
                  <a:pt x="328079" y="19569"/>
                  <a:pt x="160322" y="32536"/>
                  <a:pt x="2371" y="52105"/>
                </a:cubicBezTo>
                <a:lnTo>
                  <a:pt x="0" y="65295"/>
                </a:lnTo>
                <a:lnTo>
                  <a:pt x="30613" y="376062"/>
                </a:lnTo>
                <a:lnTo>
                  <a:pt x="594683" y="327216"/>
                </a:lnTo>
                <a:lnTo>
                  <a:pt x="508385" y="52105"/>
                </a:lnTo>
                <a:lnTo>
                  <a:pt x="502501" y="14690"/>
                </a:lnTo>
                <a:lnTo>
                  <a:pt x="48603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9" name="フリーフォーム 288"/>
          <p:cNvSpPr/>
          <p:nvPr/>
        </p:nvSpPr>
        <p:spPr>
          <a:xfrm rot="16200000">
            <a:off x="3413228" y="5925152"/>
            <a:ext cx="321014" cy="45038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587349"/>
              <a:gd name="connsiteX1" fmla="*/ 2371 w 594683"/>
              <a:gd name="connsiteY1" fmla="*/ 104927 h 587349"/>
              <a:gd name="connsiteX2" fmla="*/ 0 w 594683"/>
              <a:gd name="connsiteY2" fmla="*/ 118117 h 587349"/>
              <a:gd name="connsiteX3" fmla="*/ 38458 w 594683"/>
              <a:gd name="connsiteY3" fmla="*/ 587349 h 587349"/>
              <a:gd name="connsiteX4" fmla="*/ 594683 w 594683"/>
              <a:gd name="connsiteY4" fmla="*/ 380038 h 587349"/>
              <a:gd name="connsiteX5" fmla="*/ 508385 w 594683"/>
              <a:gd name="connsiteY5" fmla="*/ 104927 h 587349"/>
              <a:gd name="connsiteX6" fmla="*/ 502501 w 594683"/>
              <a:gd name="connsiteY6" fmla="*/ 67512 h 587349"/>
              <a:gd name="connsiteX7" fmla="*/ 340894 w 594683"/>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502501 w 508385"/>
              <a:gd name="connsiteY6" fmla="*/ 67512 h 587349"/>
              <a:gd name="connsiteX7" fmla="*/ 340894 w 508385"/>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340894 w 508385"/>
              <a:gd name="connsiteY6" fmla="*/ 0 h 587349"/>
              <a:gd name="connsiteX0" fmla="*/ 340894 w 384824"/>
              <a:gd name="connsiteY0" fmla="*/ 0 h 587349"/>
              <a:gd name="connsiteX1" fmla="*/ 2371 w 384824"/>
              <a:gd name="connsiteY1" fmla="*/ 104927 h 587349"/>
              <a:gd name="connsiteX2" fmla="*/ 0 w 384824"/>
              <a:gd name="connsiteY2" fmla="*/ 118117 h 587349"/>
              <a:gd name="connsiteX3" fmla="*/ 38458 w 384824"/>
              <a:gd name="connsiteY3" fmla="*/ 587349 h 587349"/>
              <a:gd name="connsiteX4" fmla="*/ 384824 w 384824"/>
              <a:gd name="connsiteY4" fmla="*/ 549507 h 587349"/>
              <a:gd name="connsiteX5" fmla="*/ 340894 w 384824"/>
              <a:gd name="connsiteY5" fmla="*/ 0 h 58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24" h="587349">
                <a:moveTo>
                  <a:pt x="340894" y="0"/>
                </a:moveTo>
                <a:lnTo>
                  <a:pt x="2371" y="104927"/>
                </a:lnTo>
                <a:lnTo>
                  <a:pt x="0" y="118117"/>
                </a:lnTo>
                <a:lnTo>
                  <a:pt x="38458" y="587349"/>
                </a:lnTo>
                <a:lnTo>
                  <a:pt x="384824" y="549507"/>
                </a:lnTo>
                <a:lnTo>
                  <a:pt x="340894"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0" name="フリーフォーム 289"/>
          <p:cNvSpPr/>
          <p:nvPr/>
        </p:nvSpPr>
        <p:spPr>
          <a:xfrm rot="620941">
            <a:off x="4699333" y="5876605"/>
            <a:ext cx="439619" cy="40256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14505 w 645551"/>
              <a:gd name="connsiteY0" fmla="*/ 0 h 1030083"/>
              <a:gd name="connsiteX1" fmla="*/ 12095 w 645551"/>
              <a:gd name="connsiteY1" fmla="*/ 115965 h 1030083"/>
              <a:gd name="connsiteX2" fmla="*/ 1341 w 645551"/>
              <a:gd name="connsiteY2" fmla="*/ 143313 h 1030083"/>
              <a:gd name="connsiteX3" fmla="*/ 215455 w 645551"/>
              <a:gd name="connsiteY3" fmla="*/ 1022824 h 1030083"/>
              <a:gd name="connsiteX4" fmla="*/ 227214 w 645551"/>
              <a:gd name="connsiteY4" fmla="*/ 1030083 h 1030083"/>
              <a:gd name="connsiteX5" fmla="*/ 632148 w 645551"/>
              <a:gd name="connsiteY5" fmla="*/ 944919 h 1030083"/>
              <a:gd name="connsiteX6" fmla="*/ 645551 w 645551"/>
              <a:gd name="connsiteY6" fmla="*/ 926309 h 1030083"/>
              <a:gd name="connsiteX7" fmla="*/ 414505 w 645551"/>
              <a:gd name="connsiteY7" fmla="*/ 0 h 1030083"/>
              <a:gd name="connsiteX0" fmla="*/ 414505 w 645551"/>
              <a:gd name="connsiteY0" fmla="*/ 6036 h 1036119"/>
              <a:gd name="connsiteX1" fmla="*/ 380931 w 645551"/>
              <a:gd name="connsiteY1" fmla="*/ 5242 h 1036119"/>
              <a:gd name="connsiteX2" fmla="*/ 12095 w 645551"/>
              <a:gd name="connsiteY2" fmla="*/ 122001 h 1036119"/>
              <a:gd name="connsiteX3" fmla="*/ 1341 w 645551"/>
              <a:gd name="connsiteY3" fmla="*/ 149349 h 1036119"/>
              <a:gd name="connsiteX4" fmla="*/ 215455 w 645551"/>
              <a:gd name="connsiteY4" fmla="*/ 1028860 h 1036119"/>
              <a:gd name="connsiteX5" fmla="*/ 227214 w 645551"/>
              <a:gd name="connsiteY5" fmla="*/ 1036119 h 1036119"/>
              <a:gd name="connsiteX6" fmla="*/ 632148 w 645551"/>
              <a:gd name="connsiteY6" fmla="*/ 950955 h 1036119"/>
              <a:gd name="connsiteX7" fmla="*/ 645551 w 645551"/>
              <a:gd name="connsiteY7" fmla="*/ 932345 h 1036119"/>
              <a:gd name="connsiteX8" fmla="*/ 414505 w 645551"/>
              <a:gd name="connsiteY8" fmla="*/ 6036 h 1036119"/>
              <a:gd name="connsiteX0" fmla="*/ 414505 w 645551"/>
              <a:gd name="connsiteY0" fmla="*/ 794 h 1030877"/>
              <a:gd name="connsiteX1" fmla="*/ 380931 w 645551"/>
              <a:gd name="connsiteY1" fmla="*/ 0 h 1030877"/>
              <a:gd name="connsiteX2" fmla="*/ 12095 w 645551"/>
              <a:gd name="connsiteY2" fmla="*/ 116759 h 1030877"/>
              <a:gd name="connsiteX3" fmla="*/ 1341 w 645551"/>
              <a:gd name="connsiteY3" fmla="*/ 144107 h 1030877"/>
              <a:gd name="connsiteX4" fmla="*/ 215455 w 645551"/>
              <a:gd name="connsiteY4" fmla="*/ 1023618 h 1030877"/>
              <a:gd name="connsiteX5" fmla="*/ 227214 w 645551"/>
              <a:gd name="connsiteY5" fmla="*/ 1030877 h 1030877"/>
              <a:gd name="connsiteX6" fmla="*/ 632148 w 645551"/>
              <a:gd name="connsiteY6" fmla="*/ 945713 h 1030877"/>
              <a:gd name="connsiteX7" fmla="*/ 645551 w 645551"/>
              <a:gd name="connsiteY7" fmla="*/ 927103 h 1030877"/>
              <a:gd name="connsiteX8" fmla="*/ 414505 w 645551"/>
              <a:gd name="connsiteY8" fmla="*/ 794 h 1030877"/>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215455 w 645551"/>
              <a:gd name="connsiteY4" fmla="*/ 1032371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99170 w 645551"/>
              <a:gd name="connsiteY4" fmla="*/ 543070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954466"/>
              <a:gd name="connsiteX1" fmla="*/ 396687 w 645551"/>
              <a:gd name="connsiteY1" fmla="*/ 0 h 954466"/>
              <a:gd name="connsiteX2" fmla="*/ 12095 w 645551"/>
              <a:gd name="connsiteY2" fmla="*/ 125512 h 954466"/>
              <a:gd name="connsiteX3" fmla="*/ 1341 w 645551"/>
              <a:gd name="connsiteY3" fmla="*/ 152860 h 954466"/>
              <a:gd name="connsiteX4" fmla="*/ 99170 w 645551"/>
              <a:gd name="connsiteY4" fmla="*/ 543070 h 954466"/>
              <a:gd name="connsiteX5" fmla="*/ 632148 w 645551"/>
              <a:gd name="connsiteY5" fmla="*/ 954466 h 954466"/>
              <a:gd name="connsiteX6" fmla="*/ 645551 w 645551"/>
              <a:gd name="connsiteY6" fmla="*/ 935856 h 954466"/>
              <a:gd name="connsiteX7" fmla="*/ 414505 w 645551"/>
              <a:gd name="connsiteY7" fmla="*/ 9547 h 954466"/>
              <a:gd name="connsiteX0" fmla="*/ 414505 w 632148"/>
              <a:gd name="connsiteY0" fmla="*/ 9547 h 954466"/>
              <a:gd name="connsiteX1" fmla="*/ 396687 w 632148"/>
              <a:gd name="connsiteY1" fmla="*/ 0 h 954466"/>
              <a:gd name="connsiteX2" fmla="*/ 12095 w 632148"/>
              <a:gd name="connsiteY2" fmla="*/ 125512 h 954466"/>
              <a:gd name="connsiteX3" fmla="*/ 1341 w 632148"/>
              <a:gd name="connsiteY3" fmla="*/ 152860 h 954466"/>
              <a:gd name="connsiteX4" fmla="*/ 99170 w 632148"/>
              <a:gd name="connsiteY4" fmla="*/ 543070 h 954466"/>
              <a:gd name="connsiteX5" fmla="*/ 632148 w 632148"/>
              <a:gd name="connsiteY5" fmla="*/ 954466 h 954466"/>
              <a:gd name="connsiteX6" fmla="*/ 414505 w 632148"/>
              <a:gd name="connsiteY6" fmla="*/ 9547 h 954466"/>
              <a:gd name="connsiteX0" fmla="*/ 414505 w 509131"/>
              <a:gd name="connsiteY0" fmla="*/ 9547 h 543070"/>
              <a:gd name="connsiteX1" fmla="*/ 396687 w 509131"/>
              <a:gd name="connsiteY1" fmla="*/ 0 h 543070"/>
              <a:gd name="connsiteX2" fmla="*/ 12095 w 509131"/>
              <a:gd name="connsiteY2" fmla="*/ 125512 h 543070"/>
              <a:gd name="connsiteX3" fmla="*/ 1341 w 509131"/>
              <a:gd name="connsiteY3" fmla="*/ 152860 h 543070"/>
              <a:gd name="connsiteX4" fmla="*/ 99170 w 509131"/>
              <a:gd name="connsiteY4" fmla="*/ 543070 h 543070"/>
              <a:gd name="connsiteX5" fmla="*/ 509131 w 509131"/>
              <a:gd name="connsiteY5" fmla="*/ 408607 h 543070"/>
              <a:gd name="connsiteX6" fmla="*/ 414505 w 509131"/>
              <a:gd name="connsiteY6" fmla="*/ 9547 h 543070"/>
              <a:gd name="connsiteX0" fmla="*/ 414505 w 509131"/>
              <a:gd name="connsiteY0" fmla="*/ 9547 h 538218"/>
              <a:gd name="connsiteX1" fmla="*/ 396687 w 509131"/>
              <a:gd name="connsiteY1" fmla="*/ 0 h 538218"/>
              <a:gd name="connsiteX2" fmla="*/ 12095 w 509131"/>
              <a:gd name="connsiteY2" fmla="*/ 125512 h 538218"/>
              <a:gd name="connsiteX3" fmla="*/ 1341 w 509131"/>
              <a:gd name="connsiteY3" fmla="*/ 152860 h 538218"/>
              <a:gd name="connsiteX4" fmla="*/ 95928 w 509131"/>
              <a:gd name="connsiteY4" fmla="*/ 538218 h 538218"/>
              <a:gd name="connsiteX5" fmla="*/ 509131 w 509131"/>
              <a:gd name="connsiteY5" fmla="*/ 408607 h 538218"/>
              <a:gd name="connsiteX6" fmla="*/ 414505 w 509131"/>
              <a:gd name="connsiteY6" fmla="*/ 9547 h 538218"/>
              <a:gd name="connsiteX0" fmla="*/ 414505 w 509131"/>
              <a:gd name="connsiteY0" fmla="*/ 9547 h 540888"/>
              <a:gd name="connsiteX1" fmla="*/ 396687 w 509131"/>
              <a:gd name="connsiteY1" fmla="*/ 0 h 540888"/>
              <a:gd name="connsiteX2" fmla="*/ 12095 w 509131"/>
              <a:gd name="connsiteY2" fmla="*/ 125512 h 540888"/>
              <a:gd name="connsiteX3" fmla="*/ 1341 w 509131"/>
              <a:gd name="connsiteY3" fmla="*/ 152860 h 540888"/>
              <a:gd name="connsiteX4" fmla="*/ 96361 w 509131"/>
              <a:gd name="connsiteY4" fmla="*/ 540888 h 540888"/>
              <a:gd name="connsiteX5" fmla="*/ 509131 w 509131"/>
              <a:gd name="connsiteY5" fmla="*/ 408607 h 540888"/>
              <a:gd name="connsiteX6" fmla="*/ 414505 w 509131"/>
              <a:gd name="connsiteY6" fmla="*/ 9547 h 54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131" h="540888">
                <a:moveTo>
                  <a:pt x="414505" y="9547"/>
                </a:moveTo>
                <a:lnTo>
                  <a:pt x="396687" y="0"/>
                </a:lnTo>
                <a:lnTo>
                  <a:pt x="12095" y="125512"/>
                </a:lnTo>
                <a:cubicBezTo>
                  <a:pt x="2150" y="123024"/>
                  <a:pt x="-2494" y="150355"/>
                  <a:pt x="1341" y="152860"/>
                </a:cubicBezTo>
                <a:lnTo>
                  <a:pt x="96361" y="540888"/>
                </a:lnTo>
                <a:lnTo>
                  <a:pt x="509131" y="408607"/>
                </a:lnTo>
                <a:lnTo>
                  <a:pt x="414505" y="95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1" name="フリーフォーム 290"/>
          <p:cNvSpPr/>
          <p:nvPr/>
        </p:nvSpPr>
        <p:spPr>
          <a:xfrm rot="16200000">
            <a:off x="3336015" y="3621566"/>
            <a:ext cx="372940" cy="19444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3976 w 637815"/>
              <a:gd name="connsiteY0" fmla="*/ 0 h 1027574"/>
              <a:gd name="connsiteX1" fmla="*/ 4691 w 637815"/>
              <a:gd name="connsiteY1" fmla="*/ 128084 h 1027574"/>
              <a:gd name="connsiteX2" fmla="*/ 0 w 637815"/>
              <a:gd name="connsiteY2" fmla="*/ 143931 h 1027574"/>
              <a:gd name="connsiteX3" fmla="*/ 219712 w 637815"/>
              <a:gd name="connsiteY3" fmla="*/ 1027574 h 1027574"/>
              <a:gd name="connsiteX4" fmla="*/ 626090 w 637815"/>
              <a:gd name="connsiteY4" fmla="*/ 907210 h 1027574"/>
              <a:gd name="connsiteX5" fmla="*/ 637815 w 637815"/>
              <a:gd name="connsiteY5" fmla="*/ 883443 h 1027574"/>
              <a:gd name="connsiteX6" fmla="*/ 416942 w 637815"/>
              <a:gd name="connsiteY6" fmla="*/ 5501 h 1027574"/>
              <a:gd name="connsiteX7" fmla="*/ 403976 w 637815"/>
              <a:gd name="connsiteY7"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16942 w 637815"/>
              <a:gd name="connsiteY7" fmla="*/ 5501 h 1027574"/>
              <a:gd name="connsiteX8" fmla="*/ 403976 w 637815"/>
              <a:gd name="connsiteY8"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47868 w 637815"/>
              <a:gd name="connsiteY7" fmla="*/ 118003 h 1027574"/>
              <a:gd name="connsiteX8" fmla="*/ 416942 w 637815"/>
              <a:gd name="connsiteY8" fmla="*/ 5501 h 1027574"/>
              <a:gd name="connsiteX9" fmla="*/ 403976 w 637815"/>
              <a:gd name="connsiteY9" fmla="*/ 0 h 1027574"/>
              <a:gd name="connsiteX0" fmla="*/ 403976 w 637815"/>
              <a:gd name="connsiteY0" fmla="*/ 0 h 907210"/>
              <a:gd name="connsiteX1" fmla="*/ 4691 w 637815"/>
              <a:gd name="connsiteY1" fmla="*/ 128084 h 907210"/>
              <a:gd name="connsiteX2" fmla="*/ 0 w 637815"/>
              <a:gd name="connsiteY2" fmla="*/ 143931 h 907210"/>
              <a:gd name="connsiteX3" fmla="*/ 26506 w 637815"/>
              <a:gd name="connsiteY3" fmla="*/ 253987 h 907210"/>
              <a:gd name="connsiteX4" fmla="*/ 626090 w 637815"/>
              <a:gd name="connsiteY4" fmla="*/ 907210 h 907210"/>
              <a:gd name="connsiteX5" fmla="*/ 637815 w 637815"/>
              <a:gd name="connsiteY5" fmla="*/ 883443 h 907210"/>
              <a:gd name="connsiteX6" fmla="*/ 447868 w 637815"/>
              <a:gd name="connsiteY6" fmla="*/ 118003 h 907210"/>
              <a:gd name="connsiteX7" fmla="*/ 416942 w 637815"/>
              <a:gd name="connsiteY7" fmla="*/ 5501 h 907210"/>
              <a:gd name="connsiteX8" fmla="*/ 403976 w 637815"/>
              <a:gd name="connsiteY8" fmla="*/ 0 h 907210"/>
              <a:gd name="connsiteX0" fmla="*/ 403976 w 637815"/>
              <a:gd name="connsiteY0" fmla="*/ 0 h 883443"/>
              <a:gd name="connsiteX1" fmla="*/ 4691 w 637815"/>
              <a:gd name="connsiteY1" fmla="*/ 128084 h 883443"/>
              <a:gd name="connsiteX2" fmla="*/ 0 w 637815"/>
              <a:gd name="connsiteY2" fmla="*/ 143931 h 883443"/>
              <a:gd name="connsiteX3" fmla="*/ 26506 w 637815"/>
              <a:gd name="connsiteY3" fmla="*/ 253987 h 883443"/>
              <a:gd name="connsiteX4" fmla="*/ 637815 w 637815"/>
              <a:gd name="connsiteY4" fmla="*/ 883443 h 883443"/>
              <a:gd name="connsiteX5" fmla="*/ 447868 w 637815"/>
              <a:gd name="connsiteY5" fmla="*/ 118003 h 883443"/>
              <a:gd name="connsiteX6" fmla="*/ 416942 w 637815"/>
              <a:gd name="connsiteY6" fmla="*/ 5501 h 883443"/>
              <a:gd name="connsiteX7" fmla="*/ 403976 w 637815"/>
              <a:gd name="connsiteY7" fmla="*/ 0 h 883443"/>
              <a:gd name="connsiteX0" fmla="*/ 403976 w 447868"/>
              <a:gd name="connsiteY0" fmla="*/ 0 h 253987"/>
              <a:gd name="connsiteX1" fmla="*/ 4691 w 447868"/>
              <a:gd name="connsiteY1" fmla="*/ 128084 h 253987"/>
              <a:gd name="connsiteX2" fmla="*/ 0 w 447868"/>
              <a:gd name="connsiteY2" fmla="*/ 143931 h 253987"/>
              <a:gd name="connsiteX3" fmla="*/ 26506 w 447868"/>
              <a:gd name="connsiteY3" fmla="*/ 253987 h 253987"/>
              <a:gd name="connsiteX4" fmla="*/ 447868 w 447868"/>
              <a:gd name="connsiteY4" fmla="*/ 118003 h 253987"/>
              <a:gd name="connsiteX5" fmla="*/ 416942 w 447868"/>
              <a:gd name="connsiteY5" fmla="*/ 5501 h 253987"/>
              <a:gd name="connsiteX6" fmla="*/ 403976 w 447868"/>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6506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8914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460" h="253987">
                <a:moveTo>
                  <a:pt x="403976" y="0"/>
                </a:moveTo>
                <a:lnTo>
                  <a:pt x="4691" y="128084"/>
                </a:lnTo>
                <a:lnTo>
                  <a:pt x="0" y="143931"/>
                </a:lnTo>
                <a:lnTo>
                  <a:pt x="28914" y="253987"/>
                </a:lnTo>
                <a:lnTo>
                  <a:pt x="445460" y="126162"/>
                </a:lnTo>
                <a:lnTo>
                  <a:pt x="416942" y="5501"/>
                </a:lnTo>
                <a:lnTo>
                  <a:pt x="403976"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2" name="フリーフォーム 291"/>
          <p:cNvSpPr/>
          <p:nvPr/>
        </p:nvSpPr>
        <p:spPr>
          <a:xfrm rot="16200000">
            <a:off x="4523259" y="2412571"/>
            <a:ext cx="197160" cy="2220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170719 w 410779"/>
              <a:gd name="connsiteY0" fmla="*/ 0 h 226401"/>
              <a:gd name="connsiteX1" fmla="*/ 0 w 410779"/>
              <a:gd name="connsiteY1" fmla="*/ 62544 h 226401"/>
              <a:gd name="connsiteX2" fmla="*/ 80103 w 410779"/>
              <a:gd name="connsiteY2" fmla="*/ 226401 h 226401"/>
              <a:gd name="connsiteX3" fmla="*/ 410779 w 410779"/>
              <a:gd name="connsiteY3" fmla="*/ 181957 h 226401"/>
              <a:gd name="connsiteX4" fmla="*/ 170719 w 410779"/>
              <a:gd name="connsiteY4" fmla="*/ 0 h 226401"/>
              <a:gd name="connsiteX0" fmla="*/ 137148 w 410779"/>
              <a:gd name="connsiteY0" fmla="*/ 0 h 274270"/>
              <a:gd name="connsiteX1" fmla="*/ 0 w 410779"/>
              <a:gd name="connsiteY1" fmla="*/ 110413 h 274270"/>
              <a:gd name="connsiteX2" fmla="*/ 80103 w 410779"/>
              <a:gd name="connsiteY2" fmla="*/ 274270 h 274270"/>
              <a:gd name="connsiteX3" fmla="*/ 410779 w 410779"/>
              <a:gd name="connsiteY3" fmla="*/ 229826 h 274270"/>
              <a:gd name="connsiteX4" fmla="*/ 137148 w 410779"/>
              <a:gd name="connsiteY4" fmla="*/ 0 h 274270"/>
              <a:gd name="connsiteX0" fmla="*/ 137148 w 410779"/>
              <a:gd name="connsiteY0" fmla="*/ 15321 h 289591"/>
              <a:gd name="connsiteX1" fmla="*/ 0 w 410779"/>
              <a:gd name="connsiteY1" fmla="*/ 125734 h 289591"/>
              <a:gd name="connsiteX2" fmla="*/ 80103 w 410779"/>
              <a:gd name="connsiteY2" fmla="*/ 289591 h 289591"/>
              <a:gd name="connsiteX3" fmla="*/ 410779 w 410779"/>
              <a:gd name="connsiteY3" fmla="*/ 245147 h 289591"/>
              <a:gd name="connsiteX4" fmla="*/ 179187 w 410779"/>
              <a:gd name="connsiteY4" fmla="*/ 0 h 289591"/>
              <a:gd name="connsiteX5" fmla="*/ 137148 w 410779"/>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16651"/>
              <a:gd name="connsiteY0" fmla="*/ 15321 h 289591"/>
              <a:gd name="connsiteX1" fmla="*/ 0 w 216651"/>
              <a:gd name="connsiteY1" fmla="*/ 125734 h 289591"/>
              <a:gd name="connsiteX2" fmla="*/ 80103 w 216651"/>
              <a:gd name="connsiteY2" fmla="*/ 289591 h 289591"/>
              <a:gd name="connsiteX3" fmla="*/ 216651 w 216651"/>
              <a:gd name="connsiteY3" fmla="*/ 127950 h 289591"/>
              <a:gd name="connsiteX4" fmla="*/ 179187 w 216651"/>
              <a:gd name="connsiteY4" fmla="*/ 0 h 289591"/>
              <a:gd name="connsiteX5" fmla="*/ 137148 w 216651"/>
              <a:gd name="connsiteY5"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147076 w 233193"/>
              <a:gd name="connsiteY4" fmla="*/ 148561 h 289591"/>
              <a:gd name="connsiteX5" fmla="*/ 216651 w 233193"/>
              <a:gd name="connsiteY5" fmla="*/ 127950 h 289591"/>
              <a:gd name="connsiteX6" fmla="*/ 179187 w 233193"/>
              <a:gd name="connsiteY6" fmla="*/ 0 h 289591"/>
              <a:gd name="connsiteX7" fmla="*/ 137148 w 233193"/>
              <a:gd name="connsiteY7" fmla="*/ 15321 h 289591"/>
              <a:gd name="connsiteX0" fmla="*/ 137148 w 242668"/>
              <a:gd name="connsiteY0" fmla="*/ 15321 h 289591"/>
              <a:gd name="connsiteX1" fmla="*/ 0 w 242668"/>
              <a:gd name="connsiteY1" fmla="*/ 125734 h 289591"/>
              <a:gd name="connsiteX2" fmla="*/ 80103 w 242668"/>
              <a:gd name="connsiteY2" fmla="*/ 289591 h 289591"/>
              <a:gd name="connsiteX3" fmla="*/ 233193 w 242668"/>
              <a:gd name="connsiteY3" fmla="*/ 254203 h 289591"/>
              <a:gd name="connsiteX4" fmla="*/ 224435 w 242668"/>
              <a:gd name="connsiteY4" fmla="*/ 194779 h 289591"/>
              <a:gd name="connsiteX5" fmla="*/ 147076 w 242668"/>
              <a:gd name="connsiteY5" fmla="*/ 148561 h 289591"/>
              <a:gd name="connsiteX6" fmla="*/ 216651 w 242668"/>
              <a:gd name="connsiteY6" fmla="*/ 127950 h 289591"/>
              <a:gd name="connsiteX7" fmla="*/ 179187 w 242668"/>
              <a:gd name="connsiteY7" fmla="*/ 0 h 289591"/>
              <a:gd name="connsiteX8" fmla="*/ 137148 w 242668"/>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47076 w 233193"/>
              <a:gd name="connsiteY5" fmla="*/ 148561 h 289591"/>
              <a:gd name="connsiteX6" fmla="*/ 216651 w 233193"/>
              <a:gd name="connsiteY6" fmla="*/ 127950 h 289591"/>
              <a:gd name="connsiteX7" fmla="*/ 179187 w 233193"/>
              <a:gd name="connsiteY7" fmla="*/ 0 h 289591"/>
              <a:gd name="connsiteX8" fmla="*/ 137148 w 233193"/>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7509 w 233193"/>
              <a:gd name="connsiteY5" fmla="*/ 203033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70428 w 233193"/>
              <a:gd name="connsiteY5" fmla="*/ 209636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93" h="289591">
                <a:moveTo>
                  <a:pt x="137148" y="15321"/>
                </a:moveTo>
                <a:lnTo>
                  <a:pt x="0" y="125734"/>
                </a:lnTo>
                <a:lnTo>
                  <a:pt x="80103" y="289591"/>
                </a:lnTo>
                <a:lnTo>
                  <a:pt x="233193" y="254203"/>
                </a:lnTo>
                <a:lnTo>
                  <a:pt x="224435" y="194779"/>
                </a:lnTo>
                <a:lnTo>
                  <a:pt x="170428" y="209636"/>
                </a:lnTo>
                <a:lnTo>
                  <a:pt x="154375" y="145260"/>
                </a:lnTo>
                <a:lnTo>
                  <a:pt x="216651" y="127950"/>
                </a:lnTo>
                <a:lnTo>
                  <a:pt x="179187" y="0"/>
                </a:lnTo>
                <a:lnTo>
                  <a:pt x="137148" y="1532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3" name="フリーフォーム 292"/>
          <p:cNvSpPr/>
          <p:nvPr/>
        </p:nvSpPr>
        <p:spPr>
          <a:xfrm rot="16200000">
            <a:off x="3177114" y="2831755"/>
            <a:ext cx="404200" cy="14581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Lst>
            <a:ahLst/>
            <a:cxnLst>
              <a:cxn ang="0">
                <a:pos x="connsiteX0" y="connsiteY0"/>
              </a:cxn>
              <a:cxn ang="0">
                <a:pos x="connsiteX1" y="connsiteY1"/>
              </a:cxn>
            </a:cxnLst>
            <a:rect l="l" t="t" r="r" b="b"/>
            <a:pathLst>
              <a:path w="842704" h="599587">
                <a:moveTo>
                  <a:pt x="0" y="0"/>
                </a:moveTo>
                <a:lnTo>
                  <a:pt x="842704" y="59958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4" name="フリーフォーム 293"/>
          <p:cNvSpPr/>
          <p:nvPr/>
        </p:nvSpPr>
        <p:spPr>
          <a:xfrm rot="16200000">
            <a:off x="2960667" y="2121661"/>
            <a:ext cx="444704" cy="149107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Lst>
            <a:ahLst/>
            <a:cxnLst>
              <a:cxn ang="0">
                <a:pos x="connsiteX0" y="connsiteY0"/>
              </a:cxn>
              <a:cxn ang="0">
                <a:pos x="connsiteX1" y="connsiteY1"/>
              </a:cxn>
              <a:cxn ang="0">
                <a:pos x="connsiteX2" y="connsiteY2"/>
              </a:cxn>
            </a:cxnLst>
            <a:rect l="l" t="t" r="r" b="b"/>
            <a:pathLst>
              <a:path w="936531" h="613119">
                <a:moveTo>
                  <a:pt x="0" y="0"/>
                </a:moveTo>
                <a:cubicBezTo>
                  <a:pt x="161590" y="105136"/>
                  <a:pt x="307543" y="215476"/>
                  <a:pt x="469133" y="320612"/>
                </a:cubicBezTo>
                <a:lnTo>
                  <a:pt x="936531" y="61311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5" name="フリーフォーム 294"/>
          <p:cNvSpPr/>
          <p:nvPr/>
        </p:nvSpPr>
        <p:spPr>
          <a:xfrm rot="16200000">
            <a:off x="4217149" y="5555260"/>
            <a:ext cx="283531" cy="253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Lst>
            <a:ahLst/>
            <a:cxnLst>
              <a:cxn ang="0">
                <a:pos x="connsiteX0" y="connsiteY0"/>
              </a:cxn>
              <a:cxn ang="0">
                <a:pos x="connsiteX1" y="connsiteY1"/>
              </a:cxn>
            </a:cxnLst>
            <a:rect l="l" t="t" r="r" b="b"/>
            <a:pathLst>
              <a:path w="10000" h="14285">
                <a:moveTo>
                  <a:pt x="0" y="14285"/>
                </a:moveTo>
                <a:lnTo>
                  <a:pt x="1000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6" name="フリーフォーム 295"/>
          <p:cNvSpPr/>
          <p:nvPr/>
        </p:nvSpPr>
        <p:spPr>
          <a:xfrm rot="16200000">
            <a:off x="4584643" y="2343169"/>
            <a:ext cx="44723" cy="1923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 name="connsiteX0" fmla="*/ 0 w 446546"/>
              <a:gd name="connsiteY0" fmla="*/ 0 h 59334"/>
              <a:gd name="connsiteX1" fmla="*/ 446546 w 446546"/>
              <a:gd name="connsiteY1" fmla="*/ 59334 h 59334"/>
              <a:gd name="connsiteX0" fmla="*/ 194607 w 194607"/>
              <a:gd name="connsiteY0" fmla="*/ 0 h 67662"/>
              <a:gd name="connsiteX1" fmla="*/ 0 w 194607"/>
              <a:gd name="connsiteY1" fmla="*/ 67662 h 67662"/>
              <a:gd name="connsiteX0" fmla="*/ 224144 w 224144"/>
              <a:gd name="connsiteY0" fmla="*/ 0 h 67662"/>
              <a:gd name="connsiteX1" fmla="*/ 0 w 224144"/>
              <a:gd name="connsiteY1" fmla="*/ 30188 h 67662"/>
              <a:gd name="connsiteX2" fmla="*/ 29537 w 224144"/>
              <a:gd name="connsiteY2" fmla="*/ 67662 h 67662"/>
              <a:gd name="connsiteX0" fmla="*/ 7559 w 110071"/>
              <a:gd name="connsiteY0" fmla="*/ 0 h 79113"/>
              <a:gd name="connsiteX1" fmla="*/ 80535 w 110071"/>
              <a:gd name="connsiteY1" fmla="*/ 41639 h 79113"/>
              <a:gd name="connsiteX2" fmla="*/ 110072 w 110071"/>
              <a:gd name="connsiteY2" fmla="*/ 79113 h 79113"/>
              <a:gd name="connsiteX0" fmla="*/ 0 w 102513"/>
              <a:gd name="connsiteY0" fmla="*/ 0 h 79113"/>
              <a:gd name="connsiteX1" fmla="*/ 72976 w 102513"/>
              <a:gd name="connsiteY1" fmla="*/ 41639 h 79113"/>
              <a:gd name="connsiteX2" fmla="*/ 102513 w 102513"/>
              <a:gd name="connsiteY2" fmla="*/ 79113 h 79113"/>
            </a:gdLst>
            <a:ahLst/>
            <a:cxnLst>
              <a:cxn ang="0">
                <a:pos x="connsiteX0" y="connsiteY0"/>
              </a:cxn>
              <a:cxn ang="0">
                <a:pos x="connsiteX1" y="connsiteY1"/>
              </a:cxn>
              <a:cxn ang="0">
                <a:pos x="connsiteX2" y="connsiteY2"/>
              </a:cxn>
            </a:cxnLst>
            <a:rect l="l" t="t" r="r" b="b"/>
            <a:pathLst>
              <a:path w="102513" h="79113">
                <a:moveTo>
                  <a:pt x="0" y="0"/>
                </a:moveTo>
                <a:lnTo>
                  <a:pt x="72976" y="41639"/>
                </a:lnTo>
                <a:lnTo>
                  <a:pt x="102513" y="79113"/>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7" name="フリーフォーム 296"/>
          <p:cNvSpPr/>
          <p:nvPr/>
        </p:nvSpPr>
        <p:spPr>
          <a:xfrm rot="16200000">
            <a:off x="1059027" y="3970766"/>
            <a:ext cx="1775159" cy="51792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Lst>
            <a:ahLst/>
            <a:cxnLst>
              <a:cxn ang="0">
                <a:pos x="connsiteX0" y="connsiteY0"/>
              </a:cxn>
              <a:cxn ang="0">
                <a:pos x="connsiteX1" y="connsiteY1"/>
              </a:cxn>
            </a:cxnLst>
            <a:rect l="l" t="t" r="r" b="b"/>
            <a:pathLst>
              <a:path w="3738936" h="212617">
                <a:moveTo>
                  <a:pt x="3738936" y="0"/>
                </a:moveTo>
                <a:lnTo>
                  <a:pt x="0" y="2126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8" name="フリーフォーム 297"/>
          <p:cNvSpPr/>
          <p:nvPr/>
        </p:nvSpPr>
        <p:spPr>
          <a:xfrm rot="16200000">
            <a:off x="1367618" y="2822181"/>
            <a:ext cx="768623" cy="12850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13405 w 2113405"/>
              <a:gd name="connsiteY0" fmla="*/ 257302 h 260185"/>
              <a:gd name="connsiteX1" fmla="*/ 0 w 2113405"/>
              <a:gd name="connsiteY1" fmla="*/ 2884 h 260185"/>
              <a:gd name="connsiteX0" fmla="*/ 2113405 w 2113405"/>
              <a:gd name="connsiteY0" fmla="*/ 254418 h 254418"/>
              <a:gd name="connsiteX1" fmla="*/ 0 w 2113405"/>
              <a:gd name="connsiteY1" fmla="*/ 0 h 254418"/>
              <a:gd name="connsiteX0" fmla="*/ 1550691 w 1550691"/>
              <a:gd name="connsiteY0" fmla="*/ 368735 h 368735"/>
              <a:gd name="connsiteX1" fmla="*/ 0 w 1550691"/>
              <a:gd name="connsiteY1" fmla="*/ 0 h 368735"/>
              <a:gd name="connsiteX0" fmla="*/ 1550691 w 1550691"/>
              <a:gd name="connsiteY0" fmla="*/ 368735 h 368735"/>
              <a:gd name="connsiteX1" fmla="*/ 1016012 w 1550691"/>
              <a:gd name="connsiteY1" fmla="*/ 154651 h 368735"/>
              <a:gd name="connsiteX2" fmla="*/ 0 w 1550691"/>
              <a:gd name="connsiteY2" fmla="*/ 0 h 36873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156691 w 1587164"/>
              <a:gd name="connsiteY1" fmla="*/ 270007 h 519425"/>
              <a:gd name="connsiteX2" fmla="*/ 1016012 w 1587164"/>
              <a:gd name="connsiteY2" fmla="*/ 154651 h 519425"/>
              <a:gd name="connsiteX3" fmla="*/ 0 w 1587164"/>
              <a:gd name="connsiteY3" fmla="*/ 0 h 519425"/>
              <a:gd name="connsiteX0" fmla="*/ 1587164 w 1587164"/>
              <a:gd name="connsiteY0" fmla="*/ 519425 h 519425"/>
              <a:gd name="connsiteX1" fmla="*/ 1156691 w 1587164"/>
              <a:gd name="connsiteY1" fmla="*/ 270007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1301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2340 h 519425"/>
              <a:gd name="connsiteX2" fmla="*/ 1021223 w 1587164"/>
              <a:gd name="connsiteY2" fmla="*/ 159847 h 519425"/>
              <a:gd name="connsiteX3" fmla="*/ 0 w 1587164"/>
              <a:gd name="connsiteY3" fmla="*/ 0 h 519425"/>
              <a:gd name="connsiteX0" fmla="*/ 1581954 w 1581954"/>
              <a:gd name="connsiteY0" fmla="*/ 524621 h 524621"/>
              <a:gd name="connsiteX1" fmla="*/ 1104588 w 1581954"/>
              <a:gd name="connsiteY1" fmla="*/ 252340 h 524621"/>
              <a:gd name="connsiteX2" fmla="*/ 1021223 w 1581954"/>
              <a:gd name="connsiteY2" fmla="*/ 159847 h 524621"/>
              <a:gd name="connsiteX3" fmla="*/ 0 w 1581954"/>
              <a:gd name="connsiteY3" fmla="*/ 0 h 524621"/>
              <a:gd name="connsiteX0" fmla="*/ 1581954 w 1581954"/>
              <a:gd name="connsiteY0" fmla="*/ 526699 h 526699"/>
              <a:gd name="connsiteX1" fmla="*/ 1104588 w 1581954"/>
              <a:gd name="connsiteY1" fmla="*/ 252340 h 526699"/>
              <a:gd name="connsiteX2" fmla="*/ 1021223 w 1581954"/>
              <a:gd name="connsiteY2" fmla="*/ 159847 h 526699"/>
              <a:gd name="connsiteX3" fmla="*/ 0 w 1581954"/>
              <a:gd name="connsiteY3"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535923 w 1581954"/>
              <a:gd name="connsiteY4" fmla="*/ 89802 h 526699"/>
              <a:gd name="connsiteX5" fmla="*/ 0 w 1581954"/>
              <a:gd name="connsiteY5" fmla="*/ 0 h 526699"/>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0 w 1586100"/>
              <a:gd name="connsiteY5" fmla="*/ 0 h 530025"/>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34208 w 1586100"/>
              <a:gd name="connsiteY5" fmla="*/ 14977 h 530025"/>
              <a:gd name="connsiteX6" fmla="*/ 0 w 1586100"/>
              <a:gd name="connsiteY6" fmla="*/ 0 h 530025"/>
              <a:gd name="connsiteX0" fmla="*/ 1610978 w 1610978"/>
              <a:gd name="connsiteY0" fmla="*/ 525868 h 525868"/>
              <a:gd name="connsiteX1" fmla="*/ 1133612 w 1610978"/>
              <a:gd name="connsiteY1" fmla="*/ 251509 h 525868"/>
              <a:gd name="connsiteX2" fmla="*/ 1050247 w 1610978"/>
              <a:gd name="connsiteY2" fmla="*/ 159016 h 525868"/>
              <a:gd name="connsiteX3" fmla="*/ 900805 w 1610978"/>
              <a:gd name="connsiteY3" fmla="*/ 69849 h 525868"/>
              <a:gd name="connsiteX4" fmla="*/ 564947 w 1610978"/>
              <a:gd name="connsiteY4" fmla="*/ 88971 h 525868"/>
              <a:gd name="connsiteX5" fmla="*/ 59086 w 1610978"/>
              <a:gd name="connsiteY5" fmla="*/ 10820 h 525868"/>
              <a:gd name="connsiteX6" fmla="*/ 0 w 1610978"/>
              <a:gd name="connsiteY6" fmla="*/ 0 h 525868"/>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668606 w 1623417"/>
              <a:gd name="connsiteY4" fmla="*/ 108093 h 527531"/>
              <a:gd name="connsiteX5" fmla="*/ 577386 w 1623417"/>
              <a:gd name="connsiteY5" fmla="*/ 90634 h 527531"/>
              <a:gd name="connsiteX6" fmla="*/ 71525 w 1623417"/>
              <a:gd name="connsiteY6" fmla="*/ 12483 h 527531"/>
              <a:gd name="connsiteX7" fmla="*/ 0 w 1623417"/>
              <a:gd name="connsiteY7" fmla="*/ 0 h 52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417" h="527531">
                <a:moveTo>
                  <a:pt x="1623417" y="527531"/>
                </a:moveTo>
                <a:cubicBezTo>
                  <a:pt x="1485136" y="438849"/>
                  <a:pt x="1284332" y="341854"/>
                  <a:pt x="1146051" y="253172"/>
                </a:cubicBezTo>
                <a:lnTo>
                  <a:pt x="1062686" y="160679"/>
                </a:lnTo>
                <a:lnTo>
                  <a:pt x="759828" y="110588"/>
                </a:lnTo>
                <a:lnTo>
                  <a:pt x="668606" y="108093"/>
                </a:lnTo>
                <a:lnTo>
                  <a:pt x="577386" y="90634"/>
                </a:lnTo>
                <a:cubicBezTo>
                  <a:pt x="414294" y="62644"/>
                  <a:pt x="234617" y="40473"/>
                  <a:pt x="71525" y="12483"/>
                </a:cubicBez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299" name="フリーフォーム 298"/>
          <p:cNvSpPr/>
          <p:nvPr/>
        </p:nvSpPr>
        <p:spPr>
          <a:xfrm rot="16200000">
            <a:off x="2027134" y="4411252"/>
            <a:ext cx="422210" cy="13806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Lst>
            <a:ahLst/>
            <a:cxnLst>
              <a:cxn ang="0">
                <a:pos x="connsiteX0" y="connsiteY0"/>
              </a:cxn>
              <a:cxn ang="0">
                <a:pos x="connsiteX1" y="connsiteY1"/>
              </a:cxn>
              <a:cxn ang="0">
                <a:pos x="connsiteX2" y="connsiteY2"/>
              </a:cxn>
              <a:cxn ang="0">
                <a:pos x="connsiteX3" y="connsiteY3"/>
              </a:cxn>
            </a:cxnLst>
            <a:rect l="l" t="t" r="r" b="b"/>
            <a:pathLst>
              <a:path w="878038" h="566791">
                <a:moveTo>
                  <a:pt x="0" y="0"/>
                </a:moveTo>
                <a:cubicBezTo>
                  <a:pt x="83714" y="52170"/>
                  <a:pt x="304393" y="219834"/>
                  <a:pt x="415095" y="288077"/>
                </a:cubicBezTo>
                <a:lnTo>
                  <a:pt x="664212" y="409461"/>
                </a:lnTo>
                <a:lnTo>
                  <a:pt x="878038" y="56679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0" name="フリーフォーム 299"/>
          <p:cNvSpPr/>
          <p:nvPr/>
        </p:nvSpPr>
        <p:spPr>
          <a:xfrm rot="16200000">
            <a:off x="1131239" y="3337615"/>
            <a:ext cx="546761" cy="56807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 name="connsiteX0" fmla="*/ 0 w 398488"/>
              <a:gd name="connsiteY0" fmla="*/ 0 h 280595"/>
              <a:gd name="connsiteX1" fmla="*/ 307144 w 398488"/>
              <a:gd name="connsiteY1" fmla="*/ 216578 h 280595"/>
              <a:gd name="connsiteX2" fmla="*/ 398488 w 398488"/>
              <a:gd name="connsiteY2" fmla="*/ 280595 h 280595"/>
              <a:gd name="connsiteX0" fmla="*/ 0 w 307144"/>
              <a:gd name="connsiteY0" fmla="*/ 0 h 216578"/>
              <a:gd name="connsiteX1" fmla="*/ 307144 w 307144"/>
              <a:gd name="connsiteY1" fmla="*/ 216578 h 216578"/>
              <a:gd name="connsiteX0" fmla="*/ 0 w 269776"/>
              <a:gd name="connsiteY0" fmla="*/ 0 h 249834"/>
              <a:gd name="connsiteX1" fmla="*/ 269776 w 269776"/>
              <a:gd name="connsiteY1" fmla="*/ 249834 h 249834"/>
              <a:gd name="connsiteX0" fmla="*/ 0 w 269776"/>
              <a:gd name="connsiteY0" fmla="*/ 0 h 249834"/>
              <a:gd name="connsiteX1" fmla="*/ 62179 w 269776"/>
              <a:gd name="connsiteY1" fmla="*/ 15381 h 249834"/>
              <a:gd name="connsiteX2" fmla="*/ 269776 w 269776"/>
              <a:gd name="connsiteY2" fmla="*/ 249834 h 249834"/>
              <a:gd name="connsiteX0" fmla="*/ 0 w 269776"/>
              <a:gd name="connsiteY0" fmla="*/ 0 h 249834"/>
              <a:gd name="connsiteX1" fmla="*/ 62179 w 269776"/>
              <a:gd name="connsiteY1" fmla="*/ 15381 h 249834"/>
              <a:gd name="connsiteX2" fmla="*/ 269776 w 269776"/>
              <a:gd name="connsiteY2"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1145838"/>
              <a:gd name="connsiteY0" fmla="*/ 0 h 230712"/>
              <a:gd name="connsiteX1" fmla="*/ 62179 w 1145838"/>
              <a:gd name="connsiteY1" fmla="*/ 15381 h 230712"/>
              <a:gd name="connsiteX2" fmla="*/ 635149 w 1145838"/>
              <a:gd name="connsiteY2" fmla="*/ 101846 h 230712"/>
              <a:gd name="connsiteX3" fmla="*/ 1145838 w 1145838"/>
              <a:gd name="connsiteY3" fmla="*/ 230712 h 230712"/>
              <a:gd name="connsiteX0" fmla="*/ 0 w 1216421"/>
              <a:gd name="connsiteY0" fmla="*/ 0 h 230712"/>
              <a:gd name="connsiteX1" fmla="*/ 62179 w 1216421"/>
              <a:gd name="connsiteY1" fmla="*/ 15381 h 230712"/>
              <a:gd name="connsiteX2" fmla="*/ 635149 w 1216421"/>
              <a:gd name="connsiteY2" fmla="*/ 101846 h 230712"/>
              <a:gd name="connsiteX3" fmla="*/ 1216421 w 1216421"/>
              <a:gd name="connsiteY3" fmla="*/ 134270 h 230712"/>
              <a:gd name="connsiteX4" fmla="*/ 1145838 w 1216421"/>
              <a:gd name="connsiteY4"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1216421 w 1216421"/>
              <a:gd name="connsiteY4" fmla="*/ 134270 h 230712"/>
              <a:gd name="connsiteX5" fmla="*/ 1145838 w 1216421"/>
              <a:gd name="connsiteY5"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145838"/>
              <a:gd name="connsiteY0" fmla="*/ 0 h 230712"/>
              <a:gd name="connsiteX1" fmla="*/ 62179 w 1145838"/>
              <a:gd name="connsiteY1" fmla="*/ 15381 h 230712"/>
              <a:gd name="connsiteX2" fmla="*/ 635149 w 1145838"/>
              <a:gd name="connsiteY2" fmla="*/ 101846 h 230712"/>
              <a:gd name="connsiteX3" fmla="*/ 585324 w 1145838"/>
              <a:gd name="connsiteY3" fmla="*/ 169189 h 230712"/>
              <a:gd name="connsiteX4" fmla="*/ 846897 w 1145838"/>
              <a:gd name="connsiteY4" fmla="*/ 189142 h 230712"/>
              <a:gd name="connsiteX5" fmla="*/ 1066951 w 1145838"/>
              <a:gd name="connsiteY5" fmla="*/ 164200 h 230712"/>
              <a:gd name="connsiteX6" fmla="*/ 1145838 w 1145838"/>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846897 w 1129230"/>
              <a:gd name="connsiteY4" fmla="*/ 189142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0819 w 1129230"/>
              <a:gd name="connsiteY3" fmla="*/ 119305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4971 w 1129230"/>
              <a:gd name="connsiteY3" fmla="*/ 118474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45838"/>
              <a:gd name="connsiteY0" fmla="*/ 0 h 233206"/>
              <a:gd name="connsiteX1" fmla="*/ 78787 w 1145838"/>
              <a:gd name="connsiteY1" fmla="*/ 17875 h 233206"/>
              <a:gd name="connsiteX2" fmla="*/ 651757 w 1145838"/>
              <a:gd name="connsiteY2" fmla="*/ 104340 h 233206"/>
              <a:gd name="connsiteX3" fmla="*/ 701579 w 1145838"/>
              <a:gd name="connsiteY3" fmla="*/ 120968 h 233206"/>
              <a:gd name="connsiteX4" fmla="*/ 805378 w 1145838"/>
              <a:gd name="connsiteY4" fmla="*/ 120968 h 233206"/>
              <a:gd name="connsiteX5" fmla="*/ 1083559 w 1145838"/>
              <a:gd name="connsiteY5" fmla="*/ 166694 h 233206"/>
              <a:gd name="connsiteX6" fmla="*/ 1145838 w 1145838"/>
              <a:gd name="connsiteY6" fmla="*/ 233206 h 23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838" h="233206">
                <a:moveTo>
                  <a:pt x="0" y="0"/>
                </a:moveTo>
                <a:lnTo>
                  <a:pt x="78787" y="17875"/>
                </a:lnTo>
                <a:lnTo>
                  <a:pt x="651757" y="104340"/>
                </a:lnTo>
                <a:lnTo>
                  <a:pt x="701579" y="120968"/>
                </a:lnTo>
                <a:lnTo>
                  <a:pt x="805378" y="120968"/>
                </a:lnTo>
                <a:lnTo>
                  <a:pt x="1083559" y="166694"/>
                </a:lnTo>
                <a:lnTo>
                  <a:pt x="1145838" y="23320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1" name="フリーフォーム 300"/>
          <p:cNvSpPr/>
          <p:nvPr/>
        </p:nvSpPr>
        <p:spPr>
          <a:xfrm rot="16200000">
            <a:off x="2516485" y="4709697"/>
            <a:ext cx="350329" cy="1022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Lst>
            <a:ahLst/>
            <a:cxnLst>
              <a:cxn ang="0">
                <a:pos x="connsiteX0" y="connsiteY0"/>
              </a:cxn>
              <a:cxn ang="0">
                <a:pos x="connsiteX1" y="connsiteY1"/>
              </a:cxn>
            </a:cxnLst>
            <a:rect l="l" t="t" r="r" b="b"/>
            <a:pathLst>
              <a:path w="9676" h="43919">
                <a:moveTo>
                  <a:pt x="0" y="43919"/>
                </a:moveTo>
                <a:lnTo>
                  <a:pt x="9676"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2" name="フリーフォーム 301"/>
          <p:cNvSpPr/>
          <p:nvPr/>
        </p:nvSpPr>
        <p:spPr>
          <a:xfrm rot="16200000">
            <a:off x="1815658" y="3737029"/>
            <a:ext cx="1792825" cy="5177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1432327"/>
              <a:gd name="connsiteY0" fmla="*/ 0 h 121799"/>
              <a:gd name="connsiteX1" fmla="*/ 1432327 w 1432327"/>
              <a:gd name="connsiteY1" fmla="*/ 121799 h 121799"/>
              <a:gd name="connsiteX0" fmla="*/ 0 w 2964401"/>
              <a:gd name="connsiteY0" fmla="*/ 165032 h 165032"/>
              <a:gd name="connsiteX1" fmla="*/ 2964401 w 2964401"/>
              <a:gd name="connsiteY1" fmla="*/ 0 h 165032"/>
              <a:gd name="connsiteX0" fmla="*/ 0 w 4932431"/>
              <a:gd name="connsiteY0" fmla="*/ 289741 h 289741"/>
              <a:gd name="connsiteX1" fmla="*/ 4932431 w 4932431"/>
              <a:gd name="connsiteY1" fmla="*/ 0 h 289741"/>
              <a:gd name="connsiteX0" fmla="*/ 0 w 4932431"/>
              <a:gd name="connsiteY0" fmla="*/ 289741 h 289741"/>
              <a:gd name="connsiteX1" fmla="*/ 66330 w 4932431"/>
              <a:gd name="connsiteY1" fmla="*/ 277686 h 289741"/>
              <a:gd name="connsiteX2" fmla="*/ 4932431 w 4932431"/>
              <a:gd name="connsiteY2" fmla="*/ 0 h 289741"/>
              <a:gd name="connsiteX0" fmla="*/ 0 w 5144181"/>
              <a:gd name="connsiteY0" fmla="*/ 341287 h 341287"/>
              <a:gd name="connsiteX1" fmla="*/ 278080 w 5144181"/>
              <a:gd name="connsiteY1" fmla="*/ 277686 h 341287"/>
              <a:gd name="connsiteX2" fmla="*/ 5144181 w 5144181"/>
              <a:gd name="connsiteY2" fmla="*/ 0 h 341287"/>
              <a:gd name="connsiteX0" fmla="*/ 0 w 5144181"/>
              <a:gd name="connsiteY0" fmla="*/ 341287 h 341287"/>
              <a:gd name="connsiteX1" fmla="*/ 278080 w 5144181"/>
              <a:gd name="connsiteY1" fmla="*/ 277686 h 341287"/>
              <a:gd name="connsiteX2" fmla="*/ 5144181 w 5144181"/>
              <a:gd name="connsiteY2" fmla="*/ 0 h 341287"/>
              <a:gd name="connsiteX0" fmla="*/ 0 w 4944887"/>
              <a:gd name="connsiteY0" fmla="*/ 290572 h 290572"/>
              <a:gd name="connsiteX1" fmla="*/ 78786 w 4944887"/>
              <a:gd name="connsiteY1" fmla="*/ 277686 h 290572"/>
              <a:gd name="connsiteX2" fmla="*/ 4944887 w 4944887"/>
              <a:gd name="connsiteY2" fmla="*/ 0 h 290572"/>
              <a:gd name="connsiteX0" fmla="*/ 0 w 4944887"/>
              <a:gd name="connsiteY0" fmla="*/ 290572 h 290572"/>
              <a:gd name="connsiteX1" fmla="*/ 78786 w 4944887"/>
              <a:gd name="connsiteY1" fmla="*/ 277686 h 290572"/>
              <a:gd name="connsiteX2" fmla="*/ 1233031 w 4944887"/>
              <a:gd name="connsiteY2" fmla="*/ 207017 h 290572"/>
              <a:gd name="connsiteX3" fmla="*/ 4944887 w 4944887"/>
              <a:gd name="connsiteY3" fmla="*/ 0 h 290572"/>
              <a:gd name="connsiteX0" fmla="*/ 0 w 4969209"/>
              <a:gd name="connsiteY0" fmla="*/ 292650 h 292650"/>
              <a:gd name="connsiteX1" fmla="*/ 78786 w 4969209"/>
              <a:gd name="connsiteY1" fmla="*/ 279764 h 292650"/>
              <a:gd name="connsiteX2" fmla="*/ 1233031 w 4969209"/>
              <a:gd name="connsiteY2" fmla="*/ 209095 h 292650"/>
              <a:gd name="connsiteX3" fmla="*/ 4969209 w 4969209"/>
              <a:gd name="connsiteY3" fmla="*/ 0 h 292650"/>
              <a:gd name="connsiteX0" fmla="*/ -1 w 4890422"/>
              <a:gd name="connsiteY0" fmla="*/ 279764 h 279764"/>
              <a:gd name="connsiteX1" fmla="*/ 1154244 w 4890422"/>
              <a:gd name="connsiteY1" fmla="*/ 209095 h 279764"/>
              <a:gd name="connsiteX2" fmla="*/ 4890422 w 4890422"/>
              <a:gd name="connsiteY2" fmla="*/ 0 h 279764"/>
              <a:gd name="connsiteX0" fmla="*/ 0 w 3736178"/>
              <a:gd name="connsiteY0" fmla="*/ 209095 h 209095"/>
              <a:gd name="connsiteX1" fmla="*/ 3736178 w 3736178"/>
              <a:gd name="connsiteY1" fmla="*/ 0 h 209095"/>
              <a:gd name="connsiteX0" fmla="*/ 0 w 3774398"/>
              <a:gd name="connsiteY0" fmla="*/ 212559 h 212559"/>
              <a:gd name="connsiteX1" fmla="*/ 3774398 w 3774398"/>
              <a:gd name="connsiteY1" fmla="*/ 0 h 212559"/>
            </a:gdLst>
            <a:ahLst/>
            <a:cxnLst>
              <a:cxn ang="0">
                <a:pos x="connsiteX0" y="connsiteY0"/>
              </a:cxn>
              <a:cxn ang="0">
                <a:pos x="connsiteX1" y="connsiteY1"/>
              </a:cxn>
            </a:cxnLst>
            <a:rect l="l" t="t" r="r" b="b"/>
            <a:pathLst>
              <a:path w="3774398" h="212559">
                <a:moveTo>
                  <a:pt x="0" y="212559"/>
                </a:moveTo>
                <a:lnTo>
                  <a:pt x="377439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3" name="フリーフォーム 302"/>
          <p:cNvSpPr/>
          <p:nvPr/>
        </p:nvSpPr>
        <p:spPr>
          <a:xfrm rot="16200000">
            <a:off x="2953888" y="4935514"/>
            <a:ext cx="543467" cy="50529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2796"/>
              <a:gd name="connsiteY0" fmla="*/ 0 h 43211"/>
              <a:gd name="connsiteX1" fmla="*/ 1507 w 42796"/>
              <a:gd name="connsiteY1" fmla="*/ 3663 h 43211"/>
              <a:gd name="connsiteX2" fmla="*/ 8491 w 42796"/>
              <a:gd name="connsiteY2" fmla="*/ 32574 h 43211"/>
              <a:gd name="connsiteX3" fmla="*/ 16984 w 42796"/>
              <a:gd name="connsiteY3" fmla="*/ 42673 h 43211"/>
              <a:gd name="connsiteX4" fmla="*/ 20168 w 42796"/>
              <a:gd name="connsiteY4" fmla="*/ 41485 h 43211"/>
              <a:gd name="connsiteX5" fmla="*/ 23409 w 42796"/>
              <a:gd name="connsiteY5" fmla="*/ 38514 h 43211"/>
              <a:gd name="connsiteX6" fmla="*/ 28102 w 42796"/>
              <a:gd name="connsiteY6" fmla="*/ 33168 h 43211"/>
              <a:gd name="connsiteX7" fmla="*/ 29387 w 42796"/>
              <a:gd name="connsiteY7" fmla="*/ 33564 h 43211"/>
              <a:gd name="connsiteX8" fmla="*/ 32069 w 42796"/>
              <a:gd name="connsiteY8" fmla="*/ 39306 h 43211"/>
              <a:gd name="connsiteX9" fmla="*/ 32963 w 42796"/>
              <a:gd name="connsiteY9" fmla="*/ 41088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1485"/>
              <a:gd name="connsiteX1" fmla="*/ 1507 w 42796"/>
              <a:gd name="connsiteY1" fmla="*/ 3663 h 41485"/>
              <a:gd name="connsiteX2" fmla="*/ 8491 w 42796"/>
              <a:gd name="connsiteY2" fmla="*/ 32574 h 41485"/>
              <a:gd name="connsiteX3" fmla="*/ 20168 w 42796"/>
              <a:gd name="connsiteY3" fmla="*/ 41485 h 41485"/>
              <a:gd name="connsiteX4" fmla="*/ 23409 w 42796"/>
              <a:gd name="connsiteY4" fmla="*/ 38514 h 41485"/>
              <a:gd name="connsiteX5" fmla="*/ 28102 w 42796"/>
              <a:gd name="connsiteY5" fmla="*/ 33168 h 41485"/>
              <a:gd name="connsiteX6" fmla="*/ 29387 w 42796"/>
              <a:gd name="connsiteY6" fmla="*/ 33564 h 41485"/>
              <a:gd name="connsiteX7" fmla="*/ 32069 w 42796"/>
              <a:gd name="connsiteY7" fmla="*/ 39306 h 41485"/>
              <a:gd name="connsiteX8" fmla="*/ 32963 w 42796"/>
              <a:gd name="connsiteY8" fmla="*/ 41088 h 41485"/>
              <a:gd name="connsiteX9" fmla="*/ 33522 w 42796"/>
              <a:gd name="connsiteY9" fmla="*/ 41287 h 41485"/>
              <a:gd name="connsiteX10" fmla="*/ 38941 w 42796"/>
              <a:gd name="connsiteY10" fmla="*/ 36534 h 41485"/>
              <a:gd name="connsiteX11" fmla="*/ 42796 w 42796"/>
              <a:gd name="connsiteY11" fmla="*/ 31782 h 41485"/>
              <a:gd name="connsiteX0" fmla="*/ 0 w 42796"/>
              <a:gd name="connsiteY0" fmla="*/ 0 h 41287"/>
              <a:gd name="connsiteX1" fmla="*/ 1507 w 42796"/>
              <a:gd name="connsiteY1" fmla="*/ 3663 h 41287"/>
              <a:gd name="connsiteX2" fmla="*/ 8491 w 42796"/>
              <a:gd name="connsiteY2" fmla="*/ 32574 h 41287"/>
              <a:gd name="connsiteX3" fmla="*/ 23409 w 42796"/>
              <a:gd name="connsiteY3" fmla="*/ 38514 h 41287"/>
              <a:gd name="connsiteX4" fmla="*/ 28102 w 42796"/>
              <a:gd name="connsiteY4" fmla="*/ 33168 h 41287"/>
              <a:gd name="connsiteX5" fmla="*/ 29387 w 42796"/>
              <a:gd name="connsiteY5" fmla="*/ 33564 h 41287"/>
              <a:gd name="connsiteX6" fmla="*/ 32069 w 42796"/>
              <a:gd name="connsiteY6" fmla="*/ 39306 h 41287"/>
              <a:gd name="connsiteX7" fmla="*/ 32963 w 42796"/>
              <a:gd name="connsiteY7" fmla="*/ 41088 h 41287"/>
              <a:gd name="connsiteX8" fmla="*/ 33522 w 42796"/>
              <a:gd name="connsiteY8" fmla="*/ 41287 h 41287"/>
              <a:gd name="connsiteX9" fmla="*/ 38941 w 42796"/>
              <a:gd name="connsiteY9" fmla="*/ 36534 h 41287"/>
              <a:gd name="connsiteX10" fmla="*/ 42796 w 42796"/>
              <a:gd name="connsiteY10" fmla="*/ 31782 h 41287"/>
              <a:gd name="connsiteX0" fmla="*/ 0 w 42796"/>
              <a:gd name="connsiteY0" fmla="*/ 0 h 41287"/>
              <a:gd name="connsiteX1" fmla="*/ 1507 w 42796"/>
              <a:gd name="connsiteY1" fmla="*/ 3663 h 41287"/>
              <a:gd name="connsiteX2" fmla="*/ 8491 w 42796"/>
              <a:gd name="connsiteY2" fmla="*/ 32574 h 41287"/>
              <a:gd name="connsiteX3" fmla="*/ 28102 w 42796"/>
              <a:gd name="connsiteY3" fmla="*/ 33168 h 41287"/>
              <a:gd name="connsiteX4" fmla="*/ 29387 w 42796"/>
              <a:gd name="connsiteY4" fmla="*/ 33564 h 41287"/>
              <a:gd name="connsiteX5" fmla="*/ 32069 w 42796"/>
              <a:gd name="connsiteY5" fmla="*/ 39306 h 41287"/>
              <a:gd name="connsiteX6" fmla="*/ 32963 w 42796"/>
              <a:gd name="connsiteY6" fmla="*/ 41088 h 41287"/>
              <a:gd name="connsiteX7" fmla="*/ 33522 w 42796"/>
              <a:gd name="connsiteY7" fmla="*/ 41287 h 41287"/>
              <a:gd name="connsiteX8" fmla="*/ 38941 w 42796"/>
              <a:gd name="connsiteY8" fmla="*/ 36534 h 41287"/>
              <a:gd name="connsiteX9" fmla="*/ 42796 w 42796"/>
              <a:gd name="connsiteY9" fmla="*/ 31782 h 41287"/>
              <a:gd name="connsiteX0" fmla="*/ 0 w 42796"/>
              <a:gd name="connsiteY0" fmla="*/ 0 h 41287"/>
              <a:gd name="connsiteX1" fmla="*/ 1507 w 42796"/>
              <a:gd name="connsiteY1" fmla="*/ 3663 h 41287"/>
              <a:gd name="connsiteX2" fmla="*/ 8491 w 42796"/>
              <a:gd name="connsiteY2" fmla="*/ 32574 h 41287"/>
              <a:gd name="connsiteX3" fmla="*/ 29387 w 42796"/>
              <a:gd name="connsiteY3" fmla="*/ 33564 h 41287"/>
              <a:gd name="connsiteX4" fmla="*/ 32069 w 42796"/>
              <a:gd name="connsiteY4" fmla="*/ 39306 h 41287"/>
              <a:gd name="connsiteX5" fmla="*/ 32963 w 42796"/>
              <a:gd name="connsiteY5" fmla="*/ 41088 h 41287"/>
              <a:gd name="connsiteX6" fmla="*/ 33522 w 42796"/>
              <a:gd name="connsiteY6" fmla="*/ 41287 h 41287"/>
              <a:gd name="connsiteX7" fmla="*/ 38941 w 42796"/>
              <a:gd name="connsiteY7" fmla="*/ 36534 h 41287"/>
              <a:gd name="connsiteX8" fmla="*/ 42796 w 42796"/>
              <a:gd name="connsiteY8" fmla="*/ 31782 h 41287"/>
              <a:gd name="connsiteX0" fmla="*/ 0 w 42796"/>
              <a:gd name="connsiteY0" fmla="*/ 0 h 41287"/>
              <a:gd name="connsiteX1" fmla="*/ 1507 w 42796"/>
              <a:gd name="connsiteY1" fmla="*/ 3663 h 41287"/>
              <a:gd name="connsiteX2" fmla="*/ 8491 w 42796"/>
              <a:gd name="connsiteY2" fmla="*/ 32574 h 41287"/>
              <a:gd name="connsiteX3" fmla="*/ 32069 w 42796"/>
              <a:gd name="connsiteY3" fmla="*/ 39306 h 41287"/>
              <a:gd name="connsiteX4" fmla="*/ 32963 w 42796"/>
              <a:gd name="connsiteY4" fmla="*/ 41088 h 41287"/>
              <a:gd name="connsiteX5" fmla="*/ 33522 w 42796"/>
              <a:gd name="connsiteY5" fmla="*/ 41287 h 41287"/>
              <a:gd name="connsiteX6" fmla="*/ 38941 w 42796"/>
              <a:gd name="connsiteY6" fmla="*/ 36534 h 41287"/>
              <a:gd name="connsiteX7" fmla="*/ 42796 w 42796"/>
              <a:gd name="connsiteY7" fmla="*/ 31782 h 41287"/>
              <a:gd name="connsiteX0" fmla="*/ 0 w 38941"/>
              <a:gd name="connsiteY0" fmla="*/ 0 h 41287"/>
              <a:gd name="connsiteX1" fmla="*/ 1507 w 38941"/>
              <a:gd name="connsiteY1" fmla="*/ 3663 h 41287"/>
              <a:gd name="connsiteX2" fmla="*/ 8491 w 38941"/>
              <a:gd name="connsiteY2" fmla="*/ 32574 h 41287"/>
              <a:gd name="connsiteX3" fmla="*/ 32069 w 38941"/>
              <a:gd name="connsiteY3" fmla="*/ 39306 h 41287"/>
              <a:gd name="connsiteX4" fmla="*/ 32963 w 38941"/>
              <a:gd name="connsiteY4" fmla="*/ 41088 h 41287"/>
              <a:gd name="connsiteX5" fmla="*/ 33522 w 38941"/>
              <a:gd name="connsiteY5" fmla="*/ 41287 h 41287"/>
              <a:gd name="connsiteX6" fmla="*/ 38941 w 38941"/>
              <a:gd name="connsiteY6" fmla="*/ 36534 h 41287"/>
              <a:gd name="connsiteX0" fmla="*/ 0 w 33522"/>
              <a:gd name="connsiteY0" fmla="*/ 0 h 41287"/>
              <a:gd name="connsiteX1" fmla="*/ 1507 w 33522"/>
              <a:gd name="connsiteY1" fmla="*/ 3663 h 41287"/>
              <a:gd name="connsiteX2" fmla="*/ 8491 w 33522"/>
              <a:gd name="connsiteY2" fmla="*/ 32574 h 41287"/>
              <a:gd name="connsiteX3" fmla="*/ 32069 w 33522"/>
              <a:gd name="connsiteY3" fmla="*/ 39306 h 41287"/>
              <a:gd name="connsiteX4" fmla="*/ 32963 w 33522"/>
              <a:gd name="connsiteY4" fmla="*/ 41088 h 41287"/>
              <a:gd name="connsiteX5" fmla="*/ 33522 w 33522"/>
              <a:gd name="connsiteY5" fmla="*/ 41287 h 41287"/>
              <a:gd name="connsiteX0" fmla="*/ 0 w 32963"/>
              <a:gd name="connsiteY0" fmla="*/ 0 h 41088"/>
              <a:gd name="connsiteX1" fmla="*/ 1507 w 32963"/>
              <a:gd name="connsiteY1" fmla="*/ 3663 h 41088"/>
              <a:gd name="connsiteX2" fmla="*/ 8491 w 32963"/>
              <a:gd name="connsiteY2" fmla="*/ 32574 h 41088"/>
              <a:gd name="connsiteX3" fmla="*/ 32069 w 32963"/>
              <a:gd name="connsiteY3" fmla="*/ 39306 h 41088"/>
              <a:gd name="connsiteX4" fmla="*/ 32963 w 32963"/>
              <a:gd name="connsiteY4" fmla="*/ 41088 h 41088"/>
              <a:gd name="connsiteX0" fmla="*/ 0 w 32069"/>
              <a:gd name="connsiteY0" fmla="*/ 0 h 39306"/>
              <a:gd name="connsiteX1" fmla="*/ 1507 w 32069"/>
              <a:gd name="connsiteY1" fmla="*/ 3663 h 39306"/>
              <a:gd name="connsiteX2" fmla="*/ 8491 w 32069"/>
              <a:gd name="connsiteY2" fmla="*/ 32574 h 39306"/>
              <a:gd name="connsiteX3" fmla="*/ 32069 w 32069"/>
              <a:gd name="connsiteY3" fmla="*/ 39306 h 39306"/>
              <a:gd name="connsiteX0" fmla="*/ 0 w 8491"/>
              <a:gd name="connsiteY0" fmla="*/ 0 h 32574"/>
              <a:gd name="connsiteX1" fmla="*/ 1507 w 8491"/>
              <a:gd name="connsiteY1" fmla="*/ 3663 h 32574"/>
              <a:gd name="connsiteX2" fmla="*/ 8491 w 8491"/>
              <a:gd name="connsiteY2" fmla="*/ 32574 h 32574"/>
              <a:gd name="connsiteX0" fmla="*/ 0 w 9339"/>
              <a:gd name="connsiteY0" fmla="*/ 0 h 9493"/>
              <a:gd name="connsiteX1" fmla="*/ 1775 w 9339"/>
              <a:gd name="connsiteY1" fmla="*/ 1125 h 9493"/>
              <a:gd name="connsiteX2" fmla="*/ 9339 w 9339"/>
              <a:gd name="connsiteY2" fmla="*/ 9493 h 9493"/>
              <a:gd name="connsiteX0" fmla="*/ 0 w 10000"/>
              <a:gd name="connsiteY0" fmla="*/ 0 h 10000"/>
              <a:gd name="connsiteX1" fmla="*/ 1901 w 10000"/>
              <a:gd name="connsiteY1" fmla="*/ 1185 h 10000"/>
              <a:gd name="connsiteX2" fmla="*/ 10000 w 10000"/>
              <a:gd name="connsiteY2" fmla="*/ 10000 h 10000"/>
              <a:gd name="connsiteX0" fmla="*/ 0 w 10000"/>
              <a:gd name="connsiteY0" fmla="*/ 0 h 10000"/>
              <a:gd name="connsiteX1" fmla="*/ 1901 w 10000"/>
              <a:gd name="connsiteY1" fmla="*/ 1185 h 10000"/>
              <a:gd name="connsiteX2" fmla="*/ 7431 w 10000"/>
              <a:gd name="connsiteY2" fmla="*/ 7642 h 10000"/>
              <a:gd name="connsiteX3" fmla="*/ 10000 w 10000"/>
              <a:gd name="connsiteY3" fmla="*/ 10000 h 10000"/>
              <a:gd name="connsiteX0" fmla="*/ 17316 w 17333"/>
              <a:gd name="connsiteY0" fmla="*/ 0 h 15977"/>
              <a:gd name="connsiteX1" fmla="*/ 342 w 17333"/>
              <a:gd name="connsiteY1" fmla="*/ 7162 h 15977"/>
              <a:gd name="connsiteX2" fmla="*/ 5872 w 17333"/>
              <a:gd name="connsiteY2" fmla="*/ 13619 h 15977"/>
              <a:gd name="connsiteX3" fmla="*/ 8441 w 17333"/>
              <a:gd name="connsiteY3" fmla="*/ 15977 h 15977"/>
              <a:gd name="connsiteX0" fmla="*/ 16974 w 16974"/>
              <a:gd name="connsiteY0" fmla="*/ 0 h 15977"/>
              <a:gd name="connsiteX1" fmla="*/ 0 w 16974"/>
              <a:gd name="connsiteY1" fmla="*/ 7162 h 15977"/>
              <a:gd name="connsiteX2" fmla="*/ 5530 w 16974"/>
              <a:gd name="connsiteY2" fmla="*/ 13619 h 15977"/>
              <a:gd name="connsiteX3" fmla="*/ 8099 w 16974"/>
              <a:gd name="connsiteY3"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9237 w 19237"/>
              <a:gd name="connsiteY0" fmla="*/ 0 h 15977"/>
              <a:gd name="connsiteX1" fmla="*/ 1009 w 19237"/>
              <a:gd name="connsiteY1" fmla="*/ 5241 h 15977"/>
              <a:gd name="connsiteX2" fmla="*/ 7 w 19237"/>
              <a:gd name="connsiteY2" fmla="*/ 5988 h 15977"/>
              <a:gd name="connsiteX3" fmla="*/ 2263 w 19237"/>
              <a:gd name="connsiteY3" fmla="*/ 7162 h 15977"/>
              <a:gd name="connsiteX4" fmla="*/ 7793 w 19237"/>
              <a:gd name="connsiteY4" fmla="*/ 13619 h 15977"/>
              <a:gd name="connsiteX5" fmla="*/ 10362 w 19237"/>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348 w 19348"/>
              <a:gd name="connsiteY0" fmla="*/ 0 h 15977"/>
              <a:gd name="connsiteX1" fmla="*/ 1120 w 19348"/>
              <a:gd name="connsiteY1" fmla="*/ 5241 h 15977"/>
              <a:gd name="connsiteX2" fmla="*/ 0 w 19348"/>
              <a:gd name="connsiteY2" fmla="*/ 5988 h 15977"/>
              <a:gd name="connsiteX3" fmla="*/ 2374 w 19348"/>
              <a:gd name="connsiteY3" fmla="*/ 7162 h 15977"/>
              <a:gd name="connsiteX4" fmla="*/ 7904 w 19348"/>
              <a:gd name="connsiteY4" fmla="*/ 13619 h 15977"/>
              <a:gd name="connsiteX5" fmla="*/ 10473 w 19348"/>
              <a:gd name="connsiteY5" fmla="*/ 15977 h 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8" h="15977">
                <a:moveTo>
                  <a:pt x="19348" y="0"/>
                </a:moveTo>
                <a:lnTo>
                  <a:pt x="1120" y="5241"/>
                </a:lnTo>
                <a:lnTo>
                  <a:pt x="0" y="5988"/>
                </a:lnTo>
                <a:cubicBezTo>
                  <a:pt x="209" y="6308"/>
                  <a:pt x="1076" y="5890"/>
                  <a:pt x="2374" y="7162"/>
                </a:cubicBezTo>
                <a:cubicBezTo>
                  <a:pt x="4198" y="9154"/>
                  <a:pt x="6080" y="11627"/>
                  <a:pt x="7904" y="13619"/>
                </a:cubicBezTo>
                <a:lnTo>
                  <a:pt x="10473" y="159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4" name="フリーフォーム 303"/>
          <p:cNvSpPr/>
          <p:nvPr/>
        </p:nvSpPr>
        <p:spPr>
          <a:xfrm rot="16200000">
            <a:off x="3856483" y="3840211"/>
            <a:ext cx="194448" cy="7334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0391"/>
              <a:gd name="connsiteY0" fmla="*/ 12376 h 12376"/>
              <a:gd name="connsiteX1" fmla="*/ 10391 w 10391"/>
              <a:gd name="connsiteY1" fmla="*/ 0 h 12376"/>
              <a:gd name="connsiteX0" fmla="*/ 5532 w 5532"/>
              <a:gd name="connsiteY0" fmla="*/ 73365 h 73365"/>
              <a:gd name="connsiteX1" fmla="*/ 0 w 5532"/>
              <a:gd name="connsiteY1" fmla="*/ 0 h 73365"/>
              <a:gd name="connsiteX0" fmla="*/ 10000 w 10000"/>
              <a:gd name="connsiteY0" fmla="*/ 10000 h 10000"/>
              <a:gd name="connsiteX1" fmla="*/ 5554 w 10000"/>
              <a:gd name="connsiteY1" fmla="*/ 5128 h 10000"/>
              <a:gd name="connsiteX2" fmla="*/ 0 w 10000"/>
              <a:gd name="connsiteY2" fmla="*/ 0 h 10000"/>
              <a:gd name="connsiteX0" fmla="*/ 11818 w 11818"/>
              <a:gd name="connsiteY0" fmla="*/ 10000 h 10000"/>
              <a:gd name="connsiteX1" fmla="*/ 7372 w 11818"/>
              <a:gd name="connsiteY1" fmla="*/ 5128 h 10000"/>
              <a:gd name="connsiteX2" fmla="*/ 0 w 11818"/>
              <a:gd name="connsiteY2" fmla="*/ 4534 h 10000"/>
              <a:gd name="connsiteX3" fmla="*/ 1818 w 11818"/>
              <a:gd name="connsiteY3" fmla="*/ 0 h 10000"/>
              <a:gd name="connsiteX0" fmla="*/ 11818 w 11818"/>
              <a:gd name="connsiteY0" fmla="*/ 10000 h 10000"/>
              <a:gd name="connsiteX1" fmla="*/ 7372 w 11818"/>
              <a:gd name="connsiteY1" fmla="*/ 5128 h 10000"/>
              <a:gd name="connsiteX2" fmla="*/ 0 w 11818"/>
              <a:gd name="connsiteY2" fmla="*/ 4534 h 10000"/>
              <a:gd name="connsiteX3" fmla="*/ 2625 w 11818"/>
              <a:gd name="connsiteY3" fmla="*/ 1403 h 10000"/>
              <a:gd name="connsiteX4" fmla="*/ 1818 w 11818"/>
              <a:gd name="connsiteY4"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51 w 11951"/>
              <a:gd name="connsiteY0" fmla="*/ 10000 h 10000"/>
              <a:gd name="connsiteX1" fmla="*/ 7505 w 11951"/>
              <a:gd name="connsiteY1" fmla="*/ 5128 h 10000"/>
              <a:gd name="connsiteX2" fmla="*/ 133 w 11951"/>
              <a:gd name="connsiteY2" fmla="*/ 4534 h 10000"/>
              <a:gd name="connsiteX3" fmla="*/ 5081 w 11951"/>
              <a:gd name="connsiteY3" fmla="*/ 2618 h 10000"/>
              <a:gd name="connsiteX4" fmla="*/ 2758 w 11951"/>
              <a:gd name="connsiteY4" fmla="*/ 1403 h 10000"/>
              <a:gd name="connsiteX5" fmla="*/ 1951 w 11951"/>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9775 h 9775"/>
              <a:gd name="connsiteX1" fmla="*/ 5554 w 10000"/>
              <a:gd name="connsiteY1" fmla="*/ 4903 h 9775"/>
              <a:gd name="connsiteX2" fmla="*/ 4949 w 10000"/>
              <a:gd name="connsiteY2" fmla="*/ 3715 h 9775"/>
              <a:gd name="connsiteX3" fmla="*/ 3130 w 10000"/>
              <a:gd name="connsiteY3" fmla="*/ 2393 h 9775"/>
              <a:gd name="connsiteX4" fmla="*/ 807 w 10000"/>
              <a:gd name="connsiteY4" fmla="*/ 1178 h 9775"/>
              <a:gd name="connsiteX5" fmla="*/ 0 w 10000"/>
              <a:gd name="connsiteY5" fmla="*/ 0 h 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75">
                <a:moveTo>
                  <a:pt x="10000" y="9775"/>
                </a:moveTo>
                <a:cubicBezTo>
                  <a:pt x="8383" y="8160"/>
                  <a:pt x="7171" y="6518"/>
                  <a:pt x="5554" y="4903"/>
                </a:cubicBezTo>
                <a:cubicBezTo>
                  <a:pt x="5116" y="4507"/>
                  <a:pt x="5387" y="4111"/>
                  <a:pt x="4949" y="3715"/>
                </a:cubicBezTo>
                <a:lnTo>
                  <a:pt x="3130" y="2393"/>
                </a:lnTo>
                <a:lnTo>
                  <a:pt x="807" y="1178"/>
                </a:ln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5" name="フリーフォーム 304"/>
          <p:cNvSpPr/>
          <p:nvPr/>
        </p:nvSpPr>
        <p:spPr>
          <a:xfrm rot="16200000">
            <a:off x="3614400" y="4606157"/>
            <a:ext cx="2329003" cy="3113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66151"/>
              <a:gd name="connsiteY0" fmla="*/ 10396 h 10396"/>
              <a:gd name="connsiteX1" fmla="*/ 66151 w 66151"/>
              <a:gd name="connsiteY1" fmla="*/ 0 h 10396"/>
              <a:gd name="connsiteX0" fmla="*/ 0 w 66151"/>
              <a:gd name="connsiteY0" fmla="*/ 10396 h 11800"/>
              <a:gd name="connsiteX1" fmla="*/ 54697 w 66151"/>
              <a:gd name="connsiteY1" fmla="*/ 11287 h 11800"/>
              <a:gd name="connsiteX2" fmla="*/ 66151 w 66151"/>
              <a:gd name="connsiteY2" fmla="*/ 0 h 11800"/>
              <a:gd name="connsiteX0" fmla="*/ 0 w 66151"/>
              <a:gd name="connsiteY0" fmla="*/ 10396 h 17032"/>
              <a:gd name="connsiteX1" fmla="*/ 49165 w 66151"/>
              <a:gd name="connsiteY1" fmla="*/ 17029 h 17032"/>
              <a:gd name="connsiteX2" fmla="*/ 54697 w 66151"/>
              <a:gd name="connsiteY2" fmla="*/ 11287 h 17032"/>
              <a:gd name="connsiteX3" fmla="*/ 66151 w 66151"/>
              <a:gd name="connsiteY3" fmla="*/ 0 h 17032"/>
              <a:gd name="connsiteX0" fmla="*/ 0 w 66151"/>
              <a:gd name="connsiteY0" fmla="*/ 10396 h 17029"/>
              <a:gd name="connsiteX1" fmla="*/ 49165 w 66151"/>
              <a:gd name="connsiteY1" fmla="*/ 17029 h 17029"/>
              <a:gd name="connsiteX2" fmla="*/ 54697 w 66151"/>
              <a:gd name="connsiteY2" fmla="*/ 11287 h 17029"/>
              <a:gd name="connsiteX3" fmla="*/ 66151 w 66151"/>
              <a:gd name="connsiteY3" fmla="*/ 0 h 17029"/>
              <a:gd name="connsiteX0" fmla="*/ 0 w 66151"/>
              <a:gd name="connsiteY0" fmla="*/ 10396 h 19114"/>
              <a:gd name="connsiteX1" fmla="*/ 46651 w 66151"/>
              <a:gd name="connsiteY1" fmla="*/ 18812 h 19114"/>
              <a:gd name="connsiteX2" fmla="*/ 49165 w 66151"/>
              <a:gd name="connsiteY2" fmla="*/ 17029 h 19114"/>
              <a:gd name="connsiteX3" fmla="*/ 54697 w 66151"/>
              <a:gd name="connsiteY3" fmla="*/ 11287 h 19114"/>
              <a:gd name="connsiteX4" fmla="*/ 66151 w 66151"/>
              <a:gd name="connsiteY4" fmla="*/ 0 h 19114"/>
              <a:gd name="connsiteX0" fmla="*/ 0 w 66151"/>
              <a:gd name="connsiteY0" fmla="*/ 10396 h 18812"/>
              <a:gd name="connsiteX1" fmla="*/ 46651 w 66151"/>
              <a:gd name="connsiteY1" fmla="*/ 18812 h 18812"/>
              <a:gd name="connsiteX2" fmla="*/ 49165 w 66151"/>
              <a:gd name="connsiteY2" fmla="*/ 17029 h 18812"/>
              <a:gd name="connsiteX3" fmla="*/ 54697 w 66151"/>
              <a:gd name="connsiteY3" fmla="*/ 11287 h 18812"/>
              <a:gd name="connsiteX4" fmla="*/ 66151 w 66151"/>
              <a:gd name="connsiteY4" fmla="*/ 0 h 18812"/>
              <a:gd name="connsiteX0" fmla="*/ 0 w 66151"/>
              <a:gd name="connsiteY0" fmla="*/ 10396 h 30599"/>
              <a:gd name="connsiteX1" fmla="*/ 43746 w 66151"/>
              <a:gd name="connsiteY1" fmla="*/ 30495 h 30599"/>
              <a:gd name="connsiteX2" fmla="*/ 46651 w 66151"/>
              <a:gd name="connsiteY2" fmla="*/ 18812 h 30599"/>
              <a:gd name="connsiteX3" fmla="*/ 49165 w 66151"/>
              <a:gd name="connsiteY3" fmla="*/ 17029 h 30599"/>
              <a:gd name="connsiteX4" fmla="*/ 54697 w 66151"/>
              <a:gd name="connsiteY4" fmla="*/ 11287 h 30599"/>
              <a:gd name="connsiteX5" fmla="*/ 66151 w 66151"/>
              <a:gd name="connsiteY5" fmla="*/ 0 h 30599"/>
              <a:gd name="connsiteX0" fmla="*/ 0 w 66151"/>
              <a:gd name="connsiteY0" fmla="*/ 10396 h 30495"/>
              <a:gd name="connsiteX1" fmla="*/ 43746 w 66151"/>
              <a:gd name="connsiteY1" fmla="*/ 30495 h 30495"/>
              <a:gd name="connsiteX2" fmla="*/ 46651 w 66151"/>
              <a:gd name="connsiteY2" fmla="*/ 18812 h 30495"/>
              <a:gd name="connsiteX3" fmla="*/ 49165 w 66151"/>
              <a:gd name="connsiteY3" fmla="*/ 17029 h 30495"/>
              <a:gd name="connsiteX4" fmla="*/ 54697 w 66151"/>
              <a:gd name="connsiteY4" fmla="*/ 11287 h 30495"/>
              <a:gd name="connsiteX5" fmla="*/ 66151 w 66151"/>
              <a:gd name="connsiteY5"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516"/>
              <a:gd name="connsiteX1" fmla="*/ 38047 w 66151"/>
              <a:gd name="connsiteY1" fmla="*/ 15841 h 30516"/>
              <a:gd name="connsiteX2" fmla="*/ 43746 w 66151"/>
              <a:gd name="connsiteY2" fmla="*/ 30495 h 30516"/>
              <a:gd name="connsiteX3" fmla="*/ 47098 w 66151"/>
              <a:gd name="connsiteY3" fmla="*/ 23366 h 30516"/>
              <a:gd name="connsiteX4" fmla="*/ 46651 w 66151"/>
              <a:gd name="connsiteY4" fmla="*/ 18812 h 30516"/>
              <a:gd name="connsiteX5" fmla="*/ 49165 w 66151"/>
              <a:gd name="connsiteY5" fmla="*/ 17029 h 30516"/>
              <a:gd name="connsiteX6" fmla="*/ 54697 w 66151"/>
              <a:gd name="connsiteY6" fmla="*/ 11287 h 30516"/>
              <a:gd name="connsiteX7" fmla="*/ 66151 w 66151"/>
              <a:gd name="connsiteY7" fmla="*/ 0 h 30516"/>
              <a:gd name="connsiteX0" fmla="*/ 0 w 66151"/>
              <a:gd name="connsiteY0" fmla="*/ 10396 h 30495"/>
              <a:gd name="connsiteX1" fmla="*/ 38047 w 66151"/>
              <a:gd name="connsiteY1" fmla="*/ 15841 h 30495"/>
              <a:gd name="connsiteX2" fmla="*/ 43746 w 66151"/>
              <a:gd name="connsiteY2" fmla="*/ 30495 h 30495"/>
              <a:gd name="connsiteX3" fmla="*/ 47098 w 66151"/>
              <a:gd name="connsiteY3" fmla="*/ 23366 h 30495"/>
              <a:gd name="connsiteX4" fmla="*/ 46651 w 66151"/>
              <a:gd name="connsiteY4" fmla="*/ 18812 h 30495"/>
              <a:gd name="connsiteX5" fmla="*/ 49165 w 66151"/>
              <a:gd name="connsiteY5" fmla="*/ 17029 h 30495"/>
              <a:gd name="connsiteX6" fmla="*/ 54697 w 66151"/>
              <a:gd name="connsiteY6" fmla="*/ 11287 h 30495"/>
              <a:gd name="connsiteX7" fmla="*/ 66151 w 66151"/>
              <a:gd name="connsiteY7" fmla="*/ 0 h 30495"/>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1089"/>
              <a:gd name="connsiteX1" fmla="*/ 38047 w 66151"/>
              <a:gd name="connsiteY1" fmla="*/ 15841 h 31089"/>
              <a:gd name="connsiteX2" fmla="*/ 44025 w 66151"/>
              <a:gd name="connsiteY2" fmla="*/ 31089 h 31089"/>
              <a:gd name="connsiteX3" fmla="*/ 47098 w 66151"/>
              <a:gd name="connsiteY3" fmla="*/ 23366 h 31089"/>
              <a:gd name="connsiteX4" fmla="*/ 46651 w 66151"/>
              <a:gd name="connsiteY4" fmla="*/ 18812 h 31089"/>
              <a:gd name="connsiteX5" fmla="*/ 49165 w 66151"/>
              <a:gd name="connsiteY5" fmla="*/ 17029 h 31089"/>
              <a:gd name="connsiteX6" fmla="*/ 54697 w 66151"/>
              <a:gd name="connsiteY6" fmla="*/ 11287 h 31089"/>
              <a:gd name="connsiteX7" fmla="*/ 66151 w 66151"/>
              <a:gd name="connsiteY7" fmla="*/ 0 h 31089"/>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0693"/>
              <a:gd name="connsiteX1" fmla="*/ 38047 w 66151"/>
              <a:gd name="connsiteY1" fmla="*/ 15841 h 30693"/>
              <a:gd name="connsiteX2" fmla="*/ 43746 w 66151"/>
              <a:gd name="connsiteY2" fmla="*/ 30693 h 30693"/>
              <a:gd name="connsiteX3" fmla="*/ 47098 w 66151"/>
              <a:gd name="connsiteY3" fmla="*/ 23366 h 30693"/>
              <a:gd name="connsiteX4" fmla="*/ 46651 w 66151"/>
              <a:gd name="connsiteY4" fmla="*/ 18812 h 30693"/>
              <a:gd name="connsiteX5" fmla="*/ 49165 w 66151"/>
              <a:gd name="connsiteY5" fmla="*/ 17029 h 30693"/>
              <a:gd name="connsiteX6" fmla="*/ 54697 w 66151"/>
              <a:gd name="connsiteY6" fmla="*/ 11287 h 30693"/>
              <a:gd name="connsiteX7" fmla="*/ 66151 w 66151"/>
              <a:gd name="connsiteY7"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808"/>
              <a:gd name="connsiteX1" fmla="*/ 32795 w 66151"/>
              <a:gd name="connsiteY1" fmla="*/ 30495 h 30808"/>
              <a:gd name="connsiteX2" fmla="*/ 35365 w 66151"/>
              <a:gd name="connsiteY2" fmla="*/ 22772 h 30808"/>
              <a:gd name="connsiteX3" fmla="*/ 38047 w 66151"/>
              <a:gd name="connsiteY3" fmla="*/ 15841 h 30808"/>
              <a:gd name="connsiteX4" fmla="*/ 43746 w 66151"/>
              <a:gd name="connsiteY4" fmla="*/ 30693 h 30808"/>
              <a:gd name="connsiteX5" fmla="*/ 47098 w 66151"/>
              <a:gd name="connsiteY5" fmla="*/ 23366 h 30808"/>
              <a:gd name="connsiteX6" fmla="*/ 46651 w 66151"/>
              <a:gd name="connsiteY6" fmla="*/ 18812 h 30808"/>
              <a:gd name="connsiteX7" fmla="*/ 49165 w 66151"/>
              <a:gd name="connsiteY7" fmla="*/ 17029 h 30808"/>
              <a:gd name="connsiteX8" fmla="*/ 54697 w 66151"/>
              <a:gd name="connsiteY8" fmla="*/ 11287 h 30808"/>
              <a:gd name="connsiteX9" fmla="*/ 66151 w 66151"/>
              <a:gd name="connsiteY9" fmla="*/ 0 h 30808"/>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460 w 66151"/>
              <a:gd name="connsiteY2" fmla="*/ 23564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5816"/>
              <a:gd name="connsiteY0" fmla="*/ 9010 h 30693"/>
              <a:gd name="connsiteX1" fmla="*/ 17598 w 65816"/>
              <a:gd name="connsiteY1" fmla="*/ 3564 h 30693"/>
              <a:gd name="connsiteX2" fmla="*/ 30784 w 65816"/>
              <a:gd name="connsiteY2" fmla="*/ 22178 h 30693"/>
              <a:gd name="connsiteX3" fmla="*/ 32740 w 65816"/>
              <a:gd name="connsiteY3" fmla="*/ 23762 h 30693"/>
              <a:gd name="connsiteX4" fmla="*/ 35030 w 65816"/>
              <a:gd name="connsiteY4" fmla="*/ 22772 h 30693"/>
              <a:gd name="connsiteX5" fmla="*/ 37712 w 65816"/>
              <a:gd name="connsiteY5" fmla="*/ 15841 h 30693"/>
              <a:gd name="connsiteX6" fmla="*/ 43411 w 65816"/>
              <a:gd name="connsiteY6" fmla="*/ 30693 h 30693"/>
              <a:gd name="connsiteX7" fmla="*/ 46763 w 65816"/>
              <a:gd name="connsiteY7" fmla="*/ 23366 h 30693"/>
              <a:gd name="connsiteX8" fmla="*/ 46316 w 65816"/>
              <a:gd name="connsiteY8" fmla="*/ 18812 h 30693"/>
              <a:gd name="connsiteX9" fmla="*/ 48830 w 65816"/>
              <a:gd name="connsiteY9" fmla="*/ 17029 h 30693"/>
              <a:gd name="connsiteX10" fmla="*/ 54362 w 65816"/>
              <a:gd name="connsiteY10" fmla="*/ 11287 h 30693"/>
              <a:gd name="connsiteX11" fmla="*/ 65816 w 65816"/>
              <a:gd name="connsiteY11" fmla="*/ 0 h 30693"/>
              <a:gd name="connsiteX0" fmla="*/ 0 w 65928"/>
              <a:gd name="connsiteY0" fmla="*/ 9208 h 30693"/>
              <a:gd name="connsiteX1" fmla="*/ 17710 w 65928"/>
              <a:gd name="connsiteY1" fmla="*/ 3564 h 30693"/>
              <a:gd name="connsiteX2" fmla="*/ 30896 w 65928"/>
              <a:gd name="connsiteY2" fmla="*/ 22178 h 30693"/>
              <a:gd name="connsiteX3" fmla="*/ 32852 w 65928"/>
              <a:gd name="connsiteY3" fmla="*/ 23762 h 30693"/>
              <a:gd name="connsiteX4" fmla="*/ 35142 w 65928"/>
              <a:gd name="connsiteY4" fmla="*/ 22772 h 30693"/>
              <a:gd name="connsiteX5" fmla="*/ 37824 w 65928"/>
              <a:gd name="connsiteY5" fmla="*/ 15841 h 30693"/>
              <a:gd name="connsiteX6" fmla="*/ 43523 w 65928"/>
              <a:gd name="connsiteY6" fmla="*/ 30693 h 30693"/>
              <a:gd name="connsiteX7" fmla="*/ 46875 w 65928"/>
              <a:gd name="connsiteY7" fmla="*/ 23366 h 30693"/>
              <a:gd name="connsiteX8" fmla="*/ 46428 w 65928"/>
              <a:gd name="connsiteY8" fmla="*/ 18812 h 30693"/>
              <a:gd name="connsiteX9" fmla="*/ 48942 w 65928"/>
              <a:gd name="connsiteY9" fmla="*/ 17029 h 30693"/>
              <a:gd name="connsiteX10" fmla="*/ 54474 w 65928"/>
              <a:gd name="connsiteY10" fmla="*/ 11287 h 30693"/>
              <a:gd name="connsiteX11" fmla="*/ 65928 w 65928"/>
              <a:gd name="connsiteY11" fmla="*/ 0 h 30693"/>
              <a:gd name="connsiteX0" fmla="*/ 0 w 65928"/>
              <a:gd name="connsiteY0" fmla="*/ 9208 h 30693"/>
              <a:gd name="connsiteX1" fmla="*/ 17710 w 65928"/>
              <a:gd name="connsiteY1" fmla="*/ 3564 h 30693"/>
              <a:gd name="connsiteX2" fmla="*/ 21565 w 65928"/>
              <a:gd name="connsiteY2" fmla="*/ 25940 h 30693"/>
              <a:gd name="connsiteX3" fmla="*/ 30896 w 65928"/>
              <a:gd name="connsiteY3" fmla="*/ 22178 h 30693"/>
              <a:gd name="connsiteX4" fmla="*/ 32852 w 65928"/>
              <a:gd name="connsiteY4" fmla="*/ 23762 h 30693"/>
              <a:gd name="connsiteX5" fmla="*/ 35142 w 65928"/>
              <a:gd name="connsiteY5" fmla="*/ 22772 h 30693"/>
              <a:gd name="connsiteX6" fmla="*/ 37824 w 65928"/>
              <a:gd name="connsiteY6" fmla="*/ 15841 h 30693"/>
              <a:gd name="connsiteX7" fmla="*/ 43523 w 65928"/>
              <a:gd name="connsiteY7" fmla="*/ 30693 h 30693"/>
              <a:gd name="connsiteX8" fmla="*/ 46875 w 65928"/>
              <a:gd name="connsiteY8" fmla="*/ 23366 h 30693"/>
              <a:gd name="connsiteX9" fmla="*/ 46428 w 65928"/>
              <a:gd name="connsiteY9" fmla="*/ 18812 h 30693"/>
              <a:gd name="connsiteX10" fmla="*/ 48942 w 65928"/>
              <a:gd name="connsiteY10" fmla="*/ 17029 h 30693"/>
              <a:gd name="connsiteX11" fmla="*/ 54474 w 65928"/>
              <a:gd name="connsiteY11" fmla="*/ 11287 h 30693"/>
              <a:gd name="connsiteX12" fmla="*/ 65928 w 65928"/>
              <a:gd name="connsiteY12"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446"/>
              <a:gd name="connsiteX1" fmla="*/ 17710 w 65928"/>
              <a:gd name="connsiteY1" fmla="*/ 3564 h 30446"/>
              <a:gd name="connsiteX2" fmla="*/ 22515 w 65928"/>
              <a:gd name="connsiteY2" fmla="*/ 8119 h 30446"/>
              <a:gd name="connsiteX3" fmla="*/ 25812 w 65928"/>
              <a:gd name="connsiteY3" fmla="*/ 10891 h 30446"/>
              <a:gd name="connsiteX4" fmla="*/ 28270 w 65928"/>
              <a:gd name="connsiteY4" fmla="*/ 14059 h 30446"/>
              <a:gd name="connsiteX5" fmla="*/ 28717 w 65928"/>
              <a:gd name="connsiteY5" fmla="*/ 18020 h 30446"/>
              <a:gd name="connsiteX6" fmla="*/ 30896 w 65928"/>
              <a:gd name="connsiteY6" fmla="*/ 22178 h 30446"/>
              <a:gd name="connsiteX7" fmla="*/ 32852 w 65928"/>
              <a:gd name="connsiteY7" fmla="*/ 23762 h 30446"/>
              <a:gd name="connsiteX8" fmla="*/ 35142 w 65928"/>
              <a:gd name="connsiteY8" fmla="*/ 22772 h 30446"/>
              <a:gd name="connsiteX9" fmla="*/ 37824 w 65928"/>
              <a:gd name="connsiteY9" fmla="*/ 15841 h 30446"/>
              <a:gd name="connsiteX10" fmla="*/ 43804 w 65928"/>
              <a:gd name="connsiteY10" fmla="*/ 30446 h 30446"/>
              <a:gd name="connsiteX11" fmla="*/ 46875 w 65928"/>
              <a:gd name="connsiteY11" fmla="*/ 23366 h 30446"/>
              <a:gd name="connsiteX12" fmla="*/ 46428 w 65928"/>
              <a:gd name="connsiteY12" fmla="*/ 18812 h 30446"/>
              <a:gd name="connsiteX13" fmla="*/ 48942 w 65928"/>
              <a:gd name="connsiteY13" fmla="*/ 17029 h 30446"/>
              <a:gd name="connsiteX14" fmla="*/ 54474 w 65928"/>
              <a:gd name="connsiteY14" fmla="*/ 11287 h 30446"/>
              <a:gd name="connsiteX15" fmla="*/ 65928 w 65928"/>
              <a:gd name="connsiteY15" fmla="*/ 0 h 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28" h="30446">
                <a:moveTo>
                  <a:pt x="0" y="9208"/>
                </a:moveTo>
                <a:lnTo>
                  <a:pt x="17710" y="3564"/>
                </a:lnTo>
                <a:lnTo>
                  <a:pt x="22515" y="8119"/>
                </a:lnTo>
                <a:lnTo>
                  <a:pt x="25812" y="10891"/>
                </a:lnTo>
                <a:lnTo>
                  <a:pt x="28270" y="14059"/>
                </a:lnTo>
                <a:lnTo>
                  <a:pt x="28717" y="18020"/>
                </a:lnTo>
                <a:lnTo>
                  <a:pt x="30896" y="22178"/>
                </a:lnTo>
                <a:lnTo>
                  <a:pt x="32852" y="23762"/>
                </a:lnTo>
                <a:cubicBezTo>
                  <a:pt x="33560" y="23861"/>
                  <a:pt x="34313" y="24092"/>
                  <a:pt x="35142" y="22772"/>
                </a:cubicBezTo>
                <a:lnTo>
                  <a:pt x="37824" y="15841"/>
                </a:lnTo>
                <a:lnTo>
                  <a:pt x="43804" y="30446"/>
                </a:lnTo>
                <a:lnTo>
                  <a:pt x="46875" y="23366"/>
                </a:lnTo>
                <a:lnTo>
                  <a:pt x="46428" y="18812"/>
                </a:lnTo>
                <a:lnTo>
                  <a:pt x="48942" y="17029"/>
                </a:lnTo>
                <a:lnTo>
                  <a:pt x="54474" y="11287"/>
                </a:lnTo>
                <a:lnTo>
                  <a:pt x="6592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6" name="フリーフォーム 305"/>
          <p:cNvSpPr/>
          <p:nvPr/>
        </p:nvSpPr>
        <p:spPr>
          <a:xfrm rot="16200000">
            <a:off x="4199446" y="4268197"/>
            <a:ext cx="477922" cy="13670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Lst>
            <a:ahLst/>
            <a:cxnLst>
              <a:cxn ang="0">
                <a:pos x="connsiteX0" y="connsiteY0"/>
              </a:cxn>
              <a:cxn ang="0">
                <a:pos x="connsiteX1" y="connsiteY1"/>
              </a:cxn>
            </a:cxnLst>
            <a:rect l="l" t="t" r="r" b="b"/>
            <a:pathLst>
              <a:path w="13520" h="13366">
                <a:moveTo>
                  <a:pt x="0" y="13366"/>
                </a:moveTo>
                <a:lnTo>
                  <a:pt x="1352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7" name="フリーフォーム 306"/>
          <p:cNvSpPr/>
          <p:nvPr/>
        </p:nvSpPr>
        <p:spPr>
          <a:xfrm rot="16200000">
            <a:off x="4309812" y="5368927"/>
            <a:ext cx="394910" cy="2865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7318"/>
              <a:gd name="connsiteY0" fmla="*/ 29208 h 29208"/>
              <a:gd name="connsiteX1" fmla="*/ 7318 w 7318"/>
              <a:gd name="connsiteY1" fmla="*/ 0 h 29208"/>
              <a:gd name="connsiteX0" fmla="*/ 0 w 12366"/>
              <a:gd name="connsiteY0" fmla="*/ 10000 h 10000"/>
              <a:gd name="connsiteX1" fmla="*/ 12366 w 12366"/>
              <a:gd name="connsiteY1" fmla="*/ 4746 h 10000"/>
              <a:gd name="connsiteX2" fmla="*/ 10000 w 12366"/>
              <a:gd name="connsiteY2"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199"/>
              <a:gd name="connsiteY0" fmla="*/ 10000 h 10000"/>
              <a:gd name="connsiteX1" fmla="*/ 14199 w 14199"/>
              <a:gd name="connsiteY1" fmla="*/ 8881 h 10000"/>
              <a:gd name="connsiteX2" fmla="*/ 12366 w 14199"/>
              <a:gd name="connsiteY2" fmla="*/ 4746 h 10000"/>
              <a:gd name="connsiteX3" fmla="*/ 10000 w 14199"/>
              <a:gd name="connsiteY3" fmla="*/ 0 h 10000"/>
              <a:gd name="connsiteX0" fmla="*/ 0 w 14199"/>
              <a:gd name="connsiteY0" fmla="*/ 10000 h 10000"/>
              <a:gd name="connsiteX1" fmla="*/ 14199 w 14199"/>
              <a:gd name="connsiteY1" fmla="*/ 8881 h 10000"/>
              <a:gd name="connsiteX2" fmla="*/ 13588 w 14199"/>
              <a:gd name="connsiteY2" fmla="*/ 6170 h 10000"/>
              <a:gd name="connsiteX3" fmla="*/ 12366 w 14199"/>
              <a:gd name="connsiteY3" fmla="*/ 4746 h 10000"/>
              <a:gd name="connsiteX4" fmla="*/ 10000 w 14199"/>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366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5221 h 10000"/>
              <a:gd name="connsiteX4" fmla="*/ 10000 w 14581"/>
              <a:gd name="connsiteY4" fmla="*/ 0 h 10000"/>
              <a:gd name="connsiteX0" fmla="*/ 0 w 16565"/>
              <a:gd name="connsiteY0" fmla="*/ 10000 h 10000"/>
              <a:gd name="connsiteX1" fmla="*/ 14581 w 16565"/>
              <a:gd name="connsiteY1" fmla="*/ 8881 h 10000"/>
              <a:gd name="connsiteX2" fmla="*/ 13588 w 16565"/>
              <a:gd name="connsiteY2" fmla="*/ 6170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2748 w 16565"/>
              <a:gd name="connsiteY2" fmla="*/ 4746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137 w 14581"/>
              <a:gd name="connsiteY4" fmla="*/ 5221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1908 w 14581"/>
              <a:gd name="connsiteY4" fmla="*/ 4475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061 w 14581"/>
              <a:gd name="connsiteY4" fmla="*/ 5153 h 10000"/>
              <a:gd name="connsiteX5" fmla="*/ 10000 w 14581"/>
              <a:gd name="connsiteY5" fmla="*/ 0 h 10000"/>
              <a:gd name="connsiteX0" fmla="*/ 383 w 14964"/>
              <a:gd name="connsiteY0" fmla="*/ 8712 h 8712"/>
              <a:gd name="connsiteX1" fmla="*/ 14964 w 14964"/>
              <a:gd name="connsiteY1" fmla="*/ 7593 h 8712"/>
              <a:gd name="connsiteX2" fmla="*/ 13742 w 14964"/>
              <a:gd name="connsiteY2" fmla="*/ 4814 h 8712"/>
              <a:gd name="connsiteX3" fmla="*/ 13131 w 14964"/>
              <a:gd name="connsiteY3" fmla="*/ 3458 h 8712"/>
              <a:gd name="connsiteX4" fmla="*/ 12444 w 14964"/>
              <a:gd name="connsiteY4" fmla="*/ 3865 h 8712"/>
              <a:gd name="connsiteX5" fmla="*/ 0 w 14964"/>
              <a:gd name="connsiteY5" fmla="*/ 0 h 8712"/>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4824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136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292 h 11011"/>
              <a:gd name="connsiteX5" fmla="*/ 6938 w 10000"/>
              <a:gd name="connsiteY5" fmla="*/ 0 h 11011"/>
              <a:gd name="connsiteX6" fmla="*/ 0 w 10000"/>
              <a:gd name="connsiteY6" fmla="*/ 1011 h 11011"/>
              <a:gd name="connsiteX0" fmla="*/ 460 w 10204"/>
              <a:gd name="connsiteY0" fmla="*/ 11011 h 11011"/>
              <a:gd name="connsiteX1" fmla="*/ 10204 w 10204"/>
              <a:gd name="connsiteY1" fmla="*/ 9727 h 11011"/>
              <a:gd name="connsiteX2" fmla="*/ 9387 w 10204"/>
              <a:gd name="connsiteY2" fmla="*/ 6537 h 11011"/>
              <a:gd name="connsiteX3" fmla="*/ 8979 w 10204"/>
              <a:gd name="connsiteY3" fmla="*/ 4980 h 11011"/>
              <a:gd name="connsiteX4" fmla="*/ 8520 w 10204"/>
              <a:gd name="connsiteY4" fmla="*/ 5292 h 11011"/>
              <a:gd name="connsiteX5" fmla="*/ 7142 w 10204"/>
              <a:gd name="connsiteY5" fmla="*/ 0 h 11011"/>
              <a:gd name="connsiteX6" fmla="*/ 0 w 10204"/>
              <a:gd name="connsiteY6" fmla="*/ 1011 h 11011"/>
              <a:gd name="connsiteX0" fmla="*/ 511 w 10255"/>
              <a:gd name="connsiteY0" fmla="*/ 11011 h 11011"/>
              <a:gd name="connsiteX1" fmla="*/ 10255 w 10255"/>
              <a:gd name="connsiteY1" fmla="*/ 9727 h 11011"/>
              <a:gd name="connsiteX2" fmla="*/ 9438 w 10255"/>
              <a:gd name="connsiteY2" fmla="*/ 6537 h 11011"/>
              <a:gd name="connsiteX3" fmla="*/ 9030 w 10255"/>
              <a:gd name="connsiteY3" fmla="*/ 4980 h 11011"/>
              <a:gd name="connsiteX4" fmla="*/ 8571 w 10255"/>
              <a:gd name="connsiteY4" fmla="*/ 5292 h 11011"/>
              <a:gd name="connsiteX5" fmla="*/ 7193 w 10255"/>
              <a:gd name="connsiteY5" fmla="*/ 0 h 11011"/>
              <a:gd name="connsiteX6" fmla="*/ 0 w 10255"/>
              <a:gd name="connsiteY6" fmla="*/ 1011 h 1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5" h="11011">
                <a:moveTo>
                  <a:pt x="511" y="11011"/>
                </a:moveTo>
                <a:lnTo>
                  <a:pt x="10255" y="9727"/>
                </a:lnTo>
                <a:lnTo>
                  <a:pt x="9438" y="6537"/>
                </a:lnTo>
                <a:lnTo>
                  <a:pt x="9030" y="4980"/>
                </a:lnTo>
                <a:lnTo>
                  <a:pt x="8571" y="5292"/>
                </a:lnTo>
                <a:lnTo>
                  <a:pt x="7193" y="0"/>
                </a:lnTo>
                <a:lnTo>
                  <a:pt x="0" y="101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8" name="フリーフォーム 307"/>
          <p:cNvSpPr/>
          <p:nvPr/>
        </p:nvSpPr>
        <p:spPr>
          <a:xfrm rot="16200000">
            <a:off x="4206549" y="5592702"/>
            <a:ext cx="26264" cy="2683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Lst>
            <a:ahLst/>
            <a:cxnLst>
              <a:cxn ang="0">
                <a:pos x="connsiteX0" y="connsiteY0"/>
              </a:cxn>
              <a:cxn ang="0">
                <a:pos x="connsiteX1" y="connsiteY1"/>
              </a:cxn>
            </a:cxnLst>
            <a:rect l="l" t="t" r="r" b="b"/>
            <a:pathLst>
              <a:path w="579" h="176680">
                <a:moveTo>
                  <a:pt x="0" y="0"/>
                </a:moveTo>
                <a:lnTo>
                  <a:pt x="579" y="17668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09" name="フリーフォーム 308"/>
          <p:cNvSpPr/>
          <p:nvPr/>
        </p:nvSpPr>
        <p:spPr>
          <a:xfrm rot="16200000">
            <a:off x="4183248" y="5049929"/>
            <a:ext cx="475892" cy="1427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20057"/>
              <a:gd name="connsiteY0" fmla="*/ 10990 h 10990"/>
              <a:gd name="connsiteX1" fmla="*/ 20057 w 20057"/>
              <a:gd name="connsiteY1" fmla="*/ 0 h 10990"/>
              <a:gd name="connsiteX0" fmla="*/ 0 w 20057"/>
              <a:gd name="connsiteY0" fmla="*/ 35940 h 35940"/>
              <a:gd name="connsiteX1" fmla="*/ 10558 w 20057"/>
              <a:gd name="connsiteY1" fmla="*/ 0 h 35940"/>
              <a:gd name="connsiteX2" fmla="*/ 20057 w 20057"/>
              <a:gd name="connsiteY2" fmla="*/ 24950 h 35940"/>
              <a:gd name="connsiteX0" fmla="*/ 0 w 20057"/>
              <a:gd name="connsiteY0" fmla="*/ 35940 h 35940"/>
              <a:gd name="connsiteX1" fmla="*/ 10558 w 20057"/>
              <a:gd name="connsiteY1" fmla="*/ 0 h 35940"/>
              <a:gd name="connsiteX2" fmla="*/ 19609 w 20057"/>
              <a:gd name="connsiteY2" fmla="*/ 20000 h 35940"/>
              <a:gd name="connsiteX3" fmla="*/ 20057 w 20057"/>
              <a:gd name="connsiteY3" fmla="*/ 24950 h 35940"/>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6984 w 20057"/>
              <a:gd name="connsiteY3" fmla="*/ 35261 h 36548"/>
              <a:gd name="connsiteX4" fmla="*/ 19609 w 20057"/>
              <a:gd name="connsiteY4" fmla="*/ 20608 h 36548"/>
              <a:gd name="connsiteX5" fmla="*/ 20057 w 20057"/>
              <a:gd name="connsiteY5" fmla="*/ 25558 h 36548"/>
              <a:gd name="connsiteX0" fmla="*/ 0 w 20057"/>
              <a:gd name="connsiteY0" fmla="*/ 36548 h 36548"/>
              <a:gd name="connsiteX1" fmla="*/ 10558 w 20057"/>
              <a:gd name="connsiteY1" fmla="*/ 608 h 36548"/>
              <a:gd name="connsiteX2" fmla="*/ 13464 w 20057"/>
              <a:gd name="connsiteY2" fmla="*/ 21004 h 36548"/>
              <a:gd name="connsiteX3" fmla="*/ 17878 w 20057"/>
              <a:gd name="connsiteY3" fmla="*/ 20806 h 36548"/>
              <a:gd name="connsiteX4" fmla="*/ 19609 w 20057"/>
              <a:gd name="connsiteY4" fmla="*/ 20608 h 36548"/>
              <a:gd name="connsiteX5" fmla="*/ 20057 w 20057"/>
              <a:gd name="connsiteY5" fmla="*/ 25558 h 36548"/>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400 h 36400"/>
              <a:gd name="connsiteX1" fmla="*/ 10558 w 20057"/>
              <a:gd name="connsiteY1" fmla="*/ 460 h 36400"/>
              <a:gd name="connsiteX2" fmla="*/ 11731 w 20057"/>
              <a:gd name="connsiteY2" fmla="*/ 24816 h 36400"/>
              <a:gd name="connsiteX3" fmla="*/ 13464 w 20057"/>
              <a:gd name="connsiteY3" fmla="*/ 20856 h 36400"/>
              <a:gd name="connsiteX4" fmla="*/ 17878 w 20057"/>
              <a:gd name="connsiteY4" fmla="*/ 20658 h 36400"/>
              <a:gd name="connsiteX5" fmla="*/ 19609 w 20057"/>
              <a:gd name="connsiteY5" fmla="*/ 20460 h 36400"/>
              <a:gd name="connsiteX6" fmla="*/ 20057 w 20057"/>
              <a:gd name="connsiteY6" fmla="*/ 25410 h 36400"/>
              <a:gd name="connsiteX0" fmla="*/ 0 w 20057"/>
              <a:gd name="connsiteY0" fmla="*/ 15940 h 15940"/>
              <a:gd name="connsiteX1" fmla="*/ 9161 w 20057"/>
              <a:gd name="connsiteY1" fmla="*/ 8514 h 15940"/>
              <a:gd name="connsiteX2" fmla="*/ 11731 w 20057"/>
              <a:gd name="connsiteY2" fmla="*/ 4356 h 15940"/>
              <a:gd name="connsiteX3" fmla="*/ 13464 w 20057"/>
              <a:gd name="connsiteY3" fmla="*/ 396 h 15940"/>
              <a:gd name="connsiteX4" fmla="*/ 17878 w 20057"/>
              <a:gd name="connsiteY4" fmla="*/ 198 h 15940"/>
              <a:gd name="connsiteX5" fmla="*/ 19609 w 20057"/>
              <a:gd name="connsiteY5" fmla="*/ 0 h 15940"/>
              <a:gd name="connsiteX6" fmla="*/ 20057 w 20057"/>
              <a:gd name="connsiteY6"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392"/>
              <a:gd name="connsiteY0" fmla="*/ 14950 h 14950"/>
              <a:gd name="connsiteX1" fmla="*/ 3518 w 20392"/>
              <a:gd name="connsiteY1" fmla="*/ 11881 h 14950"/>
              <a:gd name="connsiteX2" fmla="*/ 9496 w 20392"/>
              <a:gd name="connsiteY2" fmla="*/ 8514 h 14950"/>
              <a:gd name="connsiteX3" fmla="*/ 12066 w 20392"/>
              <a:gd name="connsiteY3" fmla="*/ 4356 h 14950"/>
              <a:gd name="connsiteX4" fmla="*/ 13799 w 20392"/>
              <a:gd name="connsiteY4" fmla="*/ 396 h 14950"/>
              <a:gd name="connsiteX5" fmla="*/ 18213 w 20392"/>
              <a:gd name="connsiteY5" fmla="*/ 198 h 14950"/>
              <a:gd name="connsiteX6" fmla="*/ 19944 w 20392"/>
              <a:gd name="connsiteY6" fmla="*/ 0 h 14950"/>
              <a:gd name="connsiteX7" fmla="*/ 20392 w 20392"/>
              <a:gd name="connsiteY7" fmla="*/ 4950 h 14950"/>
              <a:gd name="connsiteX0" fmla="*/ 0 w 20392"/>
              <a:gd name="connsiteY0" fmla="*/ 14752 h 14752"/>
              <a:gd name="connsiteX1" fmla="*/ 3518 w 20392"/>
              <a:gd name="connsiteY1" fmla="*/ 11683 h 14752"/>
              <a:gd name="connsiteX2" fmla="*/ 9496 w 20392"/>
              <a:gd name="connsiteY2" fmla="*/ 8316 h 14752"/>
              <a:gd name="connsiteX3" fmla="*/ 12066 w 20392"/>
              <a:gd name="connsiteY3" fmla="*/ 4158 h 14752"/>
              <a:gd name="connsiteX4" fmla="*/ 13799 w 20392"/>
              <a:gd name="connsiteY4" fmla="*/ 198 h 14752"/>
              <a:gd name="connsiteX5" fmla="*/ 18213 w 20392"/>
              <a:gd name="connsiteY5" fmla="*/ 0 h 14752"/>
              <a:gd name="connsiteX6" fmla="*/ 20392 w 20392"/>
              <a:gd name="connsiteY6" fmla="*/ 4752 h 14752"/>
              <a:gd name="connsiteX0" fmla="*/ 0 w 18213"/>
              <a:gd name="connsiteY0" fmla="*/ 14752 h 14752"/>
              <a:gd name="connsiteX1" fmla="*/ 3518 w 18213"/>
              <a:gd name="connsiteY1" fmla="*/ 11683 h 14752"/>
              <a:gd name="connsiteX2" fmla="*/ 9496 w 18213"/>
              <a:gd name="connsiteY2" fmla="*/ 8316 h 14752"/>
              <a:gd name="connsiteX3" fmla="*/ 12066 w 18213"/>
              <a:gd name="connsiteY3" fmla="*/ 4158 h 14752"/>
              <a:gd name="connsiteX4" fmla="*/ 13799 w 18213"/>
              <a:gd name="connsiteY4" fmla="*/ 198 h 14752"/>
              <a:gd name="connsiteX5" fmla="*/ 18213 w 18213"/>
              <a:gd name="connsiteY5" fmla="*/ 0 h 14752"/>
              <a:gd name="connsiteX0" fmla="*/ 0 w 13799"/>
              <a:gd name="connsiteY0" fmla="*/ 14554 h 14554"/>
              <a:gd name="connsiteX1" fmla="*/ 3518 w 13799"/>
              <a:gd name="connsiteY1" fmla="*/ 11485 h 14554"/>
              <a:gd name="connsiteX2" fmla="*/ 9496 w 13799"/>
              <a:gd name="connsiteY2" fmla="*/ 8118 h 14554"/>
              <a:gd name="connsiteX3" fmla="*/ 12066 w 13799"/>
              <a:gd name="connsiteY3" fmla="*/ 3960 h 14554"/>
              <a:gd name="connsiteX4" fmla="*/ 13799 w 13799"/>
              <a:gd name="connsiteY4" fmla="*/ 0 h 14554"/>
              <a:gd name="connsiteX0" fmla="*/ 0 w 13408"/>
              <a:gd name="connsiteY0" fmla="*/ 14356 h 14356"/>
              <a:gd name="connsiteX1" fmla="*/ 3518 w 13408"/>
              <a:gd name="connsiteY1" fmla="*/ 11287 h 14356"/>
              <a:gd name="connsiteX2" fmla="*/ 9496 w 13408"/>
              <a:gd name="connsiteY2" fmla="*/ 7920 h 14356"/>
              <a:gd name="connsiteX3" fmla="*/ 12066 w 13408"/>
              <a:gd name="connsiteY3" fmla="*/ 3762 h 14356"/>
              <a:gd name="connsiteX4" fmla="*/ 13408 w 13408"/>
              <a:gd name="connsiteY4" fmla="*/ 0 h 14356"/>
              <a:gd name="connsiteX0" fmla="*/ 0 w 13743"/>
              <a:gd name="connsiteY0" fmla="*/ 13564 h 13564"/>
              <a:gd name="connsiteX1" fmla="*/ 3518 w 13743"/>
              <a:gd name="connsiteY1" fmla="*/ 10495 h 13564"/>
              <a:gd name="connsiteX2" fmla="*/ 9496 w 13743"/>
              <a:gd name="connsiteY2" fmla="*/ 7128 h 13564"/>
              <a:gd name="connsiteX3" fmla="*/ 12066 w 13743"/>
              <a:gd name="connsiteY3" fmla="*/ 2970 h 13564"/>
              <a:gd name="connsiteX4" fmla="*/ 13743 w 13743"/>
              <a:gd name="connsiteY4" fmla="*/ 0 h 13564"/>
              <a:gd name="connsiteX0" fmla="*/ 0 w 13464"/>
              <a:gd name="connsiteY0" fmla="*/ 13960 h 13960"/>
              <a:gd name="connsiteX1" fmla="*/ 3518 w 13464"/>
              <a:gd name="connsiteY1" fmla="*/ 10891 h 13960"/>
              <a:gd name="connsiteX2" fmla="*/ 9496 w 13464"/>
              <a:gd name="connsiteY2" fmla="*/ 7524 h 13960"/>
              <a:gd name="connsiteX3" fmla="*/ 12066 w 13464"/>
              <a:gd name="connsiteY3" fmla="*/ 3366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619 w 13464"/>
              <a:gd name="connsiteY3" fmla="*/ 2574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3762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2970 h 13960"/>
              <a:gd name="connsiteX4" fmla="*/ 13464 w 13464"/>
              <a:gd name="connsiteY4" fmla="*/ 0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4" h="13960">
                <a:moveTo>
                  <a:pt x="0" y="13960"/>
                </a:moveTo>
                <a:cubicBezTo>
                  <a:pt x="344" y="13679"/>
                  <a:pt x="1991" y="12129"/>
                  <a:pt x="3518" y="10891"/>
                </a:cubicBezTo>
                <a:cubicBezTo>
                  <a:pt x="5045" y="9653"/>
                  <a:pt x="7885" y="9174"/>
                  <a:pt x="9496" y="7524"/>
                </a:cubicBezTo>
                <a:lnTo>
                  <a:pt x="11842" y="2970"/>
                </a:lnTo>
                <a:lnTo>
                  <a:pt x="1346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0" name="フリーフォーム 309"/>
          <p:cNvSpPr/>
          <p:nvPr/>
        </p:nvSpPr>
        <p:spPr>
          <a:xfrm rot="16200000">
            <a:off x="3592900" y="6525318"/>
            <a:ext cx="1741648" cy="1670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Lst>
            <a:ahLst/>
            <a:cxnLst>
              <a:cxn ang="0">
                <a:pos x="connsiteX0" y="connsiteY0"/>
              </a:cxn>
              <a:cxn ang="0">
                <a:pos x="connsiteX1" y="connsiteY1"/>
              </a:cxn>
            </a:cxnLst>
            <a:rect l="l" t="t" r="r" b="b"/>
            <a:pathLst>
              <a:path w="49389" h="16336">
                <a:moveTo>
                  <a:pt x="0" y="16336"/>
                </a:moveTo>
                <a:lnTo>
                  <a:pt x="49389"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1" name="フリーフォーム 310"/>
          <p:cNvSpPr/>
          <p:nvPr/>
        </p:nvSpPr>
        <p:spPr>
          <a:xfrm rot="16200000">
            <a:off x="3547297" y="6303578"/>
            <a:ext cx="1828802" cy="75844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48272"/>
              <a:gd name="connsiteY0" fmla="*/ 31385 h 31385"/>
              <a:gd name="connsiteX1" fmla="*/ 48272 w 48272"/>
              <a:gd name="connsiteY1" fmla="*/ 0 h 31385"/>
              <a:gd name="connsiteX0" fmla="*/ 0 w 48272"/>
              <a:gd name="connsiteY0" fmla="*/ 31385 h 31385"/>
              <a:gd name="connsiteX1" fmla="*/ 26258 w 48272"/>
              <a:gd name="connsiteY1" fmla="*/ 8118 h 31385"/>
              <a:gd name="connsiteX2" fmla="*/ 48272 w 48272"/>
              <a:gd name="connsiteY2"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1088 h 19504"/>
              <a:gd name="connsiteX2" fmla="*/ 22906 w 44920"/>
              <a:gd name="connsiteY2" fmla="*/ 8118 h 19504"/>
              <a:gd name="connsiteX3" fmla="*/ 44920 w 44920"/>
              <a:gd name="connsiteY3" fmla="*/ 0 h 19504"/>
              <a:gd name="connsiteX0" fmla="*/ 0 w 44976"/>
              <a:gd name="connsiteY0" fmla="*/ 19702 h 19702"/>
              <a:gd name="connsiteX1" fmla="*/ 14526 w 44976"/>
              <a:gd name="connsiteY1" fmla="*/ 11088 h 19702"/>
              <a:gd name="connsiteX2" fmla="*/ 22962 w 44976"/>
              <a:gd name="connsiteY2" fmla="*/ 8118 h 19702"/>
              <a:gd name="connsiteX3" fmla="*/ 44976 w 44976"/>
              <a:gd name="connsiteY3" fmla="*/ 0 h 19702"/>
              <a:gd name="connsiteX0" fmla="*/ 0 w 44976"/>
              <a:gd name="connsiteY0" fmla="*/ 19702 h 19702"/>
              <a:gd name="connsiteX1" fmla="*/ 1005 w 44976"/>
              <a:gd name="connsiteY1" fmla="*/ 18811 h 19702"/>
              <a:gd name="connsiteX2" fmla="*/ 14526 w 44976"/>
              <a:gd name="connsiteY2" fmla="*/ 11088 h 19702"/>
              <a:gd name="connsiteX3" fmla="*/ 22962 w 44976"/>
              <a:gd name="connsiteY3" fmla="*/ 8118 h 19702"/>
              <a:gd name="connsiteX4" fmla="*/ 44976 w 44976"/>
              <a:gd name="connsiteY4" fmla="*/ 0 h 19702"/>
              <a:gd name="connsiteX0" fmla="*/ 0 w 51066"/>
              <a:gd name="connsiteY0" fmla="*/ 73760 h 73760"/>
              <a:gd name="connsiteX1" fmla="*/ 7095 w 51066"/>
              <a:gd name="connsiteY1" fmla="*/ 18811 h 73760"/>
              <a:gd name="connsiteX2" fmla="*/ 20616 w 51066"/>
              <a:gd name="connsiteY2" fmla="*/ 11088 h 73760"/>
              <a:gd name="connsiteX3" fmla="*/ 29052 w 51066"/>
              <a:gd name="connsiteY3" fmla="*/ 8118 h 73760"/>
              <a:gd name="connsiteX4" fmla="*/ 51066 w 51066"/>
              <a:gd name="connsiteY4" fmla="*/ 0 h 73760"/>
              <a:gd name="connsiteX0" fmla="*/ 976 w 52042"/>
              <a:gd name="connsiteY0" fmla="*/ 73760 h 73760"/>
              <a:gd name="connsiteX1" fmla="*/ 81 w 52042"/>
              <a:gd name="connsiteY1" fmla="*/ 70295 h 73760"/>
              <a:gd name="connsiteX2" fmla="*/ 8071 w 52042"/>
              <a:gd name="connsiteY2" fmla="*/ 18811 h 73760"/>
              <a:gd name="connsiteX3" fmla="*/ 21592 w 52042"/>
              <a:gd name="connsiteY3" fmla="*/ 11088 h 73760"/>
              <a:gd name="connsiteX4" fmla="*/ 30028 w 52042"/>
              <a:gd name="connsiteY4" fmla="*/ 8118 h 73760"/>
              <a:gd name="connsiteX5" fmla="*/ 52042 w 52042"/>
              <a:gd name="connsiteY5" fmla="*/ 0 h 73760"/>
              <a:gd name="connsiteX0" fmla="*/ 895 w 51961"/>
              <a:gd name="connsiteY0" fmla="*/ 73760 h 73760"/>
              <a:gd name="connsiteX1" fmla="*/ 0 w 51961"/>
              <a:gd name="connsiteY1" fmla="*/ 70295 h 73760"/>
              <a:gd name="connsiteX2" fmla="*/ 7990 w 51961"/>
              <a:gd name="connsiteY2" fmla="*/ 18811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951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364 h 73364"/>
              <a:gd name="connsiteX1" fmla="*/ 0 w 51961"/>
              <a:gd name="connsiteY1" fmla="*/ 70295 h 73364"/>
              <a:gd name="connsiteX2" fmla="*/ 6593 w 51961"/>
              <a:gd name="connsiteY2" fmla="*/ 20989 h 73364"/>
              <a:gd name="connsiteX3" fmla="*/ 7655 w 51961"/>
              <a:gd name="connsiteY3" fmla="*/ 19405 h 73364"/>
              <a:gd name="connsiteX4" fmla="*/ 21511 w 51961"/>
              <a:gd name="connsiteY4" fmla="*/ 11088 h 73364"/>
              <a:gd name="connsiteX5" fmla="*/ 29947 w 51961"/>
              <a:gd name="connsiteY5" fmla="*/ 8118 h 73364"/>
              <a:gd name="connsiteX6" fmla="*/ 51961 w 51961"/>
              <a:gd name="connsiteY6" fmla="*/ 0 h 73364"/>
              <a:gd name="connsiteX0" fmla="*/ 1230 w 51961"/>
              <a:gd name="connsiteY0" fmla="*/ 74156 h 74156"/>
              <a:gd name="connsiteX1" fmla="*/ 0 w 51961"/>
              <a:gd name="connsiteY1" fmla="*/ 70295 h 74156"/>
              <a:gd name="connsiteX2" fmla="*/ 6593 w 51961"/>
              <a:gd name="connsiteY2" fmla="*/ 20989 h 74156"/>
              <a:gd name="connsiteX3" fmla="*/ 7655 w 51961"/>
              <a:gd name="connsiteY3" fmla="*/ 19405 h 74156"/>
              <a:gd name="connsiteX4" fmla="*/ 21511 w 51961"/>
              <a:gd name="connsiteY4" fmla="*/ 11088 h 74156"/>
              <a:gd name="connsiteX5" fmla="*/ 29947 w 51961"/>
              <a:gd name="connsiteY5" fmla="*/ 8118 h 74156"/>
              <a:gd name="connsiteX6" fmla="*/ 51961 w 51961"/>
              <a:gd name="connsiteY6" fmla="*/ 0 h 7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61" h="74156">
                <a:moveTo>
                  <a:pt x="1230" y="74156"/>
                </a:moveTo>
                <a:lnTo>
                  <a:pt x="0" y="70295"/>
                </a:lnTo>
                <a:lnTo>
                  <a:pt x="6593" y="20989"/>
                </a:lnTo>
                <a:lnTo>
                  <a:pt x="7655" y="19405"/>
                </a:lnTo>
                <a:lnTo>
                  <a:pt x="21511" y="11088"/>
                </a:lnTo>
                <a:lnTo>
                  <a:pt x="29947" y="8118"/>
                </a:lnTo>
                <a:lnTo>
                  <a:pt x="51961"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2" name="フリーフォーム 311"/>
          <p:cNvSpPr/>
          <p:nvPr/>
        </p:nvSpPr>
        <p:spPr>
          <a:xfrm rot="16200000">
            <a:off x="4178184" y="5988629"/>
            <a:ext cx="2632752" cy="24809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Lst>
            <a:ahLst/>
            <a:cxnLst>
              <a:cxn ang="0">
                <a:pos x="connsiteX0" y="connsiteY0"/>
              </a:cxn>
              <a:cxn ang="0">
                <a:pos x="connsiteX1" y="connsiteY1"/>
              </a:cxn>
            </a:cxnLst>
            <a:rect l="l" t="t" r="r" b="b"/>
            <a:pathLst>
              <a:path w="74643" h="24257">
                <a:moveTo>
                  <a:pt x="0" y="24257"/>
                </a:moveTo>
                <a:lnTo>
                  <a:pt x="7464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3" name="フリーフォーム 312"/>
          <p:cNvSpPr/>
          <p:nvPr/>
        </p:nvSpPr>
        <p:spPr>
          <a:xfrm rot="16200000">
            <a:off x="3740712" y="5604880"/>
            <a:ext cx="184296" cy="2561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568" h="41473">
                <a:moveTo>
                  <a:pt x="5211" y="0"/>
                </a:moveTo>
                <a:lnTo>
                  <a:pt x="0" y="7049"/>
                </a:lnTo>
                <a:lnTo>
                  <a:pt x="121677" y="10981"/>
                </a:lnTo>
                <a:cubicBezTo>
                  <a:pt x="148716" y="13386"/>
                  <a:pt x="170685" y="13824"/>
                  <a:pt x="197724" y="16229"/>
                </a:cubicBezTo>
                <a:lnTo>
                  <a:pt x="476568" y="4147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4" name="フリーフォーム 313"/>
          <p:cNvSpPr/>
          <p:nvPr/>
        </p:nvSpPr>
        <p:spPr>
          <a:xfrm rot="16200000">
            <a:off x="3859226" y="5690929"/>
            <a:ext cx="93096" cy="2521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Lst>
            <a:ahLst/>
            <a:cxnLst>
              <a:cxn ang="0">
                <a:pos x="connsiteX0" y="connsiteY0"/>
              </a:cxn>
              <a:cxn ang="0">
                <a:pos x="connsiteX1" y="connsiteY1"/>
              </a:cxn>
              <a:cxn ang="0">
                <a:pos x="connsiteX2" y="connsiteY2"/>
              </a:cxn>
            </a:cxnLst>
            <a:rect l="l" t="t" r="r" b="b"/>
            <a:pathLst>
              <a:path w="10000" h="10000">
                <a:moveTo>
                  <a:pt x="0" y="0"/>
                </a:moveTo>
                <a:lnTo>
                  <a:pt x="1734" y="1888"/>
                </a:lnTo>
                <a:lnTo>
                  <a:pt x="1000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5" name="フリーフォーム 314"/>
          <p:cNvSpPr/>
          <p:nvPr/>
        </p:nvSpPr>
        <p:spPr>
          <a:xfrm rot="16200000">
            <a:off x="3251582" y="5460041"/>
            <a:ext cx="322072" cy="4688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122635 w 132635"/>
              <a:gd name="connsiteY0" fmla="*/ 0 h 10000"/>
              <a:gd name="connsiteX1" fmla="*/ 9 w 132635"/>
              <a:gd name="connsiteY1" fmla="*/ 4642 h 10000"/>
              <a:gd name="connsiteX2" fmla="*/ 132635 w 132635"/>
              <a:gd name="connsiteY2" fmla="*/ 10000 h 10000"/>
              <a:gd name="connsiteX0" fmla="*/ 122626 w 132626"/>
              <a:gd name="connsiteY0" fmla="*/ 0 h 10000"/>
              <a:gd name="connsiteX1" fmla="*/ 0 w 132626"/>
              <a:gd name="connsiteY1" fmla="*/ 4642 h 10000"/>
              <a:gd name="connsiteX2" fmla="*/ 132626 w 132626"/>
              <a:gd name="connsiteY2" fmla="*/ 10000 h 10000"/>
              <a:gd name="connsiteX0" fmla="*/ 127253 w 132626"/>
              <a:gd name="connsiteY0" fmla="*/ 0 h 9925"/>
              <a:gd name="connsiteX1" fmla="*/ 0 w 132626"/>
              <a:gd name="connsiteY1" fmla="*/ 4567 h 9925"/>
              <a:gd name="connsiteX2" fmla="*/ 132626 w 132626"/>
              <a:gd name="connsiteY2" fmla="*/ 9925 h 9925"/>
              <a:gd name="connsiteX0" fmla="*/ 9595 w 9595"/>
              <a:gd name="connsiteY0" fmla="*/ 0 h 17452"/>
              <a:gd name="connsiteX1" fmla="*/ 0 w 9595"/>
              <a:gd name="connsiteY1" fmla="*/ 4602 h 17452"/>
              <a:gd name="connsiteX2" fmla="*/ 349 w 9595"/>
              <a:gd name="connsiteY2" fmla="*/ 17452 h 17452"/>
              <a:gd name="connsiteX0" fmla="*/ 10000 w 10000"/>
              <a:gd name="connsiteY0" fmla="*/ 0 h 10087"/>
              <a:gd name="connsiteX1" fmla="*/ 0 w 10000"/>
              <a:gd name="connsiteY1" fmla="*/ 2637 h 10087"/>
              <a:gd name="connsiteX2" fmla="*/ 485 w 10000"/>
              <a:gd name="connsiteY2" fmla="*/ 10087 h 10087"/>
            </a:gdLst>
            <a:ahLst/>
            <a:cxnLst>
              <a:cxn ang="0">
                <a:pos x="connsiteX0" y="connsiteY0"/>
              </a:cxn>
              <a:cxn ang="0">
                <a:pos x="connsiteX1" y="connsiteY1"/>
              </a:cxn>
              <a:cxn ang="0">
                <a:pos x="connsiteX2" y="connsiteY2"/>
              </a:cxn>
            </a:cxnLst>
            <a:rect l="l" t="t" r="r" b="b"/>
            <a:pathLst>
              <a:path w="10000" h="10087">
                <a:moveTo>
                  <a:pt x="10000" y="0"/>
                </a:moveTo>
                <a:lnTo>
                  <a:pt x="0" y="2637"/>
                </a:lnTo>
                <a:cubicBezTo>
                  <a:pt x="121" y="5091"/>
                  <a:pt x="364" y="7633"/>
                  <a:pt x="485" y="100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6" name="フリーフォーム 315"/>
          <p:cNvSpPr/>
          <p:nvPr/>
        </p:nvSpPr>
        <p:spPr>
          <a:xfrm rot="16200000">
            <a:off x="2954342" y="2096590"/>
            <a:ext cx="444156" cy="14960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935928"/>
              <a:gd name="connsiteY0" fmla="*/ 0 h 614042"/>
              <a:gd name="connsiteX1" fmla="*/ 464102 w 935928"/>
              <a:gd name="connsiteY1" fmla="*/ 318631 h 614042"/>
              <a:gd name="connsiteX2" fmla="*/ 935928 w 935928"/>
              <a:gd name="connsiteY2" fmla="*/ 614042 h 614042"/>
            </a:gdLst>
            <a:ahLst/>
            <a:cxnLst>
              <a:cxn ang="0">
                <a:pos x="connsiteX0" y="connsiteY0"/>
              </a:cxn>
              <a:cxn ang="0">
                <a:pos x="connsiteX1" y="connsiteY1"/>
              </a:cxn>
              <a:cxn ang="0">
                <a:pos x="connsiteX2" y="connsiteY2"/>
              </a:cxn>
            </a:cxnLst>
            <a:rect l="l" t="t" r="r" b="b"/>
            <a:pathLst>
              <a:path w="935928" h="614042">
                <a:moveTo>
                  <a:pt x="0" y="0"/>
                </a:moveTo>
                <a:cubicBezTo>
                  <a:pt x="156439" y="103093"/>
                  <a:pt x="307663" y="215538"/>
                  <a:pt x="464102" y="318631"/>
                </a:cubicBezTo>
                <a:lnTo>
                  <a:pt x="935928" y="61404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7" name="フリーフォーム 316"/>
          <p:cNvSpPr/>
          <p:nvPr/>
        </p:nvSpPr>
        <p:spPr>
          <a:xfrm rot="16200000">
            <a:off x="4148372" y="2253840"/>
            <a:ext cx="164675" cy="54501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328491"/>
              <a:gd name="connsiteY0" fmla="*/ 0 h 223021"/>
              <a:gd name="connsiteX1" fmla="*/ 328491 w 328491"/>
              <a:gd name="connsiteY1" fmla="*/ 223021 h 223021"/>
              <a:gd name="connsiteX0" fmla="*/ 0 w 339283"/>
              <a:gd name="connsiteY0" fmla="*/ 0 h 223740"/>
              <a:gd name="connsiteX1" fmla="*/ 339283 w 339283"/>
              <a:gd name="connsiteY1" fmla="*/ 223740 h 223740"/>
            </a:gdLst>
            <a:ahLst/>
            <a:cxnLst>
              <a:cxn ang="0">
                <a:pos x="connsiteX0" y="connsiteY0"/>
              </a:cxn>
              <a:cxn ang="0">
                <a:pos x="connsiteX1" y="connsiteY1"/>
              </a:cxn>
            </a:cxnLst>
            <a:rect l="l" t="t" r="r" b="b"/>
            <a:pathLst>
              <a:path w="339283" h="223740">
                <a:moveTo>
                  <a:pt x="0" y="0"/>
                </a:moveTo>
                <a:lnTo>
                  <a:pt x="339283" y="22374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8" name="フリーフォーム 317"/>
          <p:cNvSpPr/>
          <p:nvPr/>
        </p:nvSpPr>
        <p:spPr>
          <a:xfrm rot="16200000">
            <a:off x="4370788" y="2607777"/>
            <a:ext cx="746857" cy="47491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49" h="551817">
                <a:moveTo>
                  <a:pt x="47049" y="0"/>
                </a:moveTo>
                <a:lnTo>
                  <a:pt x="44233" y="10587"/>
                </a:lnTo>
                <a:lnTo>
                  <a:pt x="30791" y="187074"/>
                </a:lnTo>
                <a:lnTo>
                  <a:pt x="17662" y="310615"/>
                </a:lnTo>
                <a:lnTo>
                  <a:pt x="0" y="5518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9" name="フリーフォーム 318"/>
          <p:cNvSpPr/>
          <p:nvPr/>
        </p:nvSpPr>
        <p:spPr>
          <a:xfrm rot="16200000">
            <a:off x="4240180" y="3649261"/>
            <a:ext cx="1642964" cy="62986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36967 w 3458048"/>
              <a:gd name="connsiteY0" fmla="*/ 0 h 258590"/>
              <a:gd name="connsiteX1" fmla="*/ 3458048 w 3458048"/>
              <a:gd name="connsiteY1" fmla="*/ 22681 h 258590"/>
              <a:gd name="connsiteX2" fmla="*/ 3108591 w 3458048"/>
              <a:gd name="connsiteY2" fmla="*/ 83996 h 258590"/>
              <a:gd name="connsiteX3" fmla="*/ 0 w 3458048"/>
              <a:gd name="connsiteY3" fmla="*/ 258590 h 258590"/>
            </a:gdLst>
            <a:ahLst/>
            <a:cxnLst>
              <a:cxn ang="0">
                <a:pos x="connsiteX0" y="connsiteY0"/>
              </a:cxn>
              <a:cxn ang="0">
                <a:pos x="connsiteX1" y="connsiteY1"/>
              </a:cxn>
              <a:cxn ang="0">
                <a:pos x="connsiteX2" y="connsiteY2"/>
              </a:cxn>
              <a:cxn ang="0">
                <a:pos x="connsiteX3" y="connsiteY3"/>
              </a:cxn>
            </a:cxnLst>
            <a:rect l="l" t="t" r="r" b="b"/>
            <a:pathLst>
              <a:path w="3458048" h="258590">
                <a:moveTo>
                  <a:pt x="3436967" y="0"/>
                </a:moveTo>
                <a:lnTo>
                  <a:pt x="3458048" y="22681"/>
                </a:lnTo>
                <a:cubicBezTo>
                  <a:pt x="3440662" y="42080"/>
                  <a:pt x="3225077" y="63558"/>
                  <a:pt x="3108591" y="83996"/>
                </a:cubicBezTo>
                <a:lnTo>
                  <a:pt x="0" y="25859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0" name="フリーフォーム 319"/>
          <p:cNvSpPr/>
          <p:nvPr/>
        </p:nvSpPr>
        <p:spPr>
          <a:xfrm rot="16200000">
            <a:off x="4689003" y="3694562"/>
            <a:ext cx="1368596" cy="79641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2842692 w 3458048"/>
              <a:gd name="connsiteY0" fmla="*/ 0 h 270827"/>
              <a:gd name="connsiteX1" fmla="*/ 3458048 w 3458048"/>
              <a:gd name="connsiteY1" fmla="*/ 34918 h 270827"/>
              <a:gd name="connsiteX2" fmla="*/ 3108591 w 3458048"/>
              <a:gd name="connsiteY2" fmla="*/ 96233 h 270827"/>
              <a:gd name="connsiteX3" fmla="*/ 0 w 3458048"/>
              <a:gd name="connsiteY3" fmla="*/ 270827 h 270827"/>
              <a:gd name="connsiteX0" fmla="*/ 2842692 w 3108591"/>
              <a:gd name="connsiteY0" fmla="*/ 0 h 270827"/>
              <a:gd name="connsiteX1" fmla="*/ 3108591 w 3108591"/>
              <a:gd name="connsiteY1" fmla="*/ 96233 h 270827"/>
              <a:gd name="connsiteX2" fmla="*/ 0 w 3108591"/>
              <a:gd name="connsiteY2" fmla="*/ 270827 h 270827"/>
              <a:gd name="connsiteX0" fmla="*/ 2842692 w 2842692"/>
              <a:gd name="connsiteY0" fmla="*/ 0 h 270827"/>
              <a:gd name="connsiteX1" fmla="*/ 0 w 2842692"/>
              <a:gd name="connsiteY1" fmla="*/ 270827 h 270827"/>
              <a:gd name="connsiteX0" fmla="*/ 2821829 w 2821829"/>
              <a:gd name="connsiteY0" fmla="*/ 0 h 325907"/>
              <a:gd name="connsiteX1" fmla="*/ 0 w 2821829"/>
              <a:gd name="connsiteY1" fmla="*/ 325907 h 325907"/>
              <a:gd name="connsiteX0" fmla="*/ 2821829 w 2821829"/>
              <a:gd name="connsiteY0" fmla="*/ 0 h 325907"/>
              <a:gd name="connsiteX1" fmla="*/ 537224 w 2821829"/>
              <a:gd name="connsiteY1" fmla="*/ 290571 h 325907"/>
              <a:gd name="connsiteX2" fmla="*/ 0 w 2821829"/>
              <a:gd name="connsiteY2" fmla="*/ 325907 h 325907"/>
              <a:gd name="connsiteX0" fmla="*/ 2821829 w 2821829"/>
              <a:gd name="connsiteY0" fmla="*/ 0 h 325907"/>
              <a:gd name="connsiteX1" fmla="*/ 1908968 w 2821829"/>
              <a:gd name="connsiteY1" fmla="*/ 130528 h 325907"/>
              <a:gd name="connsiteX2" fmla="*/ 537224 w 2821829"/>
              <a:gd name="connsiteY2" fmla="*/ 290571 h 325907"/>
              <a:gd name="connsiteX3" fmla="*/ 0 w 2821829"/>
              <a:gd name="connsiteY3" fmla="*/ 325907 h 325907"/>
              <a:gd name="connsiteX0" fmla="*/ 2821829 w 2821829"/>
              <a:gd name="connsiteY0" fmla="*/ 0 h 325907"/>
              <a:gd name="connsiteX1" fmla="*/ 1908968 w 2821829"/>
              <a:gd name="connsiteY1" fmla="*/ 130528 h 325907"/>
              <a:gd name="connsiteX2" fmla="*/ 1356097 w 2821829"/>
              <a:gd name="connsiteY2" fmla="*/ 202236 h 325907"/>
              <a:gd name="connsiteX3" fmla="*/ 537224 w 2821829"/>
              <a:gd name="connsiteY3" fmla="*/ 290571 h 325907"/>
              <a:gd name="connsiteX4" fmla="*/ 0 w 2821829"/>
              <a:gd name="connsiteY4" fmla="*/ 325907 h 325907"/>
              <a:gd name="connsiteX0" fmla="*/ 2873987 w 2873987"/>
              <a:gd name="connsiteY0" fmla="*/ 0 h 290571"/>
              <a:gd name="connsiteX1" fmla="*/ 1961126 w 2873987"/>
              <a:gd name="connsiteY1" fmla="*/ 130528 h 290571"/>
              <a:gd name="connsiteX2" fmla="*/ 1408255 w 2873987"/>
              <a:gd name="connsiteY2" fmla="*/ 202236 h 290571"/>
              <a:gd name="connsiteX3" fmla="*/ 589382 w 2873987"/>
              <a:gd name="connsiteY3" fmla="*/ 290571 h 290571"/>
              <a:gd name="connsiteX4" fmla="*/ 0 w 2873987"/>
              <a:gd name="connsiteY4" fmla="*/ 162746 h 290571"/>
              <a:gd name="connsiteX0" fmla="*/ 2873987 w 2873987"/>
              <a:gd name="connsiteY0" fmla="*/ 0 h 324654"/>
              <a:gd name="connsiteX1" fmla="*/ 1961126 w 2873987"/>
              <a:gd name="connsiteY1" fmla="*/ 130528 h 324654"/>
              <a:gd name="connsiteX2" fmla="*/ 1408255 w 2873987"/>
              <a:gd name="connsiteY2" fmla="*/ 202236 h 324654"/>
              <a:gd name="connsiteX3" fmla="*/ 589382 w 2873987"/>
              <a:gd name="connsiteY3" fmla="*/ 290571 h 324654"/>
              <a:gd name="connsiteX4" fmla="*/ 52158 w 2873987"/>
              <a:gd name="connsiteY4" fmla="*/ 322788 h 324654"/>
              <a:gd name="connsiteX5" fmla="*/ 0 w 2873987"/>
              <a:gd name="connsiteY5" fmla="*/ 162746 h 324654"/>
              <a:gd name="connsiteX0" fmla="*/ 2873987 w 2873987"/>
              <a:gd name="connsiteY0" fmla="*/ 0 h 322788"/>
              <a:gd name="connsiteX1" fmla="*/ 1961126 w 2873987"/>
              <a:gd name="connsiteY1" fmla="*/ 130528 h 322788"/>
              <a:gd name="connsiteX2" fmla="*/ 1408255 w 2873987"/>
              <a:gd name="connsiteY2" fmla="*/ 202236 h 322788"/>
              <a:gd name="connsiteX3" fmla="*/ 589382 w 2873987"/>
              <a:gd name="connsiteY3" fmla="*/ 290571 h 322788"/>
              <a:gd name="connsiteX4" fmla="*/ 52158 w 2873987"/>
              <a:gd name="connsiteY4" fmla="*/ 322788 h 322788"/>
              <a:gd name="connsiteX5" fmla="*/ 0 w 2873987"/>
              <a:gd name="connsiteY5" fmla="*/ 162746 h 322788"/>
              <a:gd name="connsiteX0" fmla="*/ 2873987 w 2873987"/>
              <a:gd name="connsiteY0" fmla="*/ 0 h 320710"/>
              <a:gd name="connsiteX1" fmla="*/ 1961126 w 2873987"/>
              <a:gd name="connsiteY1" fmla="*/ 130528 h 320710"/>
              <a:gd name="connsiteX2" fmla="*/ 1408255 w 2873987"/>
              <a:gd name="connsiteY2" fmla="*/ 202236 h 320710"/>
              <a:gd name="connsiteX3" fmla="*/ 589382 w 2873987"/>
              <a:gd name="connsiteY3" fmla="*/ 290571 h 320710"/>
              <a:gd name="connsiteX4" fmla="*/ 78236 w 2873987"/>
              <a:gd name="connsiteY4" fmla="*/ 320710 h 320710"/>
              <a:gd name="connsiteX5" fmla="*/ 0 w 2873987"/>
              <a:gd name="connsiteY5" fmla="*/ 162746 h 320710"/>
              <a:gd name="connsiteX0" fmla="*/ 2873987 w 2873987"/>
              <a:gd name="connsiteY0" fmla="*/ 0 h 326945"/>
              <a:gd name="connsiteX1" fmla="*/ 1961126 w 2873987"/>
              <a:gd name="connsiteY1" fmla="*/ 130528 h 326945"/>
              <a:gd name="connsiteX2" fmla="*/ 1408255 w 2873987"/>
              <a:gd name="connsiteY2" fmla="*/ 202236 h 326945"/>
              <a:gd name="connsiteX3" fmla="*/ 589382 w 2873987"/>
              <a:gd name="connsiteY3" fmla="*/ 290571 h 326945"/>
              <a:gd name="connsiteX4" fmla="*/ 62588 w 2873987"/>
              <a:gd name="connsiteY4" fmla="*/ 326945 h 326945"/>
              <a:gd name="connsiteX5" fmla="*/ 0 w 2873987"/>
              <a:gd name="connsiteY5" fmla="*/ 162746 h 326945"/>
              <a:gd name="connsiteX0" fmla="*/ 2882296 w 2882296"/>
              <a:gd name="connsiteY0" fmla="*/ 0 h 326945"/>
              <a:gd name="connsiteX1" fmla="*/ 1969435 w 2882296"/>
              <a:gd name="connsiteY1" fmla="*/ 130528 h 326945"/>
              <a:gd name="connsiteX2" fmla="*/ 1416564 w 2882296"/>
              <a:gd name="connsiteY2" fmla="*/ 202236 h 326945"/>
              <a:gd name="connsiteX3" fmla="*/ 597691 w 2882296"/>
              <a:gd name="connsiteY3" fmla="*/ 290571 h 326945"/>
              <a:gd name="connsiteX4" fmla="*/ 70897 w 2882296"/>
              <a:gd name="connsiteY4" fmla="*/ 326945 h 326945"/>
              <a:gd name="connsiteX5" fmla="*/ 0 w 2882296"/>
              <a:gd name="connsiteY5" fmla="*/ 164409 h 32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2296" h="326945">
                <a:moveTo>
                  <a:pt x="2882296" y="0"/>
                </a:moveTo>
                <a:cubicBezTo>
                  <a:pt x="2645831" y="30242"/>
                  <a:pt x="2350203" y="82100"/>
                  <a:pt x="1969435" y="130528"/>
                </a:cubicBezTo>
                <a:lnTo>
                  <a:pt x="1416564" y="202236"/>
                </a:lnTo>
                <a:lnTo>
                  <a:pt x="597691" y="290571"/>
                </a:lnTo>
                <a:lnTo>
                  <a:pt x="70897" y="326945"/>
                </a:lnTo>
                <a:lnTo>
                  <a:pt x="0" y="1644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1" name="フリーフォーム 320"/>
          <p:cNvSpPr/>
          <p:nvPr/>
        </p:nvSpPr>
        <p:spPr>
          <a:xfrm rot="16200000">
            <a:off x="4770955" y="4388060"/>
            <a:ext cx="520747" cy="34942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33138 w 44233"/>
              <a:gd name="connsiteY0" fmla="*/ 939501 h 939501"/>
              <a:gd name="connsiteX1" fmla="*/ 44233 w 44233"/>
              <a:gd name="connsiteY1" fmla="*/ 0 h 939501"/>
              <a:gd name="connsiteX2" fmla="*/ 30791 w 44233"/>
              <a:gd name="connsiteY2" fmla="*/ 176487 h 939501"/>
              <a:gd name="connsiteX3" fmla="*/ 17662 w 44233"/>
              <a:gd name="connsiteY3" fmla="*/ 300028 h 939501"/>
              <a:gd name="connsiteX4" fmla="*/ 0 w 44233"/>
              <a:gd name="connsiteY4" fmla="*/ 541230 h 939501"/>
              <a:gd name="connsiteX0" fmla="*/ 33138 w 33138"/>
              <a:gd name="connsiteY0" fmla="*/ 763014 h 763014"/>
              <a:gd name="connsiteX1" fmla="*/ 28603 w 33138"/>
              <a:gd name="connsiteY1" fmla="*/ 450041 h 763014"/>
              <a:gd name="connsiteX2" fmla="*/ 30791 w 33138"/>
              <a:gd name="connsiteY2" fmla="*/ 0 h 763014"/>
              <a:gd name="connsiteX3" fmla="*/ 17662 w 33138"/>
              <a:gd name="connsiteY3" fmla="*/ 123541 h 763014"/>
              <a:gd name="connsiteX4" fmla="*/ 0 w 33138"/>
              <a:gd name="connsiteY4" fmla="*/ 364743 h 763014"/>
              <a:gd name="connsiteX0" fmla="*/ 33607 w 33607"/>
              <a:gd name="connsiteY0" fmla="*/ 757131 h 757131"/>
              <a:gd name="connsiteX1" fmla="*/ 28603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757131 h 757131"/>
              <a:gd name="connsiteX1" fmla="*/ 29072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228 w 33607"/>
              <a:gd name="connsiteY1" fmla="*/ 323558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8915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392388 h 392388"/>
              <a:gd name="connsiteX1" fmla="*/ 28915 w 33607"/>
              <a:gd name="connsiteY1" fmla="*/ 85298 h 392388"/>
              <a:gd name="connsiteX2" fmla="*/ 1251 w 33607"/>
              <a:gd name="connsiteY2" fmla="*/ 129420 h 392388"/>
              <a:gd name="connsiteX3" fmla="*/ 0 w 33607"/>
              <a:gd name="connsiteY3" fmla="*/ 0 h 392388"/>
              <a:gd name="connsiteX0" fmla="*/ 32826 w 32826"/>
              <a:gd name="connsiteY0" fmla="*/ 401212 h 401212"/>
              <a:gd name="connsiteX1" fmla="*/ 28134 w 32826"/>
              <a:gd name="connsiteY1" fmla="*/ 94122 h 401212"/>
              <a:gd name="connsiteX2" fmla="*/ 470 w 32826"/>
              <a:gd name="connsiteY2" fmla="*/ 138244 h 401212"/>
              <a:gd name="connsiteX3" fmla="*/ 0 w 32826"/>
              <a:gd name="connsiteY3" fmla="*/ 0 h 401212"/>
              <a:gd name="connsiteX0" fmla="*/ 32826 w 32826"/>
              <a:gd name="connsiteY0" fmla="*/ 401212 h 401212"/>
              <a:gd name="connsiteX1" fmla="*/ 28134 w 32826"/>
              <a:gd name="connsiteY1" fmla="*/ 94122 h 401212"/>
              <a:gd name="connsiteX2" fmla="*/ 783 w 32826"/>
              <a:gd name="connsiteY2" fmla="*/ 144127 h 401212"/>
              <a:gd name="connsiteX3" fmla="*/ 0 w 32826"/>
              <a:gd name="connsiteY3" fmla="*/ 0 h 401212"/>
              <a:gd name="connsiteX0" fmla="*/ 32513 w 32513"/>
              <a:gd name="connsiteY0" fmla="*/ 395329 h 395329"/>
              <a:gd name="connsiteX1" fmla="*/ 27821 w 32513"/>
              <a:gd name="connsiteY1" fmla="*/ 88239 h 395329"/>
              <a:gd name="connsiteX2" fmla="*/ 470 w 32513"/>
              <a:gd name="connsiteY2" fmla="*/ 138244 h 395329"/>
              <a:gd name="connsiteX3" fmla="*/ 0 w 32513"/>
              <a:gd name="connsiteY3" fmla="*/ 0 h 395329"/>
              <a:gd name="connsiteX0" fmla="*/ 32669 w 32669"/>
              <a:gd name="connsiteY0" fmla="*/ 412978 h 412978"/>
              <a:gd name="connsiteX1" fmla="*/ 27977 w 32669"/>
              <a:gd name="connsiteY1" fmla="*/ 105888 h 412978"/>
              <a:gd name="connsiteX2" fmla="*/ 626 w 32669"/>
              <a:gd name="connsiteY2" fmla="*/ 155893 h 412978"/>
              <a:gd name="connsiteX3" fmla="*/ 0 w 32669"/>
              <a:gd name="connsiteY3" fmla="*/ 0 h 412978"/>
              <a:gd name="connsiteX0" fmla="*/ 32776 w 32776"/>
              <a:gd name="connsiteY0" fmla="*/ 427220 h 427220"/>
              <a:gd name="connsiteX1" fmla="*/ 27977 w 32776"/>
              <a:gd name="connsiteY1" fmla="*/ 105888 h 427220"/>
              <a:gd name="connsiteX2" fmla="*/ 626 w 32776"/>
              <a:gd name="connsiteY2" fmla="*/ 155893 h 427220"/>
              <a:gd name="connsiteX3" fmla="*/ 0 w 32776"/>
              <a:gd name="connsiteY3" fmla="*/ 0 h 427220"/>
              <a:gd name="connsiteX0" fmla="*/ 32776 w 32776"/>
              <a:gd name="connsiteY0" fmla="*/ 406040 h 406040"/>
              <a:gd name="connsiteX1" fmla="*/ 27977 w 32776"/>
              <a:gd name="connsiteY1" fmla="*/ 84708 h 406040"/>
              <a:gd name="connsiteX2" fmla="*/ 626 w 32776"/>
              <a:gd name="connsiteY2" fmla="*/ 134713 h 406040"/>
              <a:gd name="connsiteX3" fmla="*/ 0 w 32776"/>
              <a:gd name="connsiteY3" fmla="*/ 0 h 406040"/>
            </a:gdLst>
            <a:ahLst/>
            <a:cxnLst>
              <a:cxn ang="0">
                <a:pos x="connsiteX0" y="connsiteY0"/>
              </a:cxn>
              <a:cxn ang="0">
                <a:pos x="connsiteX1" y="connsiteY1"/>
              </a:cxn>
              <a:cxn ang="0">
                <a:pos x="connsiteX2" y="connsiteY2"/>
              </a:cxn>
              <a:cxn ang="0">
                <a:pos x="connsiteX3" y="connsiteY3"/>
              </a:cxn>
            </a:cxnLst>
            <a:rect l="l" t="t" r="r" b="b"/>
            <a:pathLst>
              <a:path w="32776" h="406040">
                <a:moveTo>
                  <a:pt x="32776" y="406040"/>
                </a:moveTo>
                <a:cubicBezTo>
                  <a:pt x="31264" y="301716"/>
                  <a:pt x="29489" y="189032"/>
                  <a:pt x="27977" y="84708"/>
                </a:cubicBezTo>
                <a:lnTo>
                  <a:pt x="626" y="134713"/>
                </a:lnTo>
                <a:cubicBezTo>
                  <a:pt x="469" y="88632"/>
                  <a:pt x="157" y="4608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2" name="フリーフォーム 321"/>
          <p:cNvSpPr/>
          <p:nvPr/>
        </p:nvSpPr>
        <p:spPr>
          <a:xfrm rot="16200000">
            <a:off x="4503658" y="3236773"/>
            <a:ext cx="199942" cy="7206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425957"/>
              <a:gd name="connsiteY0" fmla="*/ 0 h 294408"/>
              <a:gd name="connsiteX1" fmla="*/ 425957 w 425957"/>
              <a:gd name="connsiteY1" fmla="*/ 294408 h 294408"/>
              <a:gd name="connsiteX0" fmla="*/ 0 w 422375"/>
              <a:gd name="connsiteY0" fmla="*/ 0 h 295845"/>
              <a:gd name="connsiteX1" fmla="*/ 422375 w 422375"/>
              <a:gd name="connsiteY1" fmla="*/ 295845 h 295845"/>
            </a:gdLst>
            <a:ahLst/>
            <a:cxnLst>
              <a:cxn ang="0">
                <a:pos x="connsiteX0" y="connsiteY0"/>
              </a:cxn>
              <a:cxn ang="0">
                <a:pos x="connsiteX1" y="connsiteY1"/>
              </a:cxn>
            </a:cxnLst>
            <a:rect l="l" t="t" r="r" b="b"/>
            <a:pathLst>
              <a:path w="422375" h="295845">
                <a:moveTo>
                  <a:pt x="0" y="0"/>
                </a:moveTo>
                <a:lnTo>
                  <a:pt x="422375" y="2958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3" name="フリーフォーム 322"/>
          <p:cNvSpPr/>
          <p:nvPr/>
        </p:nvSpPr>
        <p:spPr>
          <a:xfrm rot="16200000">
            <a:off x="4192203" y="3703382"/>
            <a:ext cx="438967" cy="31302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886577"/>
              <a:gd name="connsiteY0" fmla="*/ 0 h 279141"/>
              <a:gd name="connsiteX1" fmla="*/ 886577 w 886577"/>
              <a:gd name="connsiteY1" fmla="*/ 279141 h 279141"/>
              <a:gd name="connsiteX0" fmla="*/ 0 w 130293"/>
              <a:gd name="connsiteY0" fmla="*/ 0 h 93117"/>
              <a:gd name="connsiteX1" fmla="*/ 130293 w 130293"/>
              <a:gd name="connsiteY1" fmla="*/ 93117 h 93117"/>
              <a:gd name="connsiteX0" fmla="*/ 740883 w 871176"/>
              <a:gd name="connsiteY0" fmla="*/ 0 h 93117"/>
              <a:gd name="connsiteX1" fmla="*/ 142 w 871176"/>
              <a:gd name="connsiteY1" fmla="*/ 47390 h 93117"/>
              <a:gd name="connsiteX2" fmla="*/ 871176 w 871176"/>
              <a:gd name="connsiteY2" fmla="*/ 93117 h 93117"/>
              <a:gd name="connsiteX0" fmla="*/ 740741 w 871034"/>
              <a:gd name="connsiteY0" fmla="*/ 0 h 93117"/>
              <a:gd name="connsiteX1" fmla="*/ 0 w 871034"/>
              <a:gd name="connsiteY1" fmla="*/ 47390 h 93117"/>
              <a:gd name="connsiteX2" fmla="*/ 871034 w 871034"/>
              <a:gd name="connsiteY2" fmla="*/ 93117 h 93117"/>
              <a:gd name="connsiteX0" fmla="*/ 745956 w 871034"/>
              <a:gd name="connsiteY0" fmla="*/ 0 h 91039"/>
              <a:gd name="connsiteX1" fmla="*/ 0 w 871034"/>
              <a:gd name="connsiteY1" fmla="*/ 45312 h 91039"/>
              <a:gd name="connsiteX2" fmla="*/ 871034 w 871034"/>
              <a:gd name="connsiteY2" fmla="*/ 91039 h 9103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0784"/>
              <a:gd name="connsiteX1" fmla="*/ 0 w 871034"/>
              <a:gd name="connsiteY1" fmla="*/ 45312 h 110784"/>
              <a:gd name="connsiteX2" fmla="*/ 99100 w 871034"/>
              <a:gd name="connsiteY2" fmla="*/ 110784 h 110784"/>
              <a:gd name="connsiteX3" fmla="*/ 871034 w 871034"/>
              <a:gd name="connsiteY3" fmla="*/ 91039 h 110784"/>
              <a:gd name="connsiteX0" fmla="*/ 745956 w 871034"/>
              <a:gd name="connsiteY0" fmla="*/ 0 h 124464"/>
              <a:gd name="connsiteX1" fmla="*/ 0 w 871034"/>
              <a:gd name="connsiteY1" fmla="*/ 45312 h 124464"/>
              <a:gd name="connsiteX2" fmla="*/ 99100 w 871034"/>
              <a:gd name="connsiteY2" fmla="*/ 110784 h 124464"/>
              <a:gd name="connsiteX3" fmla="*/ 208631 w 871034"/>
              <a:gd name="connsiteY3" fmla="*/ 124294 h 124464"/>
              <a:gd name="connsiteX4" fmla="*/ 871034 w 871034"/>
              <a:gd name="connsiteY4" fmla="*/ 91039 h 124464"/>
              <a:gd name="connsiteX0" fmla="*/ 745956 w 855386"/>
              <a:gd name="connsiteY0" fmla="*/ 0 h 124464"/>
              <a:gd name="connsiteX1" fmla="*/ 0 w 855386"/>
              <a:gd name="connsiteY1" fmla="*/ 45312 h 124464"/>
              <a:gd name="connsiteX2" fmla="*/ 99100 w 855386"/>
              <a:gd name="connsiteY2" fmla="*/ 110784 h 124464"/>
              <a:gd name="connsiteX3" fmla="*/ 208631 w 855386"/>
              <a:gd name="connsiteY3" fmla="*/ 124294 h 124464"/>
              <a:gd name="connsiteX4" fmla="*/ 855386 w 855386"/>
              <a:gd name="connsiteY4" fmla="*/ 84804 h 124464"/>
              <a:gd name="connsiteX0" fmla="*/ 745956 w 891897"/>
              <a:gd name="connsiteY0" fmla="*/ 0 h 124464"/>
              <a:gd name="connsiteX1" fmla="*/ 0 w 891897"/>
              <a:gd name="connsiteY1" fmla="*/ 45312 h 124464"/>
              <a:gd name="connsiteX2" fmla="*/ 99100 w 891897"/>
              <a:gd name="connsiteY2" fmla="*/ 110784 h 124464"/>
              <a:gd name="connsiteX3" fmla="*/ 208631 w 891897"/>
              <a:gd name="connsiteY3" fmla="*/ 124294 h 124464"/>
              <a:gd name="connsiteX4" fmla="*/ 891897 w 891897"/>
              <a:gd name="connsiteY4" fmla="*/ 84804 h 12446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6372"/>
              <a:gd name="connsiteX1" fmla="*/ 0 w 891897"/>
              <a:gd name="connsiteY1" fmla="*/ 45312 h 126372"/>
              <a:gd name="connsiteX2" fmla="*/ 99100 w 891897"/>
              <a:gd name="connsiteY2" fmla="*/ 110784 h 126372"/>
              <a:gd name="connsiteX3" fmla="*/ 182552 w 891897"/>
              <a:gd name="connsiteY3" fmla="*/ 126372 h 126372"/>
              <a:gd name="connsiteX4" fmla="*/ 891897 w 891897"/>
              <a:gd name="connsiteY4" fmla="*/ 84804 h 126372"/>
              <a:gd name="connsiteX0" fmla="*/ 745956 w 891897"/>
              <a:gd name="connsiteY0" fmla="*/ 0 h 128493"/>
              <a:gd name="connsiteX1" fmla="*/ 0 w 891897"/>
              <a:gd name="connsiteY1" fmla="*/ 45312 h 128493"/>
              <a:gd name="connsiteX2" fmla="*/ 99100 w 891897"/>
              <a:gd name="connsiteY2" fmla="*/ 110784 h 128493"/>
              <a:gd name="connsiteX3" fmla="*/ 182552 w 891897"/>
              <a:gd name="connsiteY3" fmla="*/ 126372 h 128493"/>
              <a:gd name="connsiteX4" fmla="*/ 891897 w 891897"/>
              <a:gd name="connsiteY4" fmla="*/ 84804 h 128493"/>
              <a:gd name="connsiteX0" fmla="*/ 745956 w 891897"/>
              <a:gd name="connsiteY0" fmla="*/ 0 h 127163"/>
              <a:gd name="connsiteX1" fmla="*/ 0 w 891897"/>
              <a:gd name="connsiteY1" fmla="*/ 45312 h 127163"/>
              <a:gd name="connsiteX2" fmla="*/ 99100 w 891897"/>
              <a:gd name="connsiteY2" fmla="*/ 110784 h 127163"/>
              <a:gd name="connsiteX3" fmla="*/ 182552 w 891897"/>
              <a:gd name="connsiteY3" fmla="*/ 126372 h 127163"/>
              <a:gd name="connsiteX4" fmla="*/ 891897 w 891897"/>
              <a:gd name="connsiteY4" fmla="*/ 84804 h 127163"/>
              <a:gd name="connsiteX0" fmla="*/ 745956 w 891897"/>
              <a:gd name="connsiteY0" fmla="*/ 0 h 127447"/>
              <a:gd name="connsiteX1" fmla="*/ 0 w 891897"/>
              <a:gd name="connsiteY1" fmla="*/ 45312 h 127447"/>
              <a:gd name="connsiteX2" fmla="*/ 99100 w 891897"/>
              <a:gd name="connsiteY2" fmla="*/ 110784 h 127447"/>
              <a:gd name="connsiteX3" fmla="*/ 182552 w 891897"/>
              <a:gd name="connsiteY3" fmla="*/ 126372 h 127447"/>
              <a:gd name="connsiteX4" fmla="*/ 891897 w 891897"/>
              <a:gd name="connsiteY4" fmla="*/ 84804 h 127447"/>
              <a:gd name="connsiteX0" fmla="*/ 745956 w 891897"/>
              <a:gd name="connsiteY0" fmla="*/ 0 h 127658"/>
              <a:gd name="connsiteX1" fmla="*/ 0 w 891897"/>
              <a:gd name="connsiteY1" fmla="*/ 45312 h 127658"/>
              <a:gd name="connsiteX2" fmla="*/ 99100 w 891897"/>
              <a:gd name="connsiteY2" fmla="*/ 110784 h 127658"/>
              <a:gd name="connsiteX3" fmla="*/ 182552 w 891897"/>
              <a:gd name="connsiteY3" fmla="*/ 126372 h 127658"/>
              <a:gd name="connsiteX4" fmla="*/ 891897 w 891897"/>
              <a:gd name="connsiteY4" fmla="*/ 84804 h 127658"/>
              <a:gd name="connsiteX0" fmla="*/ 745956 w 891897"/>
              <a:gd name="connsiteY0" fmla="*/ 0 h 127335"/>
              <a:gd name="connsiteX1" fmla="*/ 0 w 891897"/>
              <a:gd name="connsiteY1" fmla="*/ 45312 h 127335"/>
              <a:gd name="connsiteX2" fmla="*/ 99100 w 891897"/>
              <a:gd name="connsiteY2" fmla="*/ 110784 h 127335"/>
              <a:gd name="connsiteX3" fmla="*/ 182552 w 891897"/>
              <a:gd name="connsiteY3" fmla="*/ 126372 h 127335"/>
              <a:gd name="connsiteX4" fmla="*/ 891897 w 891897"/>
              <a:gd name="connsiteY4" fmla="*/ 84804 h 127335"/>
              <a:gd name="connsiteX0" fmla="*/ 745956 w 891897"/>
              <a:gd name="connsiteY0" fmla="*/ 0 h 126872"/>
              <a:gd name="connsiteX1" fmla="*/ 0 w 891897"/>
              <a:gd name="connsiteY1" fmla="*/ 45312 h 126872"/>
              <a:gd name="connsiteX2" fmla="*/ 99100 w 891897"/>
              <a:gd name="connsiteY2" fmla="*/ 110784 h 126872"/>
              <a:gd name="connsiteX3" fmla="*/ 182552 w 891897"/>
              <a:gd name="connsiteY3" fmla="*/ 126372 h 126872"/>
              <a:gd name="connsiteX4" fmla="*/ 891897 w 891897"/>
              <a:gd name="connsiteY4" fmla="*/ 84804 h 126872"/>
              <a:gd name="connsiteX0" fmla="*/ 745956 w 891897"/>
              <a:gd name="connsiteY0" fmla="*/ 0 h 127069"/>
              <a:gd name="connsiteX1" fmla="*/ 0 w 891897"/>
              <a:gd name="connsiteY1" fmla="*/ 45312 h 127069"/>
              <a:gd name="connsiteX2" fmla="*/ 88669 w 891897"/>
              <a:gd name="connsiteY2" fmla="*/ 113555 h 127069"/>
              <a:gd name="connsiteX3" fmla="*/ 182552 w 891897"/>
              <a:gd name="connsiteY3" fmla="*/ 126372 h 127069"/>
              <a:gd name="connsiteX4" fmla="*/ 891897 w 891897"/>
              <a:gd name="connsiteY4" fmla="*/ 84804 h 127069"/>
              <a:gd name="connsiteX0" fmla="*/ 781783 w 891897"/>
              <a:gd name="connsiteY0" fmla="*/ 0 h 128506"/>
              <a:gd name="connsiteX1" fmla="*/ 0 w 891897"/>
              <a:gd name="connsiteY1" fmla="*/ 46749 h 128506"/>
              <a:gd name="connsiteX2" fmla="*/ 88669 w 891897"/>
              <a:gd name="connsiteY2" fmla="*/ 114992 h 128506"/>
              <a:gd name="connsiteX3" fmla="*/ 182552 w 891897"/>
              <a:gd name="connsiteY3" fmla="*/ 127809 h 128506"/>
              <a:gd name="connsiteX4" fmla="*/ 891897 w 891897"/>
              <a:gd name="connsiteY4" fmla="*/ 86241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4578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7072 h 12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23" h="128506">
                <a:moveTo>
                  <a:pt x="781783" y="0"/>
                </a:moveTo>
                <a:lnTo>
                  <a:pt x="0" y="46749"/>
                </a:lnTo>
                <a:lnTo>
                  <a:pt x="88669" y="114992"/>
                </a:lnTo>
                <a:cubicBezTo>
                  <a:pt x="114749" y="126425"/>
                  <a:pt x="126917" y="130234"/>
                  <a:pt x="182552" y="127809"/>
                </a:cubicBezTo>
                <a:lnTo>
                  <a:pt x="925123" y="870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4" name="フリーフォーム 323"/>
          <p:cNvSpPr/>
          <p:nvPr/>
        </p:nvSpPr>
        <p:spPr>
          <a:xfrm rot="16200000">
            <a:off x="3535807" y="3048682"/>
            <a:ext cx="1061605" cy="27577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Lst>
            <a:ahLst/>
            <a:cxnLst>
              <a:cxn ang="0">
                <a:pos x="connsiteX0" y="connsiteY0"/>
              </a:cxn>
              <a:cxn ang="0">
                <a:pos x="connsiteX1" y="connsiteY1"/>
              </a:cxn>
            </a:cxnLst>
            <a:rect l="l" t="t" r="r" b="b"/>
            <a:pathLst>
              <a:path w="2228968" h="113209">
                <a:moveTo>
                  <a:pt x="2228968" y="0"/>
                </a:moveTo>
                <a:lnTo>
                  <a:pt x="0" y="1132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5" name="フリーフォーム 324"/>
          <p:cNvSpPr/>
          <p:nvPr/>
        </p:nvSpPr>
        <p:spPr>
          <a:xfrm rot="16200000">
            <a:off x="2834149" y="3250783"/>
            <a:ext cx="1032914" cy="2951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 name="connsiteX0" fmla="*/ 1863865 w 1863865"/>
              <a:gd name="connsiteY0" fmla="*/ 0 h 174178"/>
              <a:gd name="connsiteX1" fmla="*/ 0 w 1863865"/>
              <a:gd name="connsiteY1" fmla="*/ 174178 h 174178"/>
              <a:gd name="connsiteX0" fmla="*/ 1863865 w 1863865"/>
              <a:gd name="connsiteY0" fmla="*/ 0 h 180066"/>
              <a:gd name="connsiteX1" fmla="*/ 39988 w 1863865"/>
              <a:gd name="connsiteY1" fmla="*/ 180066 h 180066"/>
              <a:gd name="connsiteX2" fmla="*/ 0 w 1863865"/>
              <a:gd name="connsiteY2"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2176810 w 2176810"/>
              <a:gd name="connsiteY0" fmla="*/ 0 h 121176"/>
              <a:gd name="connsiteX1" fmla="*/ 1528217 w 2176810"/>
              <a:gd name="connsiteY1" fmla="*/ 33880 h 121176"/>
              <a:gd name="connsiteX2" fmla="*/ 39988 w 2176810"/>
              <a:gd name="connsiteY2" fmla="*/ 121176 h 121176"/>
              <a:gd name="connsiteX3" fmla="*/ 0 w 2176810"/>
              <a:gd name="connsiteY3" fmla="*/ 115288 h 121176"/>
              <a:gd name="connsiteX0" fmla="*/ 2176810 w 2176810"/>
              <a:gd name="connsiteY0" fmla="*/ 0 h 121176"/>
              <a:gd name="connsiteX1" fmla="*/ 39988 w 2176810"/>
              <a:gd name="connsiteY1" fmla="*/ 121176 h 121176"/>
              <a:gd name="connsiteX2" fmla="*/ 0 w 2176810"/>
              <a:gd name="connsiteY2" fmla="*/ 115288 h 121176"/>
              <a:gd name="connsiteX0" fmla="*/ 2169856 w 2169856"/>
              <a:gd name="connsiteY0" fmla="*/ 0 h 121176"/>
              <a:gd name="connsiteX1" fmla="*/ 33034 w 2169856"/>
              <a:gd name="connsiteY1" fmla="*/ 121176 h 121176"/>
              <a:gd name="connsiteX2" fmla="*/ 0 w 2169856"/>
              <a:gd name="connsiteY2" fmla="*/ 114595 h 121176"/>
            </a:gdLst>
            <a:ahLst/>
            <a:cxnLst>
              <a:cxn ang="0">
                <a:pos x="connsiteX0" y="connsiteY0"/>
              </a:cxn>
              <a:cxn ang="0">
                <a:pos x="connsiteX1" y="connsiteY1"/>
              </a:cxn>
              <a:cxn ang="0">
                <a:pos x="connsiteX2" y="connsiteY2"/>
              </a:cxn>
            </a:cxnLst>
            <a:rect l="l" t="t" r="r" b="b"/>
            <a:pathLst>
              <a:path w="2169856" h="121176">
                <a:moveTo>
                  <a:pt x="2169856" y="0"/>
                </a:moveTo>
                <a:lnTo>
                  <a:pt x="33034" y="121176"/>
                </a:lnTo>
                <a:lnTo>
                  <a:pt x="0" y="114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6" name="フリーフォーム 325"/>
          <p:cNvSpPr/>
          <p:nvPr/>
        </p:nvSpPr>
        <p:spPr>
          <a:xfrm rot="16200000">
            <a:off x="2716516" y="2614016"/>
            <a:ext cx="216032" cy="7619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511"/>
              <a:gd name="connsiteY0" fmla="*/ 0 h 312794"/>
              <a:gd name="connsiteX1" fmla="*/ 455511 w 455511"/>
              <a:gd name="connsiteY1" fmla="*/ 312794 h 312794"/>
            </a:gdLst>
            <a:ahLst/>
            <a:cxnLst>
              <a:cxn ang="0">
                <a:pos x="connsiteX0" y="connsiteY0"/>
              </a:cxn>
              <a:cxn ang="0">
                <a:pos x="connsiteX1" y="connsiteY1"/>
              </a:cxn>
            </a:cxnLst>
            <a:rect l="l" t="t" r="r" b="b"/>
            <a:pathLst>
              <a:path w="455511" h="312794">
                <a:moveTo>
                  <a:pt x="0" y="0"/>
                </a:moveTo>
                <a:lnTo>
                  <a:pt x="455511" y="312794"/>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7" name="フリーフォーム 326"/>
          <p:cNvSpPr/>
          <p:nvPr/>
        </p:nvSpPr>
        <p:spPr>
          <a:xfrm rot="16200000">
            <a:off x="3473414" y="2417487"/>
            <a:ext cx="214287" cy="70444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406"/>
              <a:gd name="connsiteY0" fmla="*/ 0 h 283644"/>
              <a:gd name="connsiteX1" fmla="*/ 455406 w 455406"/>
              <a:gd name="connsiteY1" fmla="*/ 283644 h 283644"/>
              <a:gd name="connsiteX0" fmla="*/ 0 w 451929"/>
              <a:gd name="connsiteY0" fmla="*/ 0 h 289187"/>
              <a:gd name="connsiteX1" fmla="*/ 451929 w 451929"/>
              <a:gd name="connsiteY1" fmla="*/ 289187 h 289187"/>
            </a:gdLst>
            <a:ahLst/>
            <a:cxnLst>
              <a:cxn ang="0">
                <a:pos x="connsiteX0" y="connsiteY0"/>
              </a:cxn>
              <a:cxn ang="0">
                <a:pos x="connsiteX1" y="connsiteY1"/>
              </a:cxn>
            </a:cxnLst>
            <a:rect l="l" t="t" r="r" b="b"/>
            <a:pathLst>
              <a:path w="451929" h="289187">
                <a:moveTo>
                  <a:pt x="0" y="0"/>
                </a:moveTo>
                <a:lnTo>
                  <a:pt x="451929" y="28918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8" name="フリーフォーム 327"/>
          <p:cNvSpPr/>
          <p:nvPr/>
        </p:nvSpPr>
        <p:spPr>
          <a:xfrm rot="16200000">
            <a:off x="1951964" y="2887508"/>
            <a:ext cx="221038" cy="68587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319797"/>
              <a:gd name="connsiteY0" fmla="*/ 0 h 320364"/>
              <a:gd name="connsiteX1" fmla="*/ 319797 w 319797"/>
              <a:gd name="connsiteY1" fmla="*/ 320364 h 320364"/>
              <a:gd name="connsiteX0" fmla="*/ 173866 w 493663"/>
              <a:gd name="connsiteY0" fmla="*/ 0 h 320364"/>
              <a:gd name="connsiteX1" fmla="*/ 1645 w 493663"/>
              <a:gd name="connsiteY1" fmla="*/ 66441 h 320364"/>
              <a:gd name="connsiteX2" fmla="*/ 493663 w 493663"/>
              <a:gd name="connsiteY2" fmla="*/ 320364 h 320364"/>
              <a:gd name="connsiteX0" fmla="*/ 172221 w 492018"/>
              <a:gd name="connsiteY0" fmla="*/ 0 h 320364"/>
              <a:gd name="connsiteX1" fmla="*/ 0 w 492018"/>
              <a:gd name="connsiteY1" fmla="*/ 66441 h 320364"/>
              <a:gd name="connsiteX2" fmla="*/ 492018 w 492018"/>
              <a:gd name="connsiteY2" fmla="*/ 320364 h 320364"/>
              <a:gd name="connsiteX0" fmla="*/ 0 w 319797"/>
              <a:gd name="connsiteY0" fmla="*/ 0 h 320364"/>
              <a:gd name="connsiteX1" fmla="*/ 15546 w 319797"/>
              <a:gd name="connsiteY1" fmla="*/ 17250 h 320364"/>
              <a:gd name="connsiteX2" fmla="*/ 319797 w 319797"/>
              <a:gd name="connsiteY2" fmla="*/ 320364 h 320364"/>
              <a:gd name="connsiteX0" fmla="*/ 0 w 465838"/>
              <a:gd name="connsiteY0" fmla="*/ 0 h 281566"/>
              <a:gd name="connsiteX1" fmla="*/ 15546 w 465838"/>
              <a:gd name="connsiteY1" fmla="*/ 17250 h 281566"/>
              <a:gd name="connsiteX2" fmla="*/ 465838 w 465838"/>
              <a:gd name="connsiteY2" fmla="*/ 281566 h 281566"/>
            </a:gdLst>
            <a:ahLst/>
            <a:cxnLst>
              <a:cxn ang="0">
                <a:pos x="connsiteX0" y="connsiteY0"/>
              </a:cxn>
              <a:cxn ang="0">
                <a:pos x="connsiteX1" y="connsiteY1"/>
              </a:cxn>
              <a:cxn ang="0">
                <a:pos x="connsiteX2" y="connsiteY2"/>
              </a:cxn>
            </a:cxnLst>
            <a:rect l="l" t="t" r="r" b="b"/>
            <a:pathLst>
              <a:path w="465838" h="281566">
                <a:moveTo>
                  <a:pt x="0" y="0"/>
                </a:moveTo>
                <a:lnTo>
                  <a:pt x="15546" y="17250"/>
                </a:lnTo>
                <a:lnTo>
                  <a:pt x="465838" y="28156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9" name="フリーフォーム 328"/>
          <p:cNvSpPr/>
          <p:nvPr/>
        </p:nvSpPr>
        <p:spPr>
          <a:xfrm rot="16200000">
            <a:off x="4625680" y="5994794"/>
            <a:ext cx="2474668" cy="1728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0129"/>
              <a:gd name="connsiteY0" fmla="*/ 17722 h 17722"/>
              <a:gd name="connsiteX1" fmla="*/ 70129 w 70129"/>
              <a:gd name="connsiteY1" fmla="*/ 0 h 17722"/>
              <a:gd name="connsiteX0" fmla="*/ 0 w 70129"/>
              <a:gd name="connsiteY0" fmla="*/ 17722 h 17722"/>
              <a:gd name="connsiteX1" fmla="*/ 68983 w 70129"/>
              <a:gd name="connsiteY1" fmla="*/ 693 h 17722"/>
              <a:gd name="connsiteX2" fmla="*/ 70129 w 70129"/>
              <a:gd name="connsiteY2" fmla="*/ 0 h 17722"/>
              <a:gd name="connsiteX0" fmla="*/ 0 w 70129"/>
              <a:gd name="connsiteY0" fmla="*/ 17722 h 17722"/>
              <a:gd name="connsiteX1" fmla="*/ 43044 w 70129"/>
              <a:gd name="connsiteY1" fmla="*/ 8811 h 17722"/>
              <a:gd name="connsiteX2" fmla="*/ 68983 w 70129"/>
              <a:gd name="connsiteY2" fmla="*/ 693 h 17722"/>
              <a:gd name="connsiteX3" fmla="*/ 70129 w 70129"/>
              <a:gd name="connsiteY3" fmla="*/ 0 h 17722"/>
              <a:gd name="connsiteX0" fmla="*/ 0 w 69961"/>
              <a:gd name="connsiteY0" fmla="*/ 16732 h 16732"/>
              <a:gd name="connsiteX1" fmla="*/ 42876 w 69961"/>
              <a:gd name="connsiteY1" fmla="*/ 8811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9573 w 69961"/>
              <a:gd name="connsiteY1" fmla="*/ 14221 h 16732"/>
              <a:gd name="connsiteX2" fmla="*/ 42876 w 69961"/>
              <a:gd name="connsiteY2" fmla="*/ 8415 h 16732"/>
              <a:gd name="connsiteX3" fmla="*/ 68815 w 69961"/>
              <a:gd name="connsiteY3" fmla="*/ 693 h 16732"/>
              <a:gd name="connsiteX4" fmla="*/ 69961 w 69961"/>
              <a:gd name="connsiteY4" fmla="*/ 0 h 16732"/>
              <a:gd name="connsiteX0" fmla="*/ 0 w 70154"/>
              <a:gd name="connsiteY0" fmla="*/ 16903 h 16903"/>
              <a:gd name="connsiteX1" fmla="*/ 9766 w 70154"/>
              <a:gd name="connsiteY1" fmla="*/ 14221 h 16903"/>
              <a:gd name="connsiteX2" fmla="*/ 43069 w 70154"/>
              <a:gd name="connsiteY2" fmla="*/ 8415 h 16903"/>
              <a:gd name="connsiteX3" fmla="*/ 69008 w 70154"/>
              <a:gd name="connsiteY3" fmla="*/ 693 h 16903"/>
              <a:gd name="connsiteX4" fmla="*/ 70154 w 70154"/>
              <a:gd name="connsiteY4" fmla="*/ 0 h 16903"/>
              <a:gd name="connsiteX0" fmla="*/ 0 w 70154"/>
              <a:gd name="connsiteY0" fmla="*/ 16903 h 16903"/>
              <a:gd name="connsiteX1" fmla="*/ 9934 w 70154"/>
              <a:gd name="connsiteY1" fmla="*/ 14617 h 16903"/>
              <a:gd name="connsiteX2" fmla="*/ 43069 w 70154"/>
              <a:gd name="connsiteY2" fmla="*/ 8415 h 16903"/>
              <a:gd name="connsiteX3" fmla="*/ 69008 w 70154"/>
              <a:gd name="connsiteY3" fmla="*/ 693 h 16903"/>
              <a:gd name="connsiteX4" fmla="*/ 70154 w 70154"/>
              <a:gd name="connsiteY4" fmla="*/ 0 h 16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4" h="16903">
                <a:moveTo>
                  <a:pt x="0" y="16903"/>
                </a:moveTo>
                <a:cubicBezTo>
                  <a:pt x="3191" y="16237"/>
                  <a:pt x="6743" y="15283"/>
                  <a:pt x="9934" y="14617"/>
                </a:cubicBezTo>
                <a:lnTo>
                  <a:pt x="43069" y="8415"/>
                </a:lnTo>
                <a:lnTo>
                  <a:pt x="69008" y="693"/>
                </a:lnTo>
                <a:lnTo>
                  <a:pt x="7015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0" name="フリーフォーム 329"/>
          <p:cNvSpPr/>
          <p:nvPr/>
        </p:nvSpPr>
        <p:spPr>
          <a:xfrm rot="16200000">
            <a:off x="5667698" y="5855977"/>
            <a:ext cx="32442" cy="387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895 w 895"/>
              <a:gd name="connsiteY0" fmla="*/ 37920 h 37920"/>
              <a:gd name="connsiteX1" fmla="*/ 0 w 895"/>
              <a:gd name="connsiteY1" fmla="*/ 0 h 37920"/>
            </a:gdLst>
            <a:ahLst/>
            <a:cxnLst>
              <a:cxn ang="0">
                <a:pos x="connsiteX0" y="connsiteY0"/>
              </a:cxn>
              <a:cxn ang="0">
                <a:pos x="connsiteX1" y="connsiteY1"/>
              </a:cxn>
            </a:cxnLst>
            <a:rect l="l" t="t" r="r" b="b"/>
            <a:pathLst>
              <a:path w="895" h="37920">
                <a:moveTo>
                  <a:pt x="895" y="37920"/>
                </a:moveTo>
                <a:cubicBezTo>
                  <a:pt x="597" y="25280"/>
                  <a:pt x="298" y="12640"/>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1" name="フリーフォーム 330"/>
          <p:cNvSpPr/>
          <p:nvPr/>
        </p:nvSpPr>
        <p:spPr>
          <a:xfrm rot="16200000">
            <a:off x="5626197" y="6401812"/>
            <a:ext cx="214717" cy="3614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Lst>
            <a:ahLst/>
            <a:cxnLst>
              <a:cxn ang="0">
                <a:pos x="connsiteX0" y="connsiteY0"/>
              </a:cxn>
              <a:cxn ang="0">
                <a:pos x="connsiteX1" y="connsiteY1"/>
              </a:cxn>
              <a:cxn ang="0">
                <a:pos x="connsiteX2" y="connsiteY2"/>
              </a:cxn>
            </a:cxnLst>
            <a:rect l="l" t="t" r="r" b="b"/>
            <a:pathLst>
              <a:path w="10283" h="10000">
                <a:moveTo>
                  <a:pt x="1323" y="10000"/>
                </a:moveTo>
                <a:lnTo>
                  <a:pt x="0" y="559"/>
                </a:lnTo>
                <a:lnTo>
                  <a:pt x="1028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2" name="フリーフォーム 331"/>
          <p:cNvSpPr/>
          <p:nvPr/>
        </p:nvSpPr>
        <p:spPr>
          <a:xfrm rot="16200000">
            <a:off x="3792377" y="6064572"/>
            <a:ext cx="2707691" cy="2602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Lst>
            <a:ahLst/>
            <a:cxnLst>
              <a:cxn ang="0">
                <a:pos x="connsiteX0" y="connsiteY0"/>
              </a:cxn>
              <a:cxn ang="0">
                <a:pos x="connsiteX1" y="connsiteY1"/>
              </a:cxn>
            </a:cxnLst>
            <a:rect l="l" t="t" r="r" b="b"/>
            <a:pathLst>
              <a:path w="76878" h="25445">
                <a:moveTo>
                  <a:pt x="0" y="25445"/>
                </a:moveTo>
                <a:lnTo>
                  <a:pt x="7687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3" name="フリーフォーム 332"/>
          <p:cNvSpPr/>
          <p:nvPr/>
        </p:nvSpPr>
        <p:spPr>
          <a:xfrm rot="16200000">
            <a:off x="5338134" y="4464217"/>
            <a:ext cx="60712" cy="7087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3867"/>
              <a:gd name="connsiteY0" fmla="*/ 15266 h 15266"/>
              <a:gd name="connsiteX1" fmla="*/ 0 w 13867"/>
              <a:gd name="connsiteY1" fmla="*/ 5825 h 15266"/>
              <a:gd name="connsiteX2" fmla="*/ 13867 w 13867"/>
              <a:gd name="connsiteY2" fmla="*/ 0 h 15266"/>
              <a:gd name="connsiteX0" fmla="*/ 0 w 15466"/>
              <a:gd name="connsiteY0" fmla="*/ 15266 h 19159"/>
              <a:gd name="connsiteX1" fmla="*/ 15466 w 15466"/>
              <a:gd name="connsiteY1" fmla="*/ 19159 h 19159"/>
              <a:gd name="connsiteX2" fmla="*/ 12544 w 15466"/>
              <a:gd name="connsiteY2" fmla="*/ 0 h 19159"/>
              <a:gd name="connsiteX0" fmla="*/ 2922 w 2922"/>
              <a:gd name="connsiteY0" fmla="*/ 19159 h 19159"/>
              <a:gd name="connsiteX1" fmla="*/ 0 w 2922"/>
              <a:gd name="connsiteY1" fmla="*/ 0 h 19159"/>
              <a:gd name="connsiteX0" fmla="*/ 10968 w 10968"/>
              <a:gd name="connsiteY0" fmla="*/ 10058 h 10058"/>
              <a:gd name="connsiteX1" fmla="*/ 0 w 10968"/>
              <a:gd name="connsiteY1" fmla="*/ 0 h 10058"/>
              <a:gd name="connsiteX0" fmla="*/ 9354 w 9354"/>
              <a:gd name="connsiteY0" fmla="*/ 10029 h 10029"/>
              <a:gd name="connsiteX1" fmla="*/ 0 w 9354"/>
              <a:gd name="connsiteY1" fmla="*/ 0 h 10029"/>
              <a:gd name="connsiteX0" fmla="*/ 10345 w 10345"/>
              <a:gd name="connsiteY0" fmla="*/ 10204 h 10204"/>
              <a:gd name="connsiteX1" fmla="*/ 0 w 10345"/>
              <a:gd name="connsiteY1" fmla="*/ 0 h 10204"/>
            </a:gdLst>
            <a:ahLst/>
            <a:cxnLst>
              <a:cxn ang="0">
                <a:pos x="connsiteX0" y="connsiteY0"/>
              </a:cxn>
              <a:cxn ang="0">
                <a:pos x="connsiteX1" y="connsiteY1"/>
              </a:cxn>
            </a:cxnLst>
            <a:rect l="l" t="t" r="r" b="b"/>
            <a:pathLst>
              <a:path w="10345" h="10204">
                <a:moveTo>
                  <a:pt x="10345" y="10204"/>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4" name="フリーフォーム 333"/>
          <p:cNvSpPr/>
          <p:nvPr/>
        </p:nvSpPr>
        <p:spPr>
          <a:xfrm rot="16200000">
            <a:off x="4910402" y="4784544"/>
            <a:ext cx="12153" cy="1530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7357"/>
              <a:gd name="connsiteY0" fmla="*/ 9888 h 9888"/>
              <a:gd name="connsiteX1" fmla="*/ 0 w 17357"/>
              <a:gd name="connsiteY1" fmla="*/ 447 h 9888"/>
              <a:gd name="connsiteX2" fmla="*/ 17357 w 17357"/>
              <a:gd name="connsiteY2" fmla="*/ 0 h 9888"/>
              <a:gd name="connsiteX0" fmla="*/ 0 w 9238"/>
              <a:gd name="connsiteY0" fmla="*/ 10000 h 10000"/>
              <a:gd name="connsiteX1" fmla="*/ 9238 w 9238"/>
              <a:gd name="connsiteY1" fmla="*/ 0 h 10000"/>
              <a:gd name="connsiteX0" fmla="*/ 353 w 353"/>
              <a:gd name="connsiteY0" fmla="*/ 3994 h 3994"/>
              <a:gd name="connsiteX1" fmla="*/ 0 w 353"/>
              <a:gd name="connsiteY1" fmla="*/ 0 h 3994"/>
            </a:gdLst>
            <a:ahLst/>
            <a:cxnLst>
              <a:cxn ang="0">
                <a:pos x="connsiteX0" y="connsiteY0"/>
              </a:cxn>
              <a:cxn ang="0">
                <a:pos x="connsiteX1" y="connsiteY1"/>
              </a:cxn>
            </a:cxnLst>
            <a:rect l="l" t="t" r="r" b="b"/>
            <a:pathLst>
              <a:path w="353" h="3994">
                <a:moveTo>
                  <a:pt x="353" y="3994"/>
                </a:moveTo>
                <a:cubicBezTo>
                  <a:pt x="235" y="2663"/>
                  <a:pt x="118" y="133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5" name="フリーフォーム 334"/>
          <p:cNvSpPr/>
          <p:nvPr/>
        </p:nvSpPr>
        <p:spPr>
          <a:xfrm rot="16200000">
            <a:off x="4298170" y="6285824"/>
            <a:ext cx="1689016" cy="8485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 name="connsiteX0" fmla="*/ 0 w 76878"/>
              <a:gd name="connsiteY0" fmla="*/ 25445 h 25445"/>
              <a:gd name="connsiteX1" fmla="*/ 26649 w 76878"/>
              <a:gd name="connsiteY1" fmla="*/ 16435 h 25445"/>
              <a:gd name="connsiteX2" fmla="*/ 76878 w 76878"/>
              <a:gd name="connsiteY2" fmla="*/ 0 h 25445"/>
              <a:gd name="connsiteX0" fmla="*/ 0 w 76878"/>
              <a:gd name="connsiteY0" fmla="*/ 25445 h 39007"/>
              <a:gd name="connsiteX1" fmla="*/ 26649 w 76878"/>
              <a:gd name="connsiteY1" fmla="*/ 16435 h 39007"/>
              <a:gd name="connsiteX2" fmla="*/ 27431 w 76878"/>
              <a:gd name="connsiteY2" fmla="*/ 38811 h 39007"/>
              <a:gd name="connsiteX3" fmla="*/ 76878 w 76878"/>
              <a:gd name="connsiteY3" fmla="*/ 0 h 39007"/>
              <a:gd name="connsiteX0" fmla="*/ 0 w 76878"/>
              <a:gd name="connsiteY0" fmla="*/ 25445 h 38811"/>
              <a:gd name="connsiteX1" fmla="*/ 26649 w 76878"/>
              <a:gd name="connsiteY1" fmla="*/ 16435 h 38811"/>
              <a:gd name="connsiteX2" fmla="*/ 27431 w 76878"/>
              <a:gd name="connsiteY2" fmla="*/ 38811 h 38811"/>
              <a:gd name="connsiteX3" fmla="*/ 76878 w 76878"/>
              <a:gd name="connsiteY3" fmla="*/ 0 h 38811"/>
              <a:gd name="connsiteX0" fmla="*/ 0 w 76878"/>
              <a:gd name="connsiteY0" fmla="*/ 25445 h 40461"/>
              <a:gd name="connsiteX1" fmla="*/ 26649 w 76878"/>
              <a:gd name="connsiteY1" fmla="*/ 16435 h 40461"/>
              <a:gd name="connsiteX2" fmla="*/ 27431 w 76878"/>
              <a:gd name="connsiteY2" fmla="*/ 38811 h 40461"/>
              <a:gd name="connsiteX3" fmla="*/ 37544 w 76878"/>
              <a:gd name="connsiteY3" fmla="*/ 35049 h 40461"/>
              <a:gd name="connsiteX4" fmla="*/ 76878 w 76878"/>
              <a:gd name="connsiteY4" fmla="*/ 0 h 4046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76878 w 76878"/>
              <a:gd name="connsiteY4"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415"/>
              <a:gd name="connsiteX1" fmla="*/ 26649 w 76878"/>
              <a:gd name="connsiteY1" fmla="*/ 16435 h 38415"/>
              <a:gd name="connsiteX2" fmla="*/ 27319 w 76878"/>
              <a:gd name="connsiteY2" fmla="*/ 38415 h 38415"/>
              <a:gd name="connsiteX3" fmla="*/ 37544 w 76878"/>
              <a:gd name="connsiteY3" fmla="*/ 35049 h 38415"/>
              <a:gd name="connsiteX4" fmla="*/ 37041 w 76878"/>
              <a:gd name="connsiteY4" fmla="*/ 12871 h 38415"/>
              <a:gd name="connsiteX5" fmla="*/ 76878 w 76878"/>
              <a:gd name="connsiteY5" fmla="*/ 0 h 38415"/>
              <a:gd name="connsiteX0" fmla="*/ 0 w 47881"/>
              <a:gd name="connsiteY0" fmla="*/ 12845 h 80094"/>
              <a:gd name="connsiteX1" fmla="*/ 26649 w 47881"/>
              <a:gd name="connsiteY1" fmla="*/ 3835 h 80094"/>
              <a:gd name="connsiteX2" fmla="*/ 27319 w 47881"/>
              <a:gd name="connsiteY2" fmla="*/ 25815 h 80094"/>
              <a:gd name="connsiteX3" fmla="*/ 37544 w 47881"/>
              <a:gd name="connsiteY3" fmla="*/ 22449 h 80094"/>
              <a:gd name="connsiteX4" fmla="*/ 37041 w 47881"/>
              <a:gd name="connsiteY4" fmla="*/ 271 h 80094"/>
              <a:gd name="connsiteX5" fmla="*/ 47881 w 47881"/>
              <a:gd name="connsiteY5" fmla="*/ 79873 h 80094"/>
              <a:gd name="connsiteX0" fmla="*/ 0 w 47881"/>
              <a:gd name="connsiteY0" fmla="*/ 12574 h 79602"/>
              <a:gd name="connsiteX1" fmla="*/ 26649 w 47881"/>
              <a:gd name="connsiteY1" fmla="*/ 3564 h 79602"/>
              <a:gd name="connsiteX2" fmla="*/ 27319 w 47881"/>
              <a:gd name="connsiteY2" fmla="*/ 25544 h 79602"/>
              <a:gd name="connsiteX3" fmla="*/ 37544 w 47881"/>
              <a:gd name="connsiteY3" fmla="*/ 22178 h 79602"/>
              <a:gd name="connsiteX4" fmla="*/ 37041 w 47881"/>
              <a:gd name="connsiteY4" fmla="*/ 0 h 79602"/>
              <a:gd name="connsiteX5" fmla="*/ 47881 w 47881"/>
              <a:gd name="connsiteY5" fmla="*/ 79602 h 79602"/>
              <a:gd name="connsiteX0" fmla="*/ 0 w 47881"/>
              <a:gd name="connsiteY0" fmla="*/ 15907 h 82935"/>
              <a:gd name="connsiteX1" fmla="*/ 26649 w 47881"/>
              <a:gd name="connsiteY1" fmla="*/ 6897 h 82935"/>
              <a:gd name="connsiteX2" fmla="*/ 27319 w 47881"/>
              <a:gd name="connsiteY2" fmla="*/ 28877 h 82935"/>
              <a:gd name="connsiteX3" fmla="*/ 37544 w 47881"/>
              <a:gd name="connsiteY3" fmla="*/ 25511 h 82935"/>
              <a:gd name="connsiteX4" fmla="*/ 37041 w 47881"/>
              <a:gd name="connsiteY4" fmla="*/ 3333 h 82935"/>
              <a:gd name="connsiteX5" fmla="*/ 45757 w 47881"/>
              <a:gd name="connsiteY5" fmla="*/ 1551 h 82935"/>
              <a:gd name="connsiteX6" fmla="*/ 47881 w 47881"/>
              <a:gd name="connsiteY6" fmla="*/ 82935 h 82935"/>
              <a:gd name="connsiteX0" fmla="*/ 0 w 47881"/>
              <a:gd name="connsiteY0" fmla="*/ 14356 h 81384"/>
              <a:gd name="connsiteX1" fmla="*/ 26649 w 47881"/>
              <a:gd name="connsiteY1" fmla="*/ 5346 h 81384"/>
              <a:gd name="connsiteX2" fmla="*/ 27319 w 47881"/>
              <a:gd name="connsiteY2" fmla="*/ 27326 h 81384"/>
              <a:gd name="connsiteX3" fmla="*/ 37544 w 47881"/>
              <a:gd name="connsiteY3" fmla="*/ 23960 h 81384"/>
              <a:gd name="connsiteX4" fmla="*/ 37041 w 47881"/>
              <a:gd name="connsiteY4" fmla="*/ 1782 h 81384"/>
              <a:gd name="connsiteX5" fmla="*/ 45757 w 47881"/>
              <a:gd name="connsiteY5" fmla="*/ 0 h 81384"/>
              <a:gd name="connsiteX6" fmla="*/ 47881 w 47881"/>
              <a:gd name="connsiteY6" fmla="*/ 81384 h 81384"/>
              <a:gd name="connsiteX0" fmla="*/ 0 w 47881"/>
              <a:gd name="connsiteY0" fmla="*/ 15346 h 82374"/>
              <a:gd name="connsiteX1" fmla="*/ 26649 w 47881"/>
              <a:gd name="connsiteY1" fmla="*/ 6336 h 82374"/>
              <a:gd name="connsiteX2" fmla="*/ 27319 w 47881"/>
              <a:gd name="connsiteY2" fmla="*/ 28316 h 82374"/>
              <a:gd name="connsiteX3" fmla="*/ 37544 w 47881"/>
              <a:gd name="connsiteY3" fmla="*/ 24950 h 82374"/>
              <a:gd name="connsiteX4" fmla="*/ 37041 w 47881"/>
              <a:gd name="connsiteY4" fmla="*/ 2772 h 82374"/>
              <a:gd name="connsiteX5" fmla="*/ 45701 w 47881"/>
              <a:gd name="connsiteY5" fmla="*/ 0 h 82374"/>
              <a:gd name="connsiteX6" fmla="*/ 47881 w 47881"/>
              <a:gd name="connsiteY6" fmla="*/ 82374 h 82374"/>
              <a:gd name="connsiteX0" fmla="*/ 0 w 47937"/>
              <a:gd name="connsiteY0" fmla="*/ 15346 h 82968"/>
              <a:gd name="connsiteX1" fmla="*/ 26649 w 47937"/>
              <a:gd name="connsiteY1" fmla="*/ 6336 h 82968"/>
              <a:gd name="connsiteX2" fmla="*/ 27319 w 47937"/>
              <a:gd name="connsiteY2" fmla="*/ 28316 h 82968"/>
              <a:gd name="connsiteX3" fmla="*/ 37544 w 47937"/>
              <a:gd name="connsiteY3" fmla="*/ 24950 h 82968"/>
              <a:gd name="connsiteX4" fmla="*/ 37041 w 47937"/>
              <a:gd name="connsiteY4" fmla="*/ 2772 h 82968"/>
              <a:gd name="connsiteX5" fmla="*/ 45701 w 47937"/>
              <a:gd name="connsiteY5" fmla="*/ 0 h 82968"/>
              <a:gd name="connsiteX6" fmla="*/ 47937 w 47937"/>
              <a:gd name="connsiteY6" fmla="*/ 82968 h 82968"/>
              <a:gd name="connsiteX0" fmla="*/ 0 w 47937"/>
              <a:gd name="connsiteY0" fmla="*/ 15346 h 82968"/>
              <a:gd name="connsiteX1" fmla="*/ 26649 w 47937"/>
              <a:gd name="connsiteY1" fmla="*/ 6336 h 82968"/>
              <a:gd name="connsiteX2" fmla="*/ 37544 w 47937"/>
              <a:gd name="connsiteY2" fmla="*/ 24950 h 82968"/>
              <a:gd name="connsiteX3" fmla="*/ 37041 w 47937"/>
              <a:gd name="connsiteY3" fmla="*/ 2772 h 82968"/>
              <a:gd name="connsiteX4" fmla="*/ 45701 w 47937"/>
              <a:gd name="connsiteY4" fmla="*/ 0 h 82968"/>
              <a:gd name="connsiteX5" fmla="*/ 47937 w 47937"/>
              <a:gd name="connsiteY5" fmla="*/ 82968 h 82968"/>
              <a:gd name="connsiteX0" fmla="*/ 0 w 47937"/>
              <a:gd name="connsiteY0" fmla="*/ 15346 h 82968"/>
              <a:gd name="connsiteX1" fmla="*/ 26649 w 47937"/>
              <a:gd name="connsiteY1" fmla="*/ 6336 h 82968"/>
              <a:gd name="connsiteX2" fmla="*/ 37041 w 47937"/>
              <a:gd name="connsiteY2" fmla="*/ 2772 h 82968"/>
              <a:gd name="connsiteX3" fmla="*/ 45701 w 47937"/>
              <a:gd name="connsiteY3" fmla="*/ 0 h 82968"/>
              <a:gd name="connsiteX4" fmla="*/ 47937 w 47937"/>
              <a:gd name="connsiteY4" fmla="*/ 82968 h 82968"/>
              <a:gd name="connsiteX0" fmla="*/ 0 w 47937"/>
              <a:gd name="connsiteY0" fmla="*/ 15346 h 82968"/>
              <a:gd name="connsiteX1" fmla="*/ 26649 w 47937"/>
              <a:gd name="connsiteY1" fmla="*/ 6336 h 82968"/>
              <a:gd name="connsiteX2" fmla="*/ 45701 w 47937"/>
              <a:gd name="connsiteY2" fmla="*/ 0 h 82968"/>
              <a:gd name="connsiteX3" fmla="*/ 47937 w 47937"/>
              <a:gd name="connsiteY3" fmla="*/ 82968 h 82968"/>
              <a:gd name="connsiteX0" fmla="*/ 0 w 47937"/>
              <a:gd name="connsiteY0" fmla="*/ 15346 h 82968"/>
              <a:gd name="connsiteX1" fmla="*/ 45701 w 47937"/>
              <a:gd name="connsiteY1" fmla="*/ 0 h 82968"/>
              <a:gd name="connsiteX2" fmla="*/ 47937 w 47937"/>
              <a:gd name="connsiteY2" fmla="*/ 82968 h 82968"/>
            </a:gdLst>
            <a:ahLst/>
            <a:cxnLst>
              <a:cxn ang="0">
                <a:pos x="connsiteX0" y="connsiteY0"/>
              </a:cxn>
              <a:cxn ang="0">
                <a:pos x="connsiteX1" y="connsiteY1"/>
              </a:cxn>
              <a:cxn ang="0">
                <a:pos x="connsiteX2" y="connsiteY2"/>
              </a:cxn>
            </a:cxnLst>
            <a:rect l="l" t="t" r="r" b="b"/>
            <a:pathLst>
              <a:path w="47937" h="82968">
                <a:moveTo>
                  <a:pt x="0" y="15346"/>
                </a:moveTo>
                <a:lnTo>
                  <a:pt x="45701" y="0"/>
                </a:lnTo>
                <a:cubicBezTo>
                  <a:pt x="46428" y="27458"/>
                  <a:pt x="47210" y="55510"/>
                  <a:pt x="47937" y="82968"/>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6" name="フリーフォーム 335"/>
          <p:cNvSpPr/>
          <p:nvPr/>
        </p:nvSpPr>
        <p:spPr>
          <a:xfrm rot="16200000">
            <a:off x="5673813" y="5752692"/>
            <a:ext cx="18232" cy="2075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Lst>
            <a:ahLst/>
            <a:cxnLst>
              <a:cxn ang="0">
                <a:pos x="connsiteX0" y="connsiteY0"/>
              </a:cxn>
              <a:cxn ang="0">
                <a:pos x="connsiteX1" y="connsiteY1"/>
              </a:cxn>
            </a:cxnLst>
            <a:rect l="l" t="t" r="r" b="b"/>
            <a:pathLst>
              <a:path w="14998" h="10000">
                <a:moveTo>
                  <a:pt x="14998" y="10000"/>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7" name="フリーフォーム 336"/>
          <p:cNvSpPr/>
          <p:nvPr/>
        </p:nvSpPr>
        <p:spPr>
          <a:xfrm rot="16200000">
            <a:off x="5830767" y="5808386"/>
            <a:ext cx="6080" cy="678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 name="connsiteX0" fmla="*/ 0 w 41646"/>
              <a:gd name="connsiteY0" fmla="*/ 3561 h 3561"/>
              <a:gd name="connsiteX1" fmla="*/ 41646 w 41646"/>
              <a:gd name="connsiteY1" fmla="*/ 0 h 3561"/>
              <a:gd name="connsiteX0" fmla="*/ 1201 w 1201"/>
              <a:gd name="connsiteY0" fmla="*/ 9178 h 9178"/>
              <a:gd name="connsiteX1" fmla="*/ 0 w 1201"/>
              <a:gd name="connsiteY1" fmla="*/ 0 h 9178"/>
            </a:gdLst>
            <a:ahLst/>
            <a:cxnLst>
              <a:cxn ang="0">
                <a:pos x="connsiteX0" y="connsiteY0"/>
              </a:cxn>
              <a:cxn ang="0">
                <a:pos x="connsiteX1" y="connsiteY1"/>
              </a:cxn>
            </a:cxnLst>
            <a:rect l="l" t="t" r="r" b="b"/>
            <a:pathLst>
              <a:path w="1201" h="9178">
                <a:moveTo>
                  <a:pt x="1201" y="9178"/>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8" name="フリーフォーム 337"/>
          <p:cNvSpPr/>
          <p:nvPr/>
        </p:nvSpPr>
        <p:spPr>
          <a:xfrm rot="16200000">
            <a:off x="3681514" y="6412419"/>
            <a:ext cx="1852020" cy="45466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73855"/>
              <a:gd name="connsiteY0" fmla="*/ 11177 h 11177"/>
              <a:gd name="connsiteX1" fmla="*/ 0 w 73855"/>
              <a:gd name="connsiteY1" fmla="*/ 1736 h 11177"/>
              <a:gd name="connsiteX2" fmla="*/ 73855 w 73855"/>
              <a:gd name="connsiteY2" fmla="*/ 0 h 11177"/>
              <a:gd name="connsiteX0" fmla="*/ 1323 w 74232"/>
              <a:gd name="connsiteY0" fmla="*/ 11289 h 11289"/>
              <a:gd name="connsiteX1" fmla="*/ 0 w 74232"/>
              <a:gd name="connsiteY1" fmla="*/ 1848 h 11289"/>
              <a:gd name="connsiteX2" fmla="*/ 74232 w 74232"/>
              <a:gd name="connsiteY2" fmla="*/ 0 h 11289"/>
              <a:gd name="connsiteX0" fmla="*/ 1323 w 74232"/>
              <a:gd name="connsiteY0" fmla="*/ 11289 h 11289"/>
              <a:gd name="connsiteX1" fmla="*/ 0 w 74232"/>
              <a:gd name="connsiteY1" fmla="*/ 1848 h 11289"/>
              <a:gd name="connsiteX2" fmla="*/ 60885 w 74232"/>
              <a:gd name="connsiteY2" fmla="*/ 728 h 11289"/>
              <a:gd name="connsiteX3" fmla="*/ 74232 w 74232"/>
              <a:gd name="connsiteY3" fmla="*/ 0 h 11289"/>
              <a:gd name="connsiteX0" fmla="*/ 0 w 72909"/>
              <a:gd name="connsiteY0" fmla="*/ 11289 h 11289"/>
              <a:gd name="connsiteX1" fmla="*/ 58477 w 72909"/>
              <a:gd name="connsiteY1" fmla="*/ 8011 h 11289"/>
              <a:gd name="connsiteX2" fmla="*/ 59562 w 72909"/>
              <a:gd name="connsiteY2" fmla="*/ 728 h 11289"/>
              <a:gd name="connsiteX3" fmla="*/ 72909 w 72909"/>
              <a:gd name="connsiteY3" fmla="*/ 0 h 11289"/>
              <a:gd name="connsiteX0" fmla="*/ 0 w 102620"/>
              <a:gd name="connsiteY0" fmla="*/ 12914 h 12914"/>
              <a:gd name="connsiteX1" fmla="*/ 88188 w 102620"/>
              <a:gd name="connsiteY1" fmla="*/ 8011 h 12914"/>
              <a:gd name="connsiteX2" fmla="*/ 89273 w 102620"/>
              <a:gd name="connsiteY2" fmla="*/ 728 h 12914"/>
              <a:gd name="connsiteX3" fmla="*/ 102620 w 102620"/>
              <a:gd name="connsiteY3" fmla="*/ 0 h 12914"/>
              <a:gd name="connsiteX0" fmla="*/ 0 w 102620"/>
              <a:gd name="connsiteY0" fmla="*/ 12914 h 12914"/>
              <a:gd name="connsiteX1" fmla="*/ 88188 w 102620"/>
              <a:gd name="connsiteY1" fmla="*/ 8011 h 12914"/>
              <a:gd name="connsiteX2" fmla="*/ 87104 w 102620"/>
              <a:gd name="connsiteY2" fmla="*/ 560 h 12914"/>
              <a:gd name="connsiteX3" fmla="*/ 102620 w 102620"/>
              <a:gd name="connsiteY3" fmla="*/ 0 h 12914"/>
              <a:gd name="connsiteX0" fmla="*/ 0 w 102620"/>
              <a:gd name="connsiteY0" fmla="*/ 12914 h 12914"/>
              <a:gd name="connsiteX1" fmla="*/ 88188 w 102620"/>
              <a:gd name="connsiteY1" fmla="*/ 8011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387 w 102620"/>
              <a:gd name="connsiteY3" fmla="*/ 392 h 12914"/>
              <a:gd name="connsiteX4" fmla="*/ 102620 w 102620"/>
              <a:gd name="connsiteY4" fmla="*/ 0 h 12914"/>
              <a:gd name="connsiteX0" fmla="*/ 0 w 88801"/>
              <a:gd name="connsiteY0" fmla="*/ 12522 h 12522"/>
              <a:gd name="connsiteX1" fmla="*/ 88565 w 88801"/>
              <a:gd name="connsiteY1" fmla="*/ 7731 h 12522"/>
              <a:gd name="connsiteX2" fmla="*/ 88801 w 88801"/>
              <a:gd name="connsiteY2" fmla="*/ 6891 h 12522"/>
              <a:gd name="connsiteX3" fmla="*/ 87387 w 88801"/>
              <a:gd name="connsiteY3" fmla="*/ 0 h 12522"/>
              <a:gd name="connsiteX0" fmla="*/ 0 w 88895"/>
              <a:gd name="connsiteY0" fmla="*/ 12298 h 12298"/>
              <a:gd name="connsiteX1" fmla="*/ 88659 w 88895"/>
              <a:gd name="connsiteY1" fmla="*/ 7731 h 12298"/>
              <a:gd name="connsiteX2" fmla="*/ 88895 w 88895"/>
              <a:gd name="connsiteY2" fmla="*/ 6891 h 12298"/>
              <a:gd name="connsiteX3" fmla="*/ 87481 w 88895"/>
              <a:gd name="connsiteY3" fmla="*/ 0 h 12298"/>
              <a:gd name="connsiteX0" fmla="*/ 0 w 88801"/>
              <a:gd name="connsiteY0" fmla="*/ 12578 h 12578"/>
              <a:gd name="connsiteX1" fmla="*/ 88565 w 88801"/>
              <a:gd name="connsiteY1" fmla="*/ 7731 h 12578"/>
              <a:gd name="connsiteX2" fmla="*/ 88801 w 88801"/>
              <a:gd name="connsiteY2" fmla="*/ 6891 h 12578"/>
              <a:gd name="connsiteX3" fmla="*/ 87387 w 88801"/>
              <a:gd name="connsiteY3" fmla="*/ 0 h 12578"/>
            </a:gdLst>
            <a:ahLst/>
            <a:cxnLst>
              <a:cxn ang="0">
                <a:pos x="connsiteX0" y="connsiteY0"/>
              </a:cxn>
              <a:cxn ang="0">
                <a:pos x="connsiteX1" y="connsiteY1"/>
              </a:cxn>
              <a:cxn ang="0">
                <a:pos x="connsiteX2" y="connsiteY2"/>
              </a:cxn>
              <a:cxn ang="0">
                <a:pos x="connsiteX3" y="connsiteY3"/>
              </a:cxn>
            </a:cxnLst>
            <a:rect l="l" t="t" r="r" b="b"/>
            <a:pathLst>
              <a:path w="88801" h="12578">
                <a:moveTo>
                  <a:pt x="0" y="12578"/>
                </a:moveTo>
                <a:lnTo>
                  <a:pt x="88565" y="7731"/>
                </a:lnTo>
                <a:cubicBezTo>
                  <a:pt x="88644" y="7451"/>
                  <a:pt x="88722" y="7171"/>
                  <a:pt x="88801" y="6891"/>
                </a:cubicBezTo>
                <a:lnTo>
                  <a:pt x="87387"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9" name="フリーフォーム 338"/>
          <p:cNvSpPr/>
          <p:nvPr/>
        </p:nvSpPr>
        <p:spPr>
          <a:xfrm rot="16200000">
            <a:off x="3168559" y="6047366"/>
            <a:ext cx="396999" cy="12252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Lst>
            <a:ahLst/>
            <a:cxnLst>
              <a:cxn ang="0">
                <a:pos x="connsiteX0" y="connsiteY0"/>
              </a:cxn>
              <a:cxn ang="0">
                <a:pos x="connsiteX1" y="connsiteY1"/>
              </a:cxn>
            </a:cxnLst>
            <a:rect l="l" t="t" r="r" b="b"/>
            <a:pathLst>
              <a:path w="51766" h="3315">
                <a:moveTo>
                  <a:pt x="51766" y="0"/>
                </a:moveTo>
                <a:lnTo>
                  <a:pt x="0" y="331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0" name="フリーフォーム 339"/>
          <p:cNvSpPr/>
          <p:nvPr/>
        </p:nvSpPr>
        <p:spPr>
          <a:xfrm rot="16200000">
            <a:off x="3570568" y="6054465"/>
            <a:ext cx="407122" cy="334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Lst>
            <a:ahLst/>
            <a:cxnLst>
              <a:cxn ang="0">
                <a:pos x="connsiteX0" y="connsiteY0"/>
              </a:cxn>
              <a:cxn ang="0">
                <a:pos x="connsiteX1" y="connsiteY1"/>
              </a:cxn>
            </a:cxnLst>
            <a:rect l="l" t="t" r="r" b="b"/>
            <a:pathLst>
              <a:path w="10049" h="10645">
                <a:moveTo>
                  <a:pt x="10049" y="0"/>
                </a:moveTo>
                <a:lnTo>
                  <a:pt x="0" y="106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1" name="フリーフォーム 340"/>
          <p:cNvSpPr/>
          <p:nvPr/>
        </p:nvSpPr>
        <p:spPr>
          <a:xfrm rot="16200000">
            <a:off x="3810548" y="5994711"/>
            <a:ext cx="461821" cy="2936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11360 w 11360"/>
              <a:gd name="connsiteY0" fmla="*/ 0 h 9355"/>
              <a:gd name="connsiteX1" fmla="*/ 0 w 11360"/>
              <a:gd name="connsiteY1" fmla="*/ 9355 h 9355"/>
            </a:gdLst>
            <a:ahLst/>
            <a:cxnLst>
              <a:cxn ang="0">
                <a:pos x="connsiteX0" y="connsiteY0"/>
              </a:cxn>
              <a:cxn ang="0">
                <a:pos x="connsiteX1" y="connsiteY1"/>
              </a:cxn>
            </a:cxnLst>
            <a:rect l="l" t="t" r="r" b="b"/>
            <a:pathLst>
              <a:path w="11360" h="9355">
                <a:moveTo>
                  <a:pt x="11360" y="0"/>
                </a:moveTo>
                <a:lnTo>
                  <a:pt x="0" y="9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2" name="フリーフォーム 341"/>
          <p:cNvSpPr/>
          <p:nvPr/>
        </p:nvSpPr>
        <p:spPr>
          <a:xfrm rot="1646507">
            <a:off x="4306955" y="4642246"/>
            <a:ext cx="95731" cy="2148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49" h="35772">
                <a:moveTo>
                  <a:pt x="82569" y="0"/>
                </a:moveTo>
                <a:lnTo>
                  <a:pt x="0" y="5953"/>
                </a:lnTo>
                <a:lnTo>
                  <a:pt x="82397" y="16376"/>
                </a:lnTo>
                <a:cubicBezTo>
                  <a:pt x="109436" y="18781"/>
                  <a:pt x="141618" y="24047"/>
                  <a:pt x="168657" y="26452"/>
                </a:cubicBezTo>
                <a:lnTo>
                  <a:pt x="239649" y="357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3" name="フリーフォーム 342"/>
          <p:cNvSpPr/>
          <p:nvPr/>
        </p:nvSpPr>
        <p:spPr>
          <a:xfrm rot="1646507">
            <a:off x="4012422" y="5428362"/>
            <a:ext cx="44082" cy="216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Lst>
            <a:ahLst/>
            <a:cxnLst>
              <a:cxn ang="0">
                <a:pos x="connsiteX0" y="connsiteY0"/>
              </a:cxn>
              <a:cxn ang="0">
                <a:pos x="connsiteX1" y="connsiteY1"/>
              </a:cxn>
              <a:cxn ang="0">
                <a:pos x="connsiteX2" y="connsiteY2"/>
              </a:cxn>
              <a:cxn ang="0">
                <a:pos x="connsiteX3" y="connsiteY3"/>
              </a:cxn>
            </a:cxnLst>
            <a:rect l="l" t="t" r="r" b="b"/>
            <a:pathLst>
              <a:path w="110353" h="36031">
                <a:moveTo>
                  <a:pt x="110353" y="0"/>
                </a:moveTo>
                <a:lnTo>
                  <a:pt x="23417" y="13524"/>
                </a:lnTo>
                <a:lnTo>
                  <a:pt x="28670" y="27018"/>
                </a:lnTo>
                <a:cubicBezTo>
                  <a:pt x="24767" y="30769"/>
                  <a:pt x="610" y="34484"/>
                  <a:pt x="0" y="36031"/>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4" name="フリーフォーム 343"/>
          <p:cNvSpPr/>
          <p:nvPr/>
        </p:nvSpPr>
        <p:spPr>
          <a:xfrm rot="1646507">
            <a:off x="4175546" y="5212300"/>
            <a:ext cx="18671" cy="235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Lst>
            <a:ahLst/>
            <a:cxnLst>
              <a:cxn ang="0">
                <a:pos x="connsiteX0" y="connsiteY0"/>
              </a:cxn>
              <a:cxn ang="0">
                <a:pos x="connsiteX1" y="connsiteY1"/>
              </a:cxn>
              <a:cxn ang="0">
                <a:pos x="connsiteX2" y="connsiteY2"/>
              </a:cxn>
            </a:cxnLst>
            <a:rect l="l" t="t" r="r" b="b"/>
            <a:pathLst>
              <a:path w="46741" h="39161">
                <a:moveTo>
                  <a:pt x="0" y="0"/>
                </a:moveTo>
                <a:cubicBezTo>
                  <a:pt x="3478" y="3516"/>
                  <a:pt x="42394" y="20633"/>
                  <a:pt x="46741" y="25028"/>
                </a:cubicBezTo>
                <a:lnTo>
                  <a:pt x="30621" y="3916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5" name="フリーフォーム 344"/>
          <p:cNvSpPr/>
          <p:nvPr/>
        </p:nvSpPr>
        <p:spPr>
          <a:xfrm rot="1646507">
            <a:off x="4224428" y="5077289"/>
            <a:ext cx="52909" cy="1120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Lst>
            <a:ahLst/>
            <a:cxnLst>
              <a:cxn ang="0">
                <a:pos x="connsiteX0" y="connsiteY0"/>
              </a:cxn>
              <a:cxn ang="0">
                <a:pos x="connsiteX1" y="connsiteY1"/>
              </a:cxn>
              <a:cxn ang="0">
                <a:pos x="connsiteX2" y="connsiteY2"/>
              </a:cxn>
            </a:cxnLst>
            <a:rect l="l" t="t" r="r" b="b"/>
            <a:pathLst>
              <a:path w="132455" h="19117">
                <a:moveTo>
                  <a:pt x="0" y="0"/>
                </a:moveTo>
                <a:cubicBezTo>
                  <a:pt x="13413" y="2382"/>
                  <a:pt x="42661" y="4601"/>
                  <a:pt x="56074" y="6983"/>
                </a:cubicBezTo>
                <a:lnTo>
                  <a:pt x="132455" y="191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6" name="フリーフォーム 345"/>
          <p:cNvSpPr/>
          <p:nvPr/>
        </p:nvSpPr>
        <p:spPr>
          <a:xfrm rot="1646507">
            <a:off x="4196808" y="4939144"/>
            <a:ext cx="64986" cy="1031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0 w 142924"/>
              <a:gd name="connsiteY0" fmla="*/ 0 h 15441"/>
              <a:gd name="connsiteX1" fmla="*/ 75964 w 142924"/>
              <a:gd name="connsiteY1" fmla="*/ 10451 h 15441"/>
              <a:gd name="connsiteX2" fmla="*/ 142924 w 142924"/>
              <a:gd name="connsiteY2" fmla="*/ 15441 h 15441"/>
              <a:gd name="connsiteX0" fmla="*/ 0 w 142924"/>
              <a:gd name="connsiteY0" fmla="*/ 0 h 15441"/>
              <a:gd name="connsiteX1" fmla="*/ 64105 w 142924"/>
              <a:gd name="connsiteY1" fmla="*/ 10870 h 15441"/>
              <a:gd name="connsiteX2" fmla="*/ 142924 w 142924"/>
              <a:gd name="connsiteY2" fmla="*/ 15441 h 15441"/>
              <a:gd name="connsiteX0" fmla="*/ 0 w 142924"/>
              <a:gd name="connsiteY0" fmla="*/ 0 h 15441"/>
              <a:gd name="connsiteX1" fmla="*/ 63951 w 142924"/>
              <a:gd name="connsiteY1" fmla="*/ 10192 h 15441"/>
              <a:gd name="connsiteX2" fmla="*/ 142924 w 142924"/>
              <a:gd name="connsiteY2" fmla="*/ 15441 h 15441"/>
            </a:gdLst>
            <a:ahLst/>
            <a:cxnLst>
              <a:cxn ang="0">
                <a:pos x="connsiteX0" y="connsiteY0"/>
              </a:cxn>
              <a:cxn ang="0">
                <a:pos x="connsiteX1" y="connsiteY1"/>
              </a:cxn>
              <a:cxn ang="0">
                <a:pos x="connsiteX2" y="connsiteY2"/>
              </a:cxn>
            </a:cxnLst>
            <a:rect l="l" t="t" r="r" b="b"/>
            <a:pathLst>
              <a:path w="142924" h="15441">
                <a:moveTo>
                  <a:pt x="0" y="0"/>
                </a:moveTo>
                <a:lnTo>
                  <a:pt x="63951" y="10192"/>
                </a:lnTo>
                <a:lnTo>
                  <a:pt x="142924" y="1544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7" name="フリーフォーム 346"/>
          <p:cNvSpPr/>
          <p:nvPr/>
        </p:nvSpPr>
        <p:spPr>
          <a:xfrm rot="1646507">
            <a:off x="4257796" y="4836625"/>
            <a:ext cx="74655" cy="8746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390432 w 390433"/>
              <a:gd name="connsiteY0" fmla="*/ 1667 h 7132"/>
              <a:gd name="connsiteX1" fmla="*/ 0 w 390433"/>
              <a:gd name="connsiteY1" fmla="*/ 0 h 7132"/>
              <a:gd name="connsiteX2" fmla="*/ 93340 w 390433"/>
              <a:gd name="connsiteY2" fmla="*/ 7132 h 7132"/>
              <a:gd name="connsiteX0" fmla="*/ 7609 w 7609"/>
              <a:gd name="connsiteY0" fmla="*/ 0 h 18736"/>
              <a:gd name="connsiteX1" fmla="*/ 3334 w 7609"/>
              <a:gd name="connsiteY1" fmla="*/ 18736 h 18736"/>
              <a:gd name="connsiteX2" fmla="*/ 0 w 7609"/>
              <a:gd name="connsiteY2" fmla="*/ 7663 h 18736"/>
              <a:gd name="connsiteX0" fmla="*/ 5618 w 5618"/>
              <a:gd name="connsiteY0" fmla="*/ 0 h 10000"/>
              <a:gd name="connsiteX1" fmla="*/ 0 w 5618"/>
              <a:gd name="connsiteY1" fmla="*/ 10000 h 10000"/>
              <a:gd name="connsiteX0" fmla="*/ 11198 w 11198"/>
              <a:gd name="connsiteY0" fmla="*/ 0 h 11332"/>
              <a:gd name="connsiteX1" fmla="*/ 0 w 11198"/>
              <a:gd name="connsiteY1" fmla="*/ 11332 h 11332"/>
            </a:gdLst>
            <a:ahLst/>
            <a:cxnLst>
              <a:cxn ang="0">
                <a:pos x="connsiteX0" y="connsiteY0"/>
              </a:cxn>
              <a:cxn ang="0">
                <a:pos x="connsiteX1" y="connsiteY1"/>
              </a:cxn>
            </a:cxnLst>
            <a:rect l="l" t="t" r="r" b="b"/>
            <a:pathLst>
              <a:path w="11198" h="11332">
                <a:moveTo>
                  <a:pt x="11198" y="0"/>
                </a:moveTo>
                <a:lnTo>
                  <a:pt x="0" y="1133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8" name="フリーフォーム 347"/>
          <p:cNvSpPr/>
          <p:nvPr/>
        </p:nvSpPr>
        <p:spPr>
          <a:xfrm rot="1646507">
            <a:off x="4154825" y="4838257"/>
            <a:ext cx="84777" cy="6352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Lst>
            <a:ahLst/>
            <a:cxnLst>
              <a:cxn ang="0">
                <a:pos x="connsiteX0" y="connsiteY0"/>
              </a:cxn>
              <a:cxn ang="0">
                <a:pos x="connsiteX1" y="connsiteY1"/>
              </a:cxn>
            </a:cxnLst>
            <a:rect l="l" t="t" r="r" b="b"/>
            <a:pathLst>
              <a:path w="212234" h="11267">
                <a:moveTo>
                  <a:pt x="0" y="0"/>
                </a:moveTo>
                <a:lnTo>
                  <a:pt x="212233" y="1126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9" name="フリーフォーム 348"/>
          <p:cNvSpPr/>
          <p:nvPr/>
        </p:nvSpPr>
        <p:spPr>
          <a:xfrm rot="1646507">
            <a:off x="4030513" y="4692745"/>
            <a:ext cx="159230" cy="811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Lst>
            <a:ahLst/>
            <a:cxnLst>
              <a:cxn ang="0">
                <a:pos x="connsiteX0" y="connsiteY0"/>
              </a:cxn>
              <a:cxn ang="0">
                <a:pos x="connsiteX1" y="connsiteY1"/>
              </a:cxn>
            </a:cxnLst>
            <a:rect l="l" t="t" r="r" b="b"/>
            <a:pathLst>
              <a:path w="398622" h="13136">
                <a:moveTo>
                  <a:pt x="1" y="0"/>
                </a:moveTo>
                <a:lnTo>
                  <a:pt x="398622" y="1313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0" name="フリーフォーム 349"/>
          <p:cNvSpPr/>
          <p:nvPr/>
        </p:nvSpPr>
        <p:spPr>
          <a:xfrm rot="1646507">
            <a:off x="3958143" y="4578446"/>
            <a:ext cx="103475" cy="4848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Lst>
            <a:ahLst/>
            <a:cxnLst>
              <a:cxn ang="0">
                <a:pos x="connsiteX0" y="connsiteY0"/>
              </a:cxn>
              <a:cxn ang="0">
                <a:pos x="connsiteX1" y="connsiteY1"/>
              </a:cxn>
            </a:cxnLst>
            <a:rect l="l" t="t" r="r" b="b"/>
            <a:pathLst>
              <a:path w="259042" h="7849">
                <a:moveTo>
                  <a:pt x="0" y="0"/>
                </a:moveTo>
                <a:lnTo>
                  <a:pt x="259042" y="784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1" name="フリーフォーム 350"/>
          <p:cNvSpPr/>
          <p:nvPr/>
        </p:nvSpPr>
        <p:spPr>
          <a:xfrm rot="1646507">
            <a:off x="3931941" y="4504802"/>
            <a:ext cx="42466" cy="276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Lst>
            <a:ahLst/>
            <a:cxnLst>
              <a:cxn ang="0">
                <a:pos x="connsiteX0" y="connsiteY0"/>
              </a:cxn>
              <a:cxn ang="0">
                <a:pos x="connsiteX1" y="connsiteY1"/>
              </a:cxn>
            </a:cxnLst>
            <a:rect l="l" t="t" r="r" b="b"/>
            <a:pathLst>
              <a:path w="4104" h="5709">
                <a:moveTo>
                  <a:pt x="0" y="0"/>
                </a:moveTo>
                <a:lnTo>
                  <a:pt x="4104" y="57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2" name="フリーフォーム 351"/>
          <p:cNvSpPr/>
          <p:nvPr/>
        </p:nvSpPr>
        <p:spPr>
          <a:xfrm rot="1646507">
            <a:off x="3557271" y="4326190"/>
            <a:ext cx="142041" cy="824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29372"/>
              <a:gd name="connsiteY0" fmla="*/ 0 h 27543"/>
              <a:gd name="connsiteX1" fmla="*/ 29372 w 29372"/>
              <a:gd name="connsiteY1" fmla="*/ 27543 h 27543"/>
              <a:gd name="connsiteX0" fmla="*/ 0 w 30219"/>
              <a:gd name="connsiteY0" fmla="*/ 0 h 26869"/>
              <a:gd name="connsiteX1" fmla="*/ 30219 w 30219"/>
              <a:gd name="connsiteY1" fmla="*/ 26869 h 26869"/>
              <a:gd name="connsiteX0" fmla="*/ 0 w 33604"/>
              <a:gd name="connsiteY0" fmla="*/ 0 h 27608"/>
              <a:gd name="connsiteX1" fmla="*/ 33604 w 33604"/>
              <a:gd name="connsiteY1" fmla="*/ 27608 h 27608"/>
              <a:gd name="connsiteX0" fmla="*/ 0 w 33448"/>
              <a:gd name="connsiteY0" fmla="*/ 0 h 29793"/>
              <a:gd name="connsiteX1" fmla="*/ 33448 w 33448"/>
              <a:gd name="connsiteY1" fmla="*/ 29793 h 29793"/>
            </a:gdLst>
            <a:ahLst/>
            <a:cxnLst>
              <a:cxn ang="0">
                <a:pos x="connsiteX0" y="connsiteY0"/>
              </a:cxn>
              <a:cxn ang="0">
                <a:pos x="connsiteX1" y="connsiteY1"/>
              </a:cxn>
            </a:cxnLst>
            <a:rect l="l" t="t" r="r" b="b"/>
            <a:pathLst>
              <a:path w="33448" h="29793">
                <a:moveTo>
                  <a:pt x="0" y="0"/>
                </a:moveTo>
                <a:lnTo>
                  <a:pt x="33448" y="2979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3" name="フリーフォーム 352"/>
          <p:cNvSpPr/>
          <p:nvPr/>
        </p:nvSpPr>
        <p:spPr>
          <a:xfrm rot="1646507">
            <a:off x="3677401" y="4381920"/>
            <a:ext cx="259738" cy="11874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16787"/>
              <a:gd name="connsiteY0" fmla="*/ 36628 h 36628"/>
              <a:gd name="connsiteX1" fmla="*/ 16787 w 16787"/>
              <a:gd name="connsiteY1" fmla="*/ 0 h 36628"/>
              <a:gd name="connsiteX0" fmla="*/ 0 w 57729"/>
              <a:gd name="connsiteY0" fmla="*/ 37916 h 37916"/>
              <a:gd name="connsiteX1" fmla="*/ 57729 w 57729"/>
              <a:gd name="connsiteY1" fmla="*/ 0 h 37916"/>
              <a:gd name="connsiteX0" fmla="*/ 0 w 57729"/>
              <a:gd name="connsiteY0" fmla="*/ 37916 h 37916"/>
              <a:gd name="connsiteX1" fmla="*/ 7911 w 57729"/>
              <a:gd name="connsiteY1" fmla="*/ 18423 h 37916"/>
              <a:gd name="connsiteX2" fmla="*/ 57729 w 57729"/>
              <a:gd name="connsiteY2" fmla="*/ 0 h 37916"/>
              <a:gd name="connsiteX0" fmla="*/ 0 w 57729"/>
              <a:gd name="connsiteY0" fmla="*/ 37916 h 37916"/>
              <a:gd name="connsiteX1" fmla="*/ 7911 w 57729"/>
              <a:gd name="connsiteY1" fmla="*/ 18423 h 37916"/>
              <a:gd name="connsiteX2" fmla="*/ 57729 w 57729"/>
              <a:gd name="connsiteY2" fmla="*/ 0 h 37916"/>
              <a:gd name="connsiteX0" fmla="*/ 0 w 59845"/>
              <a:gd name="connsiteY0" fmla="*/ 39602 h 39602"/>
              <a:gd name="connsiteX1" fmla="*/ 10027 w 59845"/>
              <a:gd name="connsiteY1" fmla="*/ 18423 h 39602"/>
              <a:gd name="connsiteX2" fmla="*/ 59845 w 59845"/>
              <a:gd name="connsiteY2" fmla="*/ 0 h 39602"/>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685 h 45685"/>
              <a:gd name="connsiteX1" fmla="*/ 10027 w 59845"/>
              <a:gd name="connsiteY1" fmla="*/ 24506 h 45685"/>
              <a:gd name="connsiteX2" fmla="*/ 39011 w 59845"/>
              <a:gd name="connsiteY2" fmla="*/ 591 h 45685"/>
              <a:gd name="connsiteX3" fmla="*/ 55005 w 59845"/>
              <a:gd name="connsiteY3" fmla="*/ 216 h 45685"/>
              <a:gd name="connsiteX4" fmla="*/ 59845 w 59845"/>
              <a:gd name="connsiteY4" fmla="*/ 6083 h 45685"/>
              <a:gd name="connsiteX0" fmla="*/ 0 w 61164"/>
              <a:gd name="connsiteY0" fmla="*/ 45685 h 45685"/>
              <a:gd name="connsiteX1" fmla="*/ 10027 w 61164"/>
              <a:gd name="connsiteY1" fmla="*/ 24506 h 45685"/>
              <a:gd name="connsiteX2" fmla="*/ 39011 w 61164"/>
              <a:gd name="connsiteY2" fmla="*/ 591 h 45685"/>
              <a:gd name="connsiteX3" fmla="*/ 55005 w 61164"/>
              <a:gd name="connsiteY3" fmla="*/ 216 h 45685"/>
              <a:gd name="connsiteX4" fmla="*/ 61164 w 61164"/>
              <a:gd name="connsiteY4" fmla="*/ 9979 h 45685"/>
              <a:gd name="connsiteX0" fmla="*/ 0 w 61164"/>
              <a:gd name="connsiteY0" fmla="*/ 45094 h 45094"/>
              <a:gd name="connsiteX1" fmla="*/ 10027 w 61164"/>
              <a:gd name="connsiteY1" fmla="*/ 23915 h 45094"/>
              <a:gd name="connsiteX2" fmla="*/ 39011 w 61164"/>
              <a:gd name="connsiteY2" fmla="*/ 0 h 45094"/>
              <a:gd name="connsiteX3" fmla="*/ 55664 w 61164"/>
              <a:gd name="connsiteY3" fmla="*/ 1573 h 45094"/>
              <a:gd name="connsiteX4" fmla="*/ 61164 w 61164"/>
              <a:gd name="connsiteY4" fmla="*/ 9388 h 45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64" h="45094">
                <a:moveTo>
                  <a:pt x="0" y="45094"/>
                </a:moveTo>
                <a:lnTo>
                  <a:pt x="10027" y="23915"/>
                </a:lnTo>
                <a:lnTo>
                  <a:pt x="39011" y="0"/>
                </a:lnTo>
                <a:cubicBezTo>
                  <a:pt x="43428" y="878"/>
                  <a:pt x="51247" y="695"/>
                  <a:pt x="55664" y="1573"/>
                </a:cubicBezTo>
                <a:lnTo>
                  <a:pt x="61164" y="938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4" name="フリーフォーム 353"/>
          <p:cNvSpPr/>
          <p:nvPr/>
        </p:nvSpPr>
        <p:spPr>
          <a:xfrm rot="16200000">
            <a:off x="3322968" y="4870246"/>
            <a:ext cx="402765" cy="15695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30450"/>
              <a:gd name="connsiteY0" fmla="*/ 5149 h 15786"/>
              <a:gd name="connsiteX1" fmla="*/ 6928 w 30450"/>
              <a:gd name="connsiteY1" fmla="*/ 0 h 15786"/>
              <a:gd name="connsiteX2" fmla="*/ 8493 w 30450"/>
              <a:gd name="connsiteY2" fmla="*/ 15248 h 15786"/>
              <a:gd name="connsiteX3" fmla="*/ 11677 w 30450"/>
              <a:gd name="connsiteY3" fmla="*/ 14060 h 15786"/>
              <a:gd name="connsiteX4" fmla="*/ 14918 w 30450"/>
              <a:gd name="connsiteY4" fmla="*/ 11089 h 15786"/>
              <a:gd name="connsiteX5" fmla="*/ 19611 w 30450"/>
              <a:gd name="connsiteY5" fmla="*/ 5743 h 15786"/>
              <a:gd name="connsiteX6" fmla="*/ 20896 w 30450"/>
              <a:gd name="connsiteY6" fmla="*/ 6139 h 15786"/>
              <a:gd name="connsiteX7" fmla="*/ 23578 w 30450"/>
              <a:gd name="connsiteY7" fmla="*/ 11881 h 15786"/>
              <a:gd name="connsiteX8" fmla="*/ 24472 w 30450"/>
              <a:gd name="connsiteY8" fmla="*/ 13663 h 15786"/>
              <a:gd name="connsiteX9" fmla="*/ 25031 w 30450"/>
              <a:gd name="connsiteY9" fmla="*/ 13862 h 15786"/>
              <a:gd name="connsiteX10" fmla="*/ 30450 w 30450"/>
              <a:gd name="connsiteY10" fmla="*/ 9109 h 15786"/>
              <a:gd name="connsiteX0" fmla="*/ 0 w 25031"/>
              <a:gd name="connsiteY0" fmla="*/ 5149 h 15786"/>
              <a:gd name="connsiteX1" fmla="*/ 6928 w 25031"/>
              <a:gd name="connsiteY1" fmla="*/ 0 h 15786"/>
              <a:gd name="connsiteX2" fmla="*/ 8493 w 25031"/>
              <a:gd name="connsiteY2" fmla="*/ 15248 h 15786"/>
              <a:gd name="connsiteX3" fmla="*/ 11677 w 25031"/>
              <a:gd name="connsiteY3" fmla="*/ 14060 h 15786"/>
              <a:gd name="connsiteX4" fmla="*/ 14918 w 25031"/>
              <a:gd name="connsiteY4" fmla="*/ 11089 h 15786"/>
              <a:gd name="connsiteX5" fmla="*/ 19611 w 25031"/>
              <a:gd name="connsiteY5" fmla="*/ 5743 h 15786"/>
              <a:gd name="connsiteX6" fmla="*/ 20896 w 25031"/>
              <a:gd name="connsiteY6" fmla="*/ 6139 h 15786"/>
              <a:gd name="connsiteX7" fmla="*/ 23578 w 25031"/>
              <a:gd name="connsiteY7" fmla="*/ 11881 h 15786"/>
              <a:gd name="connsiteX8" fmla="*/ 24472 w 25031"/>
              <a:gd name="connsiteY8" fmla="*/ 13663 h 15786"/>
              <a:gd name="connsiteX9" fmla="*/ 25031 w 25031"/>
              <a:gd name="connsiteY9" fmla="*/ 13862 h 15786"/>
              <a:gd name="connsiteX0" fmla="*/ 0 w 24472"/>
              <a:gd name="connsiteY0" fmla="*/ 5149 h 15786"/>
              <a:gd name="connsiteX1" fmla="*/ 6928 w 24472"/>
              <a:gd name="connsiteY1" fmla="*/ 0 h 15786"/>
              <a:gd name="connsiteX2" fmla="*/ 8493 w 24472"/>
              <a:gd name="connsiteY2" fmla="*/ 15248 h 15786"/>
              <a:gd name="connsiteX3" fmla="*/ 11677 w 24472"/>
              <a:gd name="connsiteY3" fmla="*/ 14060 h 15786"/>
              <a:gd name="connsiteX4" fmla="*/ 14918 w 24472"/>
              <a:gd name="connsiteY4" fmla="*/ 11089 h 15786"/>
              <a:gd name="connsiteX5" fmla="*/ 19611 w 24472"/>
              <a:gd name="connsiteY5" fmla="*/ 5743 h 15786"/>
              <a:gd name="connsiteX6" fmla="*/ 20896 w 24472"/>
              <a:gd name="connsiteY6" fmla="*/ 6139 h 15786"/>
              <a:gd name="connsiteX7" fmla="*/ 23578 w 24472"/>
              <a:gd name="connsiteY7" fmla="*/ 11881 h 15786"/>
              <a:gd name="connsiteX8" fmla="*/ 24472 w 24472"/>
              <a:gd name="connsiteY8" fmla="*/ 13663 h 15786"/>
              <a:gd name="connsiteX0" fmla="*/ 0 w 23578"/>
              <a:gd name="connsiteY0" fmla="*/ 5149 h 15786"/>
              <a:gd name="connsiteX1" fmla="*/ 6928 w 23578"/>
              <a:gd name="connsiteY1" fmla="*/ 0 h 15786"/>
              <a:gd name="connsiteX2" fmla="*/ 8493 w 23578"/>
              <a:gd name="connsiteY2" fmla="*/ 15248 h 15786"/>
              <a:gd name="connsiteX3" fmla="*/ 11677 w 23578"/>
              <a:gd name="connsiteY3" fmla="*/ 14060 h 15786"/>
              <a:gd name="connsiteX4" fmla="*/ 14918 w 23578"/>
              <a:gd name="connsiteY4" fmla="*/ 11089 h 15786"/>
              <a:gd name="connsiteX5" fmla="*/ 19611 w 23578"/>
              <a:gd name="connsiteY5" fmla="*/ 5743 h 15786"/>
              <a:gd name="connsiteX6" fmla="*/ 20896 w 23578"/>
              <a:gd name="connsiteY6" fmla="*/ 6139 h 15786"/>
              <a:gd name="connsiteX7" fmla="*/ 23578 w 23578"/>
              <a:gd name="connsiteY7" fmla="*/ 11881 h 15786"/>
              <a:gd name="connsiteX0" fmla="*/ 0 w 20896"/>
              <a:gd name="connsiteY0" fmla="*/ 5149 h 15786"/>
              <a:gd name="connsiteX1" fmla="*/ 6928 w 20896"/>
              <a:gd name="connsiteY1" fmla="*/ 0 h 15786"/>
              <a:gd name="connsiteX2" fmla="*/ 8493 w 20896"/>
              <a:gd name="connsiteY2" fmla="*/ 15248 h 15786"/>
              <a:gd name="connsiteX3" fmla="*/ 11677 w 20896"/>
              <a:gd name="connsiteY3" fmla="*/ 14060 h 15786"/>
              <a:gd name="connsiteX4" fmla="*/ 14918 w 20896"/>
              <a:gd name="connsiteY4" fmla="*/ 11089 h 15786"/>
              <a:gd name="connsiteX5" fmla="*/ 19611 w 20896"/>
              <a:gd name="connsiteY5" fmla="*/ 5743 h 15786"/>
              <a:gd name="connsiteX6" fmla="*/ 20896 w 20896"/>
              <a:gd name="connsiteY6" fmla="*/ 6139 h 15786"/>
              <a:gd name="connsiteX0" fmla="*/ 0 w 19611"/>
              <a:gd name="connsiteY0" fmla="*/ 5149 h 15786"/>
              <a:gd name="connsiteX1" fmla="*/ 6928 w 19611"/>
              <a:gd name="connsiteY1" fmla="*/ 0 h 15786"/>
              <a:gd name="connsiteX2" fmla="*/ 8493 w 19611"/>
              <a:gd name="connsiteY2" fmla="*/ 15248 h 15786"/>
              <a:gd name="connsiteX3" fmla="*/ 11677 w 19611"/>
              <a:gd name="connsiteY3" fmla="*/ 14060 h 15786"/>
              <a:gd name="connsiteX4" fmla="*/ 14918 w 19611"/>
              <a:gd name="connsiteY4" fmla="*/ 11089 h 15786"/>
              <a:gd name="connsiteX5" fmla="*/ 19611 w 19611"/>
              <a:gd name="connsiteY5" fmla="*/ 5743 h 15786"/>
              <a:gd name="connsiteX0" fmla="*/ 0 w 14918"/>
              <a:gd name="connsiteY0" fmla="*/ 5149 h 15786"/>
              <a:gd name="connsiteX1" fmla="*/ 6928 w 14918"/>
              <a:gd name="connsiteY1" fmla="*/ 0 h 15786"/>
              <a:gd name="connsiteX2" fmla="*/ 8493 w 14918"/>
              <a:gd name="connsiteY2" fmla="*/ 15248 h 15786"/>
              <a:gd name="connsiteX3" fmla="*/ 11677 w 14918"/>
              <a:gd name="connsiteY3" fmla="*/ 14060 h 15786"/>
              <a:gd name="connsiteX4" fmla="*/ 14918 w 14918"/>
              <a:gd name="connsiteY4" fmla="*/ 11089 h 15786"/>
              <a:gd name="connsiteX0" fmla="*/ 0 w 11677"/>
              <a:gd name="connsiteY0" fmla="*/ 5149 h 15786"/>
              <a:gd name="connsiteX1" fmla="*/ 6928 w 11677"/>
              <a:gd name="connsiteY1" fmla="*/ 0 h 15786"/>
              <a:gd name="connsiteX2" fmla="*/ 8493 w 11677"/>
              <a:gd name="connsiteY2" fmla="*/ 15248 h 15786"/>
              <a:gd name="connsiteX3" fmla="*/ 11677 w 11677"/>
              <a:gd name="connsiteY3" fmla="*/ 14060 h 15786"/>
              <a:gd name="connsiteX0" fmla="*/ 0 w 11724"/>
              <a:gd name="connsiteY0" fmla="*/ 5149 h 15685"/>
              <a:gd name="connsiteX1" fmla="*/ 6928 w 11724"/>
              <a:gd name="connsiteY1" fmla="*/ 0 h 15685"/>
              <a:gd name="connsiteX2" fmla="*/ 8493 w 11724"/>
              <a:gd name="connsiteY2" fmla="*/ 15248 h 15685"/>
              <a:gd name="connsiteX3" fmla="*/ 11724 w 11724"/>
              <a:gd name="connsiteY3" fmla="*/ 13235 h 15685"/>
              <a:gd name="connsiteX0" fmla="*/ 0 w 11490"/>
              <a:gd name="connsiteY0" fmla="*/ 5149 h 15762"/>
              <a:gd name="connsiteX1" fmla="*/ 6928 w 11490"/>
              <a:gd name="connsiteY1" fmla="*/ 0 h 15762"/>
              <a:gd name="connsiteX2" fmla="*/ 8493 w 11490"/>
              <a:gd name="connsiteY2" fmla="*/ 15248 h 15762"/>
              <a:gd name="connsiteX3" fmla="*/ 11490 w 11490"/>
              <a:gd name="connsiteY3" fmla="*/ 13895 h 15762"/>
              <a:gd name="connsiteX0" fmla="*/ 0 w 11490"/>
              <a:gd name="connsiteY0" fmla="*/ 5149 h 15346"/>
              <a:gd name="connsiteX1" fmla="*/ 6928 w 11490"/>
              <a:gd name="connsiteY1" fmla="*/ 0 h 15346"/>
              <a:gd name="connsiteX2" fmla="*/ 8399 w 11490"/>
              <a:gd name="connsiteY2" fmla="*/ 14753 h 15346"/>
              <a:gd name="connsiteX3" fmla="*/ 11490 w 11490"/>
              <a:gd name="connsiteY3" fmla="*/ 13895 h 15346"/>
              <a:gd name="connsiteX0" fmla="*/ 0 w 11443"/>
              <a:gd name="connsiteY0" fmla="*/ 5314 h 15346"/>
              <a:gd name="connsiteX1" fmla="*/ 6881 w 11443"/>
              <a:gd name="connsiteY1" fmla="*/ 0 h 15346"/>
              <a:gd name="connsiteX2" fmla="*/ 8352 w 11443"/>
              <a:gd name="connsiteY2" fmla="*/ 14753 h 15346"/>
              <a:gd name="connsiteX3" fmla="*/ 11443 w 11443"/>
              <a:gd name="connsiteY3" fmla="*/ 13895 h 15346"/>
            </a:gdLst>
            <a:ahLst/>
            <a:cxnLst>
              <a:cxn ang="0">
                <a:pos x="connsiteX0" y="connsiteY0"/>
              </a:cxn>
              <a:cxn ang="0">
                <a:pos x="connsiteX1" y="connsiteY1"/>
              </a:cxn>
              <a:cxn ang="0">
                <a:pos x="connsiteX2" y="connsiteY2"/>
              </a:cxn>
              <a:cxn ang="0">
                <a:pos x="connsiteX3" y="connsiteY3"/>
              </a:cxn>
            </a:cxnLst>
            <a:rect l="l" t="t" r="r" b="b"/>
            <a:pathLst>
              <a:path w="11443" h="15346">
                <a:moveTo>
                  <a:pt x="0" y="5314"/>
                </a:moveTo>
                <a:lnTo>
                  <a:pt x="6881" y="0"/>
                </a:lnTo>
                <a:cubicBezTo>
                  <a:pt x="7905" y="4736"/>
                  <a:pt x="7561" y="12410"/>
                  <a:pt x="8352" y="14753"/>
                </a:cubicBezTo>
                <a:cubicBezTo>
                  <a:pt x="9134" y="16337"/>
                  <a:pt x="10382" y="14291"/>
                  <a:pt x="11443" y="13895"/>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5" name="フリーフォーム 354"/>
          <p:cNvSpPr/>
          <p:nvPr/>
        </p:nvSpPr>
        <p:spPr>
          <a:xfrm rot="16200000">
            <a:off x="3371745" y="4063077"/>
            <a:ext cx="326158" cy="921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568"/>
              <a:gd name="connsiteY0" fmla="*/ 6938 h 9796"/>
              <a:gd name="connsiteX1" fmla="*/ 2074 w 8568"/>
              <a:gd name="connsiteY1" fmla="*/ 1428 h 9796"/>
              <a:gd name="connsiteX2" fmla="*/ 2642 w 8568"/>
              <a:gd name="connsiteY2" fmla="*/ 1837 h 9796"/>
              <a:gd name="connsiteX3" fmla="*/ 3827 w 8568"/>
              <a:gd name="connsiteY3" fmla="*/ 7754 h 9796"/>
              <a:gd name="connsiteX4" fmla="*/ 4222 w 8568"/>
              <a:gd name="connsiteY4" fmla="*/ 9591 h 9796"/>
              <a:gd name="connsiteX5" fmla="*/ 4470 w 8568"/>
              <a:gd name="connsiteY5" fmla="*/ 9796 h 9796"/>
              <a:gd name="connsiteX6" fmla="*/ 6864 w 8568"/>
              <a:gd name="connsiteY6" fmla="*/ 4897 h 9796"/>
              <a:gd name="connsiteX7" fmla="*/ 8568 w 8568"/>
              <a:gd name="connsiteY7" fmla="*/ 0 h 9796"/>
              <a:gd name="connsiteX0" fmla="*/ 0 w 7579"/>
              <a:gd name="connsiteY0" fmla="*/ 1458 h 10000"/>
              <a:gd name="connsiteX1" fmla="*/ 663 w 7579"/>
              <a:gd name="connsiteY1" fmla="*/ 1875 h 10000"/>
              <a:gd name="connsiteX2" fmla="*/ 2046 w 7579"/>
              <a:gd name="connsiteY2" fmla="*/ 7915 h 10000"/>
              <a:gd name="connsiteX3" fmla="*/ 2507 w 7579"/>
              <a:gd name="connsiteY3" fmla="*/ 9791 h 10000"/>
              <a:gd name="connsiteX4" fmla="*/ 2796 w 7579"/>
              <a:gd name="connsiteY4" fmla="*/ 10000 h 10000"/>
              <a:gd name="connsiteX5" fmla="*/ 5590 w 7579"/>
              <a:gd name="connsiteY5" fmla="*/ 4999 h 10000"/>
              <a:gd name="connsiteX6" fmla="*/ 7579 w 7579"/>
              <a:gd name="connsiteY6" fmla="*/ 0 h 10000"/>
              <a:gd name="connsiteX0" fmla="*/ 0 w 9125"/>
              <a:gd name="connsiteY0" fmla="*/ 1875 h 10000"/>
              <a:gd name="connsiteX1" fmla="*/ 1825 w 9125"/>
              <a:gd name="connsiteY1" fmla="*/ 7915 h 10000"/>
              <a:gd name="connsiteX2" fmla="*/ 2433 w 9125"/>
              <a:gd name="connsiteY2" fmla="*/ 9791 h 10000"/>
              <a:gd name="connsiteX3" fmla="*/ 2814 w 9125"/>
              <a:gd name="connsiteY3" fmla="*/ 10000 h 10000"/>
              <a:gd name="connsiteX4" fmla="*/ 6501 w 9125"/>
              <a:gd name="connsiteY4" fmla="*/ 4999 h 10000"/>
              <a:gd name="connsiteX5" fmla="*/ 9125 w 9125"/>
              <a:gd name="connsiteY5" fmla="*/ 0 h 10000"/>
              <a:gd name="connsiteX0" fmla="*/ 0 w 8000"/>
              <a:gd name="connsiteY0" fmla="*/ 7915 h 10000"/>
              <a:gd name="connsiteX1" fmla="*/ 666 w 8000"/>
              <a:gd name="connsiteY1" fmla="*/ 9791 h 10000"/>
              <a:gd name="connsiteX2" fmla="*/ 1084 w 8000"/>
              <a:gd name="connsiteY2" fmla="*/ 10000 h 10000"/>
              <a:gd name="connsiteX3" fmla="*/ 5124 w 8000"/>
              <a:gd name="connsiteY3" fmla="*/ 4999 h 10000"/>
              <a:gd name="connsiteX4" fmla="*/ 8000 w 8000"/>
              <a:gd name="connsiteY4" fmla="*/ 0 h 10000"/>
              <a:gd name="connsiteX0" fmla="*/ 0 w 9167"/>
              <a:gd name="connsiteY0" fmla="*/ 9791 h 10000"/>
              <a:gd name="connsiteX1" fmla="*/ 522 w 9167"/>
              <a:gd name="connsiteY1" fmla="*/ 10000 h 10000"/>
              <a:gd name="connsiteX2" fmla="*/ 5572 w 9167"/>
              <a:gd name="connsiteY2" fmla="*/ 4999 h 10000"/>
              <a:gd name="connsiteX3" fmla="*/ 9167 w 9167"/>
              <a:gd name="connsiteY3" fmla="*/ 0 h 10000"/>
              <a:gd name="connsiteX0" fmla="*/ 0 w 9431"/>
              <a:gd name="connsiteY0" fmla="*/ 10000 h 10000"/>
              <a:gd name="connsiteX1" fmla="*/ 5509 w 9431"/>
              <a:gd name="connsiteY1" fmla="*/ 4999 h 10000"/>
              <a:gd name="connsiteX2" fmla="*/ 9431 w 9431"/>
              <a:gd name="connsiteY2" fmla="*/ 0 h 10000"/>
              <a:gd name="connsiteX0" fmla="*/ 0 w 10050"/>
              <a:gd name="connsiteY0" fmla="*/ 9479 h 9479"/>
              <a:gd name="connsiteX1" fmla="*/ 5841 w 10050"/>
              <a:gd name="connsiteY1" fmla="*/ 4478 h 9479"/>
              <a:gd name="connsiteX2" fmla="*/ 10050 w 10050"/>
              <a:gd name="connsiteY2" fmla="*/ 0 h 9479"/>
              <a:gd name="connsiteX0" fmla="*/ 0 w 10000"/>
              <a:gd name="connsiteY0" fmla="*/ 10000 h 10000"/>
              <a:gd name="connsiteX1" fmla="*/ 6264 w 10000"/>
              <a:gd name="connsiteY1" fmla="*/ 4907 h 10000"/>
              <a:gd name="connsiteX2" fmla="*/ 10000 w 10000"/>
              <a:gd name="connsiteY2" fmla="*/ 0 h 10000"/>
              <a:gd name="connsiteX0" fmla="*/ 0 w 10000"/>
              <a:gd name="connsiteY0" fmla="*/ 10000 h 10000"/>
              <a:gd name="connsiteX1" fmla="*/ 6364 w 10000"/>
              <a:gd name="connsiteY1" fmla="*/ 4724 h 10000"/>
              <a:gd name="connsiteX2" fmla="*/ 10000 w 10000"/>
              <a:gd name="connsiteY2" fmla="*/ 0 h 10000"/>
              <a:gd name="connsiteX0" fmla="*/ 0 w 10000"/>
              <a:gd name="connsiteY0" fmla="*/ 10000 h 10000"/>
              <a:gd name="connsiteX1" fmla="*/ 6464 w 10000"/>
              <a:gd name="connsiteY1" fmla="*/ 4358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920" y="8169"/>
                  <a:pt x="4548" y="6190"/>
                  <a:pt x="6464" y="4358"/>
                </a:cubicBezTo>
                <a:lnTo>
                  <a:pt x="1000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6" name="フリーフォーム 355"/>
          <p:cNvSpPr/>
          <p:nvPr/>
        </p:nvSpPr>
        <p:spPr>
          <a:xfrm rot="16200000">
            <a:off x="3332316" y="4479858"/>
            <a:ext cx="419277" cy="886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296"/>
              <a:gd name="connsiteY0" fmla="*/ 8937 h 8937"/>
              <a:gd name="connsiteX1" fmla="*/ 1432 w 8296"/>
              <a:gd name="connsiteY1" fmla="*/ 5875 h 8937"/>
              <a:gd name="connsiteX2" fmla="*/ 3506 w 8296"/>
              <a:gd name="connsiteY2" fmla="*/ 365 h 8937"/>
              <a:gd name="connsiteX3" fmla="*/ 4074 w 8296"/>
              <a:gd name="connsiteY3" fmla="*/ 774 h 8937"/>
              <a:gd name="connsiteX4" fmla="*/ 5259 w 8296"/>
              <a:gd name="connsiteY4" fmla="*/ 6691 h 8937"/>
              <a:gd name="connsiteX5" fmla="*/ 5654 w 8296"/>
              <a:gd name="connsiteY5" fmla="*/ 8528 h 8937"/>
              <a:gd name="connsiteX6" fmla="*/ 5902 w 8296"/>
              <a:gd name="connsiteY6" fmla="*/ 8733 h 8937"/>
              <a:gd name="connsiteX7" fmla="*/ 8296 w 8296"/>
              <a:gd name="connsiteY7" fmla="*/ 3834 h 8937"/>
              <a:gd name="connsiteX0" fmla="*/ 0 w 7114"/>
              <a:gd name="connsiteY0" fmla="*/ 10000 h 10000"/>
              <a:gd name="connsiteX1" fmla="*/ 1726 w 7114"/>
              <a:gd name="connsiteY1" fmla="*/ 6574 h 10000"/>
              <a:gd name="connsiteX2" fmla="*/ 4226 w 7114"/>
              <a:gd name="connsiteY2" fmla="*/ 408 h 10000"/>
              <a:gd name="connsiteX3" fmla="*/ 4911 w 7114"/>
              <a:gd name="connsiteY3" fmla="*/ 866 h 10000"/>
              <a:gd name="connsiteX4" fmla="*/ 6339 w 7114"/>
              <a:gd name="connsiteY4" fmla="*/ 7487 h 10000"/>
              <a:gd name="connsiteX5" fmla="*/ 6815 w 7114"/>
              <a:gd name="connsiteY5" fmla="*/ 9542 h 10000"/>
              <a:gd name="connsiteX6" fmla="*/ 7114 w 7114"/>
              <a:gd name="connsiteY6" fmla="*/ 9772 h 10000"/>
              <a:gd name="connsiteX0" fmla="*/ 0 w 9580"/>
              <a:gd name="connsiteY0" fmla="*/ 10000 h 10000"/>
              <a:gd name="connsiteX1" fmla="*/ 2426 w 9580"/>
              <a:gd name="connsiteY1" fmla="*/ 6574 h 10000"/>
              <a:gd name="connsiteX2" fmla="*/ 5940 w 9580"/>
              <a:gd name="connsiteY2" fmla="*/ 408 h 10000"/>
              <a:gd name="connsiteX3" fmla="*/ 6903 w 9580"/>
              <a:gd name="connsiteY3" fmla="*/ 866 h 10000"/>
              <a:gd name="connsiteX4" fmla="*/ 8911 w 9580"/>
              <a:gd name="connsiteY4" fmla="*/ 7487 h 10000"/>
              <a:gd name="connsiteX5" fmla="*/ 9580 w 9580"/>
              <a:gd name="connsiteY5" fmla="*/ 9542 h 10000"/>
              <a:gd name="connsiteX0" fmla="*/ 0 w 9302"/>
              <a:gd name="connsiteY0" fmla="*/ 10000 h 10000"/>
              <a:gd name="connsiteX1" fmla="*/ 2532 w 9302"/>
              <a:gd name="connsiteY1" fmla="*/ 6574 h 10000"/>
              <a:gd name="connsiteX2" fmla="*/ 6200 w 9302"/>
              <a:gd name="connsiteY2" fmla="*/ 408 h 10000"/>
              <a:gd name="connsiteX3" fmla="*/ 7206 w 9302"/>
              <a:gd name="connsiteY3" fmla="*/ 866 h 10000"/>
              <a:gd name="connsiteX4" fmla="*/ 9302 w 9302"/>
              <a:gd name="connsiteY4" fmla="*/ 748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2" h="10000">
                <a:moveTo>
                  <a:pt x="0" y="10000"/>
                </a:moveTo>
                <a:lnTo>
                  <a:pt x="2532" y="6574"/>
                </a:lnTo>
                <a:cubicBezTo>
                  <a:pt x="3538" y="5204"/>
                  <a:pt x="5423" y="1361"/>
                  <a:pt x="6200" y="408"/>
                </a:cubicBezTo>
                <a:cubicBezTo>
                  <a:pt x="6980" y="-543"/>
                  <a:pt x="6790" y="408"/>
                  <a:pt x="7206" y="866"/>
                </a:cubicBezTo>
                <a:cubicBezTo>
                  <a:pt x="7511" y="1475"/>
                  <a:pt x="8998" y="6878"/>
                  <a:pt x="9302" y="74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7" name="フリーフォーム 356"/>
          <p:cNvSpPr/>
          <p:nvPr/>
        </p:nvSpPr>
        <p:spPr>
          <a:xfrm rot="16200000">
            <a:off x="1369176" y="2841459"/>
            <a:ext cx="774648" cy="128601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660261"/>
              <a:gd name="connsiteY0" fmla="*/ 0 h 576686"/>
              <a:gd name="connsiteX1" fmla="*/ 15637 w 660261"/>
              <a:gd name="connsiteY1" fmla="*/ 17697 h 576686"/>
              <a:gd name="connsiteX2" fmla="*/ 463922 w 660261"/>
              <a:gd name="connsiteY2" fmla="*/ 284179 h 576686"/>
              <a:gd name="connsiteX3" fmla="*/ 660261 w 660261"/>
              <a:gd name="connsiteY3" fmla="*/ 576686 h 576686"/>
              <a:gd name="connsiteX0" fmla="*/ 0 w 463922"/>
              <a:gd name="connsiteY0" fmla="*/ 0 h 284179"/>
              <a:gd name="connsiteX1" fmla="*/ 15637 w 463922"/>
              <a:gd name="connsiteY1" fmla="*/ 17697 h 284179"/>
              <a:gd name="connsiteX2" fmla="*/ 463922 w 463922"/>
              <a:gd name="connsiteY2" fmla="*/ 284179 h 284179"/>
              <a:gd name="connsiteX0" fmla="*/ 0 w 469134"/>
              <a:gd name="connsiteY0" fmla="*/ 0 h 350800"/>
              <a:gd name="connsiteX1" fmla="*/ 20849 w 469134"/>
              <a:gd name="connsiteY1" fmla="*/ 84318 h 350800"/>
              <a:gd name="connsiteX2" fmla="*/ 469134 w 469134"/>
              <a:gd name="connsiteY2" fmla="*/ 350800 h 350800"/>
              <a:gd name="connsiteX0" fmla="*/ 0 w 469134"/>
              <a:gd name="connsiteY0" fmla="*/ 0 h 350800"/>
              <a:gd name="connsiteX1" fmla="*/ 52125 w 469134"/>
              <a:gd name="connsiteY1" fmla="*/ 12493 h 350800"/>
              <a:gd name="connsiteX2" fmla="*/ 469134 w 469134"/>
              <a:gd name="connsiteY2" fmla="*/ 350800 h 350800"/>
              <a:gd name="connsiteX0" fmla="*/ 0 w 1141562"/>
              <a:gd name="connsiteY0" fmla="*/ 0 h 240459"/>
              <a:gd name="connsiteX1" fmla="*/ 52125 w 1141562"/>
              <a:gd name="connsiteY1" fmla="*/ 12493 h 240459"/>
              <a:gd name="connsiteX2" fmla="*/ 1141562 w 1141562"/>
              <a:gd name="connsiteY2"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516047 w 1141562"/>
              <a:gd name="connsiteY2" fmla="*/ 185290 h 240459"/>
              <a:gd name="connsiteX3" fmla="*/ 1068584 w 1141562"/>
              <a:gd name="connsiteY3" fmla="*/ 165512 h 240459"/>
              <a:gd name="connsiteX4" fmla="*/ 1141562 w 1141562"/>
              <a:gd name="connsiteY4"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93277 w 1141562"/>
              <a:gd name="connsiteY3" fmla="*/ 111382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2852 w 1141562"/>
              <a:gd name="connsiteY3" fmla="*/ 11971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8065 w 1141562"/>
              <a:gd name="connsiteY3" fmla="*/ 115546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709738"/>
              <a:gd name="connsiteY0" fmla="*/ 0 h 527761"/>
              <a:gd name="connsiteX1" fmla="*/ 52125 w 1709738"/>
              <a:gd name="connsiteY1" fmla="*/ 12493 h 527761"/>
              <a:gd name="connsiteX2" fmla="*/ 635937 w 1709738"/>
              <a:gd name="connsiteY2" fmla="*/ 100973 h 527761"/>
              <a:gd name="connsiteX3" fmla="*/ 688065 w 1709738"/>
              <a:gd name="connsiteY3" fmla="*/ 115546 h 527761"/>
              <a:gd name="connsiteX4" fmla="*/ 776678 w 1709738"/>
              <a:gd name="connsiteY4" fmla="*/ 117628 h 527761"/>
              <a:gd name="connsiteX5" fmla="*/ 1068584 w 1709738"/>
              <a:gd name="connsiteY5" fmla="*/ 165512 h 527761"/>
              <a:gd name="connsiteX6" fmla="*/ 1709738 w 1709738"/>
              <a:gd name="connsiteY6" fmla="*/ 527761 h 527761"/>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626336 w 1626336"/>
              <a:gd name="connsiteY6"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6" h="528802">
                <a:moveTo>
                  <a:pt x="0" y="0"/>
                </a:moveTo>
                <a:lnTo>
                  <a:pt x="52125" y="12493"/>
                </a:lnTo>
                <a:lnTo>
                  <a:pt x="635937" y="100973"/>
                </a:lnTo>
                <a:lnTo>
                  <a:pt x="688065" y="115546"/>
                </a:lnTo>
                <a:lnTo>
                  <a:pt x="776678" y="117628"/>
                </a:lnTo>
                <a:lnTo>
                  <a:pt x="1068584" y="165512"/>
                </a:lnTo>
                <a:lnTo>
                  <a:pt x="1178048" y="268566"/>
                </a:lnTo>
                <a:lnTo>
                  <a:pt x="1626336" y="528802"/>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8" name="フリーフォーム 357"/>
          <p:cNvSpPr/>
          <p:nvPr/>
        </p:nvSpPr>
        <p:spPr>
          <a:xfrm rot="16200000">
            <a:off x="1702750" y="3263634"/>
            <a:ext cx="393567" cy="141512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20799"/>
              <a:gd name="connsiteY0" fmla="*/ 0 h 581891"/>
              <a:gd name="connsiteX1" fmla="*/ 820799 w 820799"/>
              <a:gd name="connsiteY1" fmla="*/ 581891 h 581891"/>
            </a:gdLst>
            <a:ahLst/>
            <a:cxnLst>
              <a:cxn ang="0">
                <a:pos x="connsiteX0" y="connsiteY0"/>
              </a:cxn>
              <a:cxn ang="0">
                <a:pos x="connsiteX1" y="connsiteY1"/>
              </a:cxn>
            </a:cxnLst>
            <a:rect l="l" t="t" r="r" b="b"/>
            <a:pathLst>
              <a:path w="820799" h="581891">
                <a:moveTo>
                  <a:pt x="0" y="0"/>
                </a:moveTo>
                <a:lnTo>
                  <a:pt x="820799" y="58189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9" name="フリーフォーム 358"/>
          <p:cNvSpPr/>
          <p:nvPr/>
        </p:nvSpPr>
        <p:spPr>
          <a:xfrm rot="16200000">
            <a:off x="1529178" y="4627281"/>
            <a:ext cx="576163" cy="7999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69305 h 944765"/>
              <a:gd name="connsiteX1" fmla="*/ 328915 w 647194"/>
              <a:gd name="connsiteY1" fmla="*/ 944765 h 944765"/>
              <a:gd name="connsiteX2" fmla="*/ 647194 w 647194"/>
              <a:gd name="connsiteY2" fmla="*/ 865462 h 944765"/>
              <a:gd name="connsiteX3" fmla="*/ 431991 w 647194"/>
              <a:gd name="connsiteY3" fmla="*/ 0 h 944765"/>
              <a:gd name="connsiteX4" fmla="*/ 7731 w 647194"/>
              <a:gd name="connsiteY4" fmla="*/ 143524 h 944765"/>
              <a:gd name="connsiteX5" fmla="*/ 0 w 647194"/>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9 w 658938"/>
              <a:gd name="connsiteY0" fmla="*/ 166664 h 944765"/>
              <a:gd name="connsiteX1" fmla="*/ 340659 w 658938"/>
              <a:gd name="connsiteY1" fmla="*/ 944765 h 944765"/>
              <a:gd name="connsiteX2" fmla="*/ 658938 w 658938"/>
              <a:gd name="connsiteY2" fmla="*/ 865462 h 944765"/>
              <a:gd name="connsiteX3" fmla="*/ 443735 w 658938"/>
              <a:gd name="connsiteY3" fmla="*/ 0 h 944765"/>
              <a:gd name="connsiteX4" fmla="*/ 10095 w 658938"/>
              <a:gd name="connsiteY4" fmla="*/ 122395 h 944765"/>
              <a:gd name="connsiteX5" fmla="*/ 19 w 658938"/>
              <a:gd name="connsiteY5" fmla="*/ 166664 h 944765"/>
              <a:gd name="connsiteX0" fmla="*/ 19 w 658938"/>
              <a:gd name="connsiteY0" fmla="*/ 166664 h 1000228"/>
              <a:gd name="connsiteX1" fmla="*/ 209344 w 658938"/>
              <a:gd name="connsiteY1" fmla="*/ 1000228 h 1000228"/>
              <a:gd name="connsiteX2" fmla="*/ 658938 w 658938"/>
              <a:gd name="connsiteY2" fmla="*/ 865462 h 1000228"/>
              <a:gd name="connsiteX3" fmla="*/ 443735 w 658938"/>
              <a:gd name="connsiteY3" fmla="*/ 0 h 1000228"/>
              <a:gd name="connsiteX4" fmla="*/ 10095 w 658938"/>
              <a:gd name="connsiteY4" fmla="*/ 122395 h 1000228"/>
              <a:gd name="connsiteX5" fmla="*/ 19 w 658938"/>
              <a:gd name="connsiteY5" fmla="*/ 166664 h 1000228"/>
              <a:gd name="connsiteX0" fmla="*/ 19 w 658938"/>
              <a:gd name="connsiteY0" fmla="*/ 166664 h 1028875"/>
              <a:gd name="connsiteX1" fmla="*/ 209344 w 658938"/>
              <a:gd name="connsiteY1" fmla="*/ 1000228 h 1028875"/>
              <a:gd name="connsiteX2" fmla="*/ 239870 w 658938"/>
              <a:gd name="connsiteY2" fmla="*/ 1024753 h 1028875"/>
              <a:gd name="connsiteX3" fmla="*/ 658938 w 658938"/>
              <a:gd name="connsiteY3" fmla="*/ 865462 h 1028875"/>
              <a:gd name="connsiteX4" fmla="*/ 443735 w 658938"/>
              <a:gd name="connsiteY4" fmla="*/ 0 h 1028875"/>
              <a:gd name="connsiteX5" fmla="*/ 10095 w 658938"/>
              <a:gd name="connsiteY5" fmla="*/ 122395 h 1028875"/>
              <a:gd name="connsiteX6" fmla="*/ 19 w 658938"/>
              <a:gd name="connsiteY6" fmla="*/ 166664 h 1028875"/>
              <a:gd name="connsiteX0" fmla="*/ 19 w 658938"/>
              <a:gd name="connsiteY0" fmla="*/ 166664 h 1024753"/>
              <a:gd name="connsiteX1" fmla="*/ 209344 w 658938"/>
              <a:gd name="connsiteY1" fmla="*/ 1000228 h 1024753"/>
              <a:gd name="connsiteX2" fmla="*/ 239870 w 658938"/>
              <a:gd name="connsiteY2" fmla="*/ 1024753 h 1024753"/>
              <a:gd name="connsiteX3" fmla="*/ 658938 w 658938"/>
              <a:gd name="connsiteY3" fmla="*/ 865462 h 1024753"/>
              <a:gd name="connsiteX4" fmla="*/ 443735 w 658938"/>
              <a:gd name="connsiteY4" fmla="*/ 0 h 1024753"/>
              <a:gd name="connsiteX5" fmla="*/ 10095 w 658938"/>
              <a:gd name="connsiteY5" fmla="*/ 122395 h 1024753"/>
              <a:gd name="connsiteX6" fmla="*/ 19 w 658938"/>
              <a:gd name="connsiteY6" fmla="*/ 166664 h 1024753"/>
              <a:gd name="connsiteX0" fmla="*/ 19 w 658938"/>
              <a:gd name="connsiteY0" fmla="*/ 166664 h 1035317"/>
              <a:gd name="connsiteX1" fmla="*/ 209344 w 658938"/>
              <a:gd name="connsiteY1" fmla="*/ 1000228 h 1035317"/>
              <a:gd name="connsiteX2" fmla="*/ 232835 w 658938"/>
              <a:gd name="connsiteY2" fmla="*/ 1035317 h 1035317"/>
              <a:gd name="connsiteX3" fmla="*/ 658938 w 658938"/>
              <a:gd name="connsiteY3" fmla="*/ 865462 h 1035317"/>
              <a:gd name="connsiteX4" fmla="*/ 443735 w 658938"/>
              <a:gd name="connsiteY4" fmla="*/ 0 h 1035317"/>
              <a:gd name="connsiteX5" fmla="*/ 10095 w 658938"/>
              <a:gd name="connsiteY5" fmla="*/ 122395 h 1035317"/>
              <a:gd name="connsiteX6" fmla="*/ 19 w 658938"/>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43735 w 678853"/>
              <a:gd name="connsiteY5" fmla="*/ 0 h 1035317"/>
              <a:gd name="connsiteX6" fmla="*/ 10095 w 678853"/>
              <a:gd name="connsiteY6" fmla="*/ 122395 h 1035317"/>
              <a:gd name="connsiteX7" fmla="*/ 19 w 678853"/>
              <a:gd name="connsiteY7"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62635 w 678853"/>
              <a:gd name="connsiteY5" fmla="*/ 10564 h 1035317"/>
              <a:gd name="connsiteX6" fmla="*/ 443735 w 678853"/>
              <a:gd name="connsiteY6" fmla="*/ 0 h 1035317"/>
              <a:gd name="connsiteX7" fmla="*/ 10095 w 678853"/>
              <a:gd name="connsiteY7" fmla="*/ 122395 h 1035317"/>
              <a:gd name="connsiteX8" fmla="*/ 19 w 678853"/>
              <a:gd name="connsiteY8" fmla="*/ 166664 h 1035317"/>
              <a:gd name="connsiteX0" fmla="*/ 19 w 678853"/>
              <a:gd name="connsiteY0" fmla="*/ 174587 h 1043240"/>
              <a:gd name="connsiteX1" fmla="*/ 209344 w 678853"/>
              <a:gd name="connsiteY1" fmla="*/ 1008151 h 1043240"/>
              <a:gd name="connsiteX2" fmla="*/ 232835 w 678853"/>
              <a:gd name="connsiteY2" fmla="*/ 1043240 h 1043240"/>
              <a:gd name="connsiteX3" fmla="*/ 673007 w 678853"/>
              <a:gd name="connsiteY3" fmla="*/ 902437 h 1043240"/>
              <a:gd name="connsiteX4" fmla="*/ 678367 w 678853"/>
              <a:gd name="connsiteY4" fmla="*/ 882132 h 1043240"/>
              <a:gd name="connsiteX5" fmla="*/ 462635 w 678853"/>
              <a:gd name="connsiteY5" fmla="*/ 18487 h 1043240"/>
              <a:gd name="connsiteX6" fmla="*/ 448425 w 678853"/>
              <a:gd name="connsiteY6" fmla="*/ 0 h 1043240"/>
              <a:gd name="connsiteX7" fmla="*/ 10095 w 678853"/>
              <a:gd name="connsiteY7" fmla="*/ 130318 h 1043240"/>
              <a:gd name="connsiteX8" fmla="*/ 19 w 678853"/>
              <a:gd name="connsiteY8" fmla="*/ 174587 h 1043240"/>
              <a:gd name="connsiteX0" fmla="*/ 33 w 678867"/>
              <a:gd name="connsiteY0" fmla="*/ 174587 h 1043240"/>
              <a:gd name="connsiteX1" fmla="*/ 209358 w 678867"/>
              <a:gd name="connsiteY1" fmla="*/ 1008151 h 1043240"/>
              <a:gd name="connsiteX2" fmla="*/ 232849 w 678867"/>
              <a:gd name="connsiteY2" fmla="*/ 1043240 h 1043240"/>
              <a:gd name="connsiteX3" fmla="*/ 673021 w 678867"/>
              <a:gd name="connsiteY3" fmla="*/ 902437 h 1043240"/>
              <a:gd name="connsiteX4" fmla="*/ 678381 w 678867"/>
              <a:gd name="connsiteY4" fmla="*/ 882132 h 1043240"/>
              <a:gd name="connsiteX5" fmla="*/ 462649 w 678867"/>
              <a:gd name="connsiteY5" fmla="*/ 18487 h 1043240"/>
              <a:gd name="connsiteX6" fmla="*/ 448439 w 678867"/>
              <a:gd name="connsiteY6" fmla="*/ 0 h 1043240"/>
              <a:gd name="connsiteX7" fmla="*/ 5419 w 678867"/>
              <a:gd name="connsiteY7" fmla="*/ 130318 h 1043240"/>
              <a:gd name="connsiteX8" fmla="*/ 33 w 678867"/>
              <a:gd name="connsiteY8" fmla="*/ 174587 h 1043240"/>
              <a:gd name="connsiteX0" fmla="*/ 24 w 681203"/>
              <a:gd name="connsiteY0" fmla="*/ 190434 h 1043240"/>
              <a:gd name="connsiteX1" fmla="*/ 211694 w 681203"/>
              <a:gd name="connsiteY1" fmla="*/ 1008151 h 1043240"/>
              <a:gd name="connsiteX2" fmla="*/ 235185 w 681203"/>
              <a:gd name="connsiteY2" fmla="*/ 1043240 h 1043240"/>
              <a:gd name="connsiteX3" fmla="*/ 675357 w 681203"/>
              <a:gd name="connsiteY3" fmla="*/ 902437 h 1043240"/>
              <a:gd name="connsiteX4" fmla="*/ 680717 w 681203"/>
              <a:gd name="connsiteY4" fmla="*/ 882132 h 1043240"/>
              <a:gd name="connsiteX5" fmla="*/ 464985 w 681203"/>
              <a:gd name="connsiteY5" fmla="*/ 18487 h 1043240"/>
              <a:gd name="connsiteX6" fmla="*/ 450775 w 681203"/>
              <a:gd name="connsiteY6" fmla="*/ 0 h 1043240"/>
              <a:gd name="connsiteX7" fmla="*/ 7755 w 681203"/>
              <a:gd name="connsiteY7" fmla="*/ 130318 h 1043240"/>
              <a:gd name="connsiteX8" fmla="*/ 24 w 681203"/>
              <a:gd name="connsiteY8" fmla="*/ 190434 h 1043240"/>
              <a:gd name="connsiteX0" fmla="*/ 11 w 681190"/>
              <a:gd name="connsiteY0" fmla="*/ 190434 h 1043240"/>
              <a:gd name="connsiteX1" fmla="*/ 211681 w 681190"/>
              <a:gd name="connsiteY1" fmla="*/ 1008151 h 1043240"/>
              <a:gd name="connsiteX2" fmla="*/ 235172 w 681190"/>
              <a:gd name="connsiteY2" fmla="*/ 1043240 h 1043240"/>
              <a:gd name="connsiteX3" fmla="*/ 675344 w 681190"/>
              <a:gd name="connsiteY3" fmla="*/ 902437 h 1043240"/>
              <a:gd name="connsiteX4" fmla="*/ 680704 w 681190"/>
              <a:gd name="connsiteY4" fmla="*/ 882132 h 1043240"/>
              <a:gd name="connsiteX5" fmla="*/ 464972 w 681190"/>
              <a:gd name="connsiteY5" fmla="*/ 18487 h 1043240"/>
              <a:gd name="connsiteX6" fmla="*/ 450762 w 681190"/>
              <a:gd name="connsiteY6" fmla="*/ 0 h 1043240"/>
              <a:gd name="connsiteX7" fmla="*/ 19466 w 681190"/>
              <a:gd name="connsiteY7" fmla="*/ 132959 h 1043240"/>
              <a:gd name="connsiteX8" fmla="*/ 11 w 681190"/>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0 w 681179"/>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670 w 681179"/>
              <a:gd name="connsiteY8" fmla="*/ 161108 h 1043240"/>
              <a:gd name="connsiteX9" fmla="*/ 0 w 681179"/>
              <a:gd name="connsiteY9" fmla="*/ 190434 h 104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179" h="1043240">
                <a:moveTo>
                  <a:pt x="0" y="190434"/>
                </a:moveTo>
                <a:lnTo>
                  <a:pt x="211670" y="1008151"/>
                </a:lnTo>
                <a:lnTo>
                  <a:pt x="235161" y="1043240"/>
                </a:lnTo>
                <a:lnTo>
                  <a:pt x="675333" y="902437"/>
                </a:lnTo>
                <a:cubicBezTo>
                  <a:pt x="672430" y="891267"/>
                  <a:pt x="683596" y="893302"/>
                  <a:pt x="680693" y="882132"/>
                </a:cubicBezTo>
                <a:cubicBezTo>
                  <a:pt x="607219" y="608336"/>
                  <a:pt x="538435" y="292283"/>
                  <a:pt x="464961" y="18487"/>
                </a:cubicBezTo>
                <a:lnTo>
                  <a:pt x="450751" y="0"/>
                </a:lnTo>
                <a:lnTo>
                  <a:pt x="19455" y="132959"/>
                </a:lnTo>
                <a:cubicBezTo>
                  <a:pt x="16320" y="139701"/>
                  <a:pt x="3805" y="154366"/>
                  <a:pt x="670" y="161108"/>
                </a:cubicBezTo>
                <a:cubicBezTo>
                  <a:pt x="447" y="170883"/>
                  <a:pt x="223" y="180659"/>
                  <a:pt x="0" y="190434"/>
                </a:cubicBez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60" name="フリーフォーム 359"/>
          <p:cNvSpPr/>
          <p:nvPr/>
        </p:nvSpPr>
        <p:spPr>
          <a:xfrm rot="16200000">
            <a:off x="1743423" y="4504925"/>
            <a:ext cx="403358" cy="11898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775654 w 3775654"/>
              <a:gd name="connsiteY0" fmla="*/ 0 h 217559"/>
              <a:gd name="connsiteX1" fmla="*/ 851391 w 3775654"/>
              <a:gd name="connsiteY1" fmla="*/ 168635 h 217559"/>
              <a:gd name="connsiteX2" fmla="*/ 0 w 3775654"/>
              <a:gd name="connsiteY2" fmla="*/ 217559 h 217559"/>
              <a:gd name="connsiteX0" fmla="*/ 851391 w 851391"/>
              <a:gd name="connsiteY0" fmla="*/ 0 h 48924"/>
              <a:gd name="connsiteX1" fmla="*/ 0 w 851391"/>
              <a:gd name="connsiteY1" fmla="*/ 48924 h 48924"/>
            </a:gdLst>
            <a:ahLst/>
            <a:cxnLst>
              <a:cxn ang="0">
                <a:pos x="connsiteX0" y="connsiteY0"/>
              </a:cxn>
              <a:cxn ang="0">
                <a:pos x="connsiteX1" y="connsiteY1"/>
              </a:cxn>
            </a:cxnLst>
            <a:rect l="l" t="t" r="r" b="b"/>
            <a:pathLst>
              <a:path w="851391" h="48924">
                <a:moveTo>
                  <a:pt x="851391" y="0"/>
                </a:moveTo>
                <a:lnTo>
                  <a:pt x="0" y="4892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1" name="フリーフォーム 360"/>
          <p:cNvSpPr/>
          <p:nvPr/>
        </p:nvSpPr>
        <p:spPr>
          <a:xfrm rot="16200000">
            <a:off x="1065276" y="3960512"/>
            <a:ext cx="1800154" cy="52909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804304 w 3804304"/>
              <a:gd name="connsiteY0" fmla="*/ 0 h 216119"/>
              <a:gd name="connsiteX1" fmla="*/ 0 w 3804304"/>
              <a:gd name="connsiteY1" fmla="*/ 216119 h 216119"/>
              <a:gd name="connsiteX0" fmla="*/ 3800723 w 3800723"/>
              <a:gd name="connsiteY0" fmla="*/ 0 h 216119"/>
              <a:gd name="connsiteX1" fmla="*/ 0 w 3800723"/>
              <a:gd name="connsiteY1" fmla="*/ 216119 h 216119"/>
              <a:gd name="connsiteX0" fmla="*/ 3789980 w 3789980"/>
              <a:gd name="connsiteY0" fmla="*/ 0 h 217559"/>
              <a:gd name="connsiteX1" fmla="*/ 0 w 3789980"/>
              <a:gd name="connsiteY1" fmla="*/ 217559 h 217559"/>
            </a:gdLst>
            <a:ahLst/>
            <a:cxnLst>
              <a:cxn ang="0">
                <a:pos x="connsiteX0" y="connsiteY0"/>
              </a:cxn>
              <a:cxn ang="0">
                <a:pos x="connsiteX1" y="connsiteY1"/>
              </a:cxn>
            </a:cxnLst>
            <a:rect l="l" t="t" r="r" b="b"/>
            <a:pathLst>
              <a:path w="3789980" h="217559">
                <a:moveTo>
                  <a:pt x="3789980" y="0"/>
                </a:moveTo>
                <a:lnTo>
                  <a:pt x="0" y="21755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2" name="フリーフォーム 361"/>
          <p:cNvSpPr/>
          <p:nvPr/>
        </p:nvSpPr>
        <p:spPr>
          <a:xfrm rot="16200000">
            <a:off x="1913977" y="4029566"/>
            <a:ext cx="386479" cy="14050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Lst>
            <a:ahLst/>
            <a:cxnLst>
              <a:cxn ang="0">
                <a:pos x="connsiteX0" y="connsiteY0"/>
              </a:cxn>
              <a:cxn ang="0">
                <a:pos x="connsiteX1" y="connsiteY1"/>
              </a:cxn>
            </a:cxnLst>
            <a:rect l="l" t="t" r="r" b="b"/>
            <a:pathLst>
              <a:path w="816640" h="577727">
                <a:moveTo>
                  <a:pt x="0" y="0"/>
                </a:moveTo>
                <a:lnTo>
                  <a:pt x="816640" y="57772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3" name="フリーフォーム 362"/>
          <p:cNvSpPr/>
          <p:nvPr/>
        </p:nvSpPr>
        <p:spPr>
          <a:xfrm rot="16200000">
            <a:off x="2849002" y="3236101"/>
            <a:ext cx="1032401" cy="3014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2179620 w 2179620"/>
              <a:gd name="connsiteY0" fmla="*/ 0 h 123951"/>
              <a:gd name="connsiteX1" fmla="*/ 741926 w 2179620"/>
              <a:gd name="connsiteY1" fmla="*/ 79190 h 123951"/>
              <a:gd name="connsiteX2" fmla="*/ 0 w 2179620"/>
              <a:gd name="connsiteY2" fmla="*/ 123951 h 123951"/>
              <a:gd name="connsiteX0" fmla="*/ 2179620 w 2179620"/>
              <a:gd name="connsiteY0" fmla="*/ 0 h 123951"/>
              <a:gd name="connsiteX1" fmla="*/ 731178 w 2179620"/>
              <a:gd name="connsiteY1" fmla="*/ 82068 h 123951"/>
              <a:gd name="connsiteX2" fmla="*/ 0 w 2179620"/>
              <a:gd name="connsiteY2" fmla="*/ 123951 h 123951"/>
            </a:gdLst>
            <a:ahLst/>
            <a:cxnLst>
              <a:cxn ang="0">
                <a:pos x="connsiteX0" y="connsiteY0"/>
              </a:cxn>
              <a:cxn ang="0">
                <a:pos x="connsiteX1" y="connsiteY1"/>
              </a:cxn>
              <a:cxn ang="0">
                <a:pos x="connsiteX2" y="connsiteY2"/>
              </a:cxn>
            </a:cxnLst>
            <a:rect l="l" t="t" r="r" b="b"/>
            <a:pathLst>
              <a:path w="2179620" h="123951">
                <a:moveTo>
                  <a:pt x="2179620" y="0"/>
                </a:moveTo>
                <a:lnTo>
                  <a:pt x="731178" y="82068"/>
                </a:lnTo>
                <a:lnTo>
                  <a:pt x="0" y="12395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4" name="フリーフォーム 363"/>
          <p:cNvSpPr/>
          <p:nvPr/>
        </p:nvSpPr>
        <p:spPr>
          <a:xfrm rot="16200000">
            <a:off x="4634125" y="3636913"/>
            <a:ext cx="193415" cy="73876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319707 w 319707"/>
              <a:gd name="connsiteY0" fmla="*/ 0 h 20819"/>
              <a:gd name="connsiteX1" fmla="*/ 0 w 319707"/>
              <a:gd name="connsiteY1" fmla="*/ 20819 h 20819"/>
              <a:gd name="connsiteX0" fmla="*/ 69502 w 69502"/>
              <a:gd name="connsiteY0" fmla="*/ 92645 h 92645"/>
              <a:gd name="connsiteX1" fmla="*/ 0 w 69502"/>
              <a:gd name="connsiteY1" fmla="*/ 0 h 92645"/>
              <a:gd name="connsiteX0" fmla="*/ 721083 w 721083"/>
              <a:gd name="connsiteY0" fmla="*/ 267524 h 267524"/>
              <a:gd name="connsiteX1" fmla="*/ 0 w 721083"/>
              <a:gd name="connsiteY1"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44812 w 721083"/>
              <a:gd name="connsiteY2" fmla="*/ 44761 h 267524"/>
              <a:gd name="connsiteX3" fmla="*/ 0 w 721083"/>
              <a:gd name="connsiteY3" fmla="*/ 0 h 267524"/>
              <a:gd name="connsiteX0" fmla="*/ 397899 w 397899"/>
              <a:gd name="connsiteY0" fmla="*/ 298752 h 298752"/>
              <a:gd name="connsiteX1" fmla="*/ 199818 w 397899"/>
              <a:gd name="connsiteY1" fmla="*/ 158224 h 298752"/>
              <a:gd name="connsiteX2" fmla="*/ 121628 w 397899"/>
              <a:gd name="connsiteY2" fmla="*/ 75989 h 298752"/>
              <a:gd name="connsiteX3" fmla="*/ 0 w 397899"/>
              <a:gd name="connsiteY3" fmla="*/ 0 h 298752"/>
              <a:gd name="connsiteX0" fmla="*/ 397899 w 397899"/>
              <a:gd name="connsiteY0" fmla="*/ 298752 h 298752"/>
              <a:gd name="connsiteX1" fmla="*/ 199818 w 397899"/>
              <a:gd name="connsiteY1" fmla="*/ 158224 h 298752"/>
              <a:gd name="connsiteX2" fmla="*/ 116415 w 397899"/>
              <a:gd name="connsiteY2" fmla="*/ 80153 h 298752"/>
              <a:gd name="connsiteX3" fmla="*/ 0 w 397899"/>
              <a:gd name="connsiteY3" fmla="*/ 0 h 298752"/>
              <a:gd name="connsiteX0" fmla="*/ 397899 w 397899"/>
              <a:gd name="connsiteY0" fmla="*/ 298752 h 298752"/>
              <a:gd name="connsiteX1" fmla="*/ 199818 w 397899"/>
              <a:gd name="connsiteY1" fmla="*/ 158224 h 298752"/>
              <a:gd name="connsiteX2" fmla="*/ 132053 w 397899"/>
              <a:gd name="connsiteY2" fmla="*/ 83276 h 298752"/>
              <a:gd name="connsiteX3" fmla="*/ 0 w 397899"/>
              <a:gd name="connsiteY3" fmla="*/ 0 h 298752"/>
              <a:gd name="connsiteX0" fmla="*/ 397899 w 397899"/>
              <a:gd name="connsiteY0" fmla="*/ 298752 h 298752"/>
              <a:gd name="connsiteX1" fmla="*/ 199818 w 397899"/>
              <a:gd name="connsiteY1" fmla="*/ 158224 h 298752"/>
              <a:gd name="connsiteX2" fmla="*/ 126840 w 397899"/>
              <a:gd name="connsiteY2" fmla="*/ 88481 h 298752"/>
              <a:gd name="connsiteX3" fmla="*/ 0 w 397899"/>
              <a:gd name="connsiteY3" fmla="*/ 0 h 298752"/>
              <a:gd name="connsiteX0" fmla="*/ 405057 w 405057"/>
              <a:gd name="connsiteY0" fmla="*/ 300191 h 300191"/>
              <a:gd name="connsiteX1" fmla="*/ 199818 w 405057"/>
              <a:gd name="connsiteY1" fmla="*/ 158224 h 300191"/>
              <a:gd name="connsiteX2" fmla="*/ 126840 w 405057"/>
              <a:gd name="connsiteY2" fmla="*/ 88481 h 300191"/>
              <a:gd name="connsiteX3" fmla="*/ 0 w 405057"/>
              <a:gd name="connsiteY3" fmla="*/ 0 h 300191"/>
              <a:gd name="connsiteX0" fmla="*/ 408636 w 408636"/>
              <a:gd name="connsiteY0" fmla="*/ 303789 h 303789"/>
              <a:gd name="connsiteX1" fmla="*/ 199818 w 408636"/>
              <a:gd name="connsiteY1" fmla="*/ 158224 h 303789"/>
              <a:gd name="connsiteX2" fmla="*/ 126840 w 408636"/>
              <a:gd name="connsiteY2" fmla="*/ 88481 h 303789"/>
              <a:gd name="connsiteX3" fmla="*/ 0 w 408636"/>
              <a:gd name="connsiteY3" fmla="*/ 0 h 303789"/>
              <a:gd name="connsiteX0" fmla="*/ 408636 w 408636"/>
              <a:gd name="connsiteY0" fmla="*/ 303789 h 303789"/>
              <a:gd name="connsiteX1" fmla="*/ 199818 w 408636"/>
              <a:gd name="connsiteY1" fmla="*/ 158224 h 303789"/>
              <a:gd name="connsiteX2" fmla="*/ 119684 w 408636"/>
              <a:gd name="connsiteY2" fmla="*/ 86322 h 303789"/>
              <a:gd name="connsiteX3" fmla="*/ 0 w 408636"/>
              <a:gd name="connsiteY3" fmla="*/ 0 h 303789"/>
            </a:gdLst>
            <a:ahLst/>
            <a:cxnLst>
              <a:cxn ang="0">
                <a:pos x="connsiteX0" y="connsiteY0"/>
              </a:cxn>
              <a:cxn ang="0">
                <a:pos x="connsiteX1" y="connsiteY1"/>
              </a:cxn>
              <a:cxn ang="0">
                <a:pos x="connsiteX2" y="connsiteY2"/>
              </a:cxn>
              <a:cxn ang="0">
                <a:pos x="connsiteX3" y="connsiteY3"/>
              </a:cxn>
            </a:cxnLst>
            <a:rect l="l" t="t" r="r" b="b"/>
            <a:pathLst>
              <a:path w="408636" h="303789">
                <a:moveTo>
                  <a:pt x="408636" y="303789"/>
                </a:moveTo>
                <a:lnTo>
                  <a:pt x="199818" y="158224"/>
                </a:lnTo>
                <a:lnTo>
                  <a:pt x="119684" y="86322"/>
                </a:lnTo>
                <a:lnTo>
                  <a:pt x="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5" name="フリーフォーム 364"/>
          <p:cNvSpPr/>
          <p:nvPr/>
        </p:nvSpPr>
        <p:spPr>
          <a:xfrm rot="16200000">
            <a:off x="4329919" y="3564328"/>
            <a:ext cx="64975" cy="2379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Lst>
            <a:ahLst/>
            <a:cxnLst>
              <a:cxn ang="0">
                <a:pos x="connsiteX0" y="connsiteY0"/>
              </a:cxn>
              <a:cxn ang="0">
                <a:pos x="connsiteX1" y="connsiteY1"/>
              </a:cxn>
            </a:cxnLst>
            <a:rect l="l" t="t" r="r" b="b"/>
            <a:pathLst>
              <a:path w="133789" h="97849">
                <a:moveTo>
                  <a:pt x="0" y="0"/>
                </a:moveTo>
                <a:lnTo>
                  <a:pt x="133789" y="9784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6" name="フリーフォーム 365"/>
          <p:cNvSpPr/>
          <p:nvPr/>
        </p:nvSpPr>
        <p:spPr>
          <a:xfrm rot="16200000">
            <a:off x="4005093" y="5594668"/>
            <a:ext cx="2800717" cy="113210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2342209 w 2545502"/>
              <a:gd name="connsiteY0" fmla="*/ 0 h 420543"/>
              <a:gd name="connsiteX1" fmla="*/ 2472524 w 2545502"/>
              <a:gd name="connsiteY1" fmla="*/ 86399 h 420543"/>
              <a:gd name="connsiteX2" fmla="*/ 2545502 w 2545502"/>
              <a:gd name="connsiteY2" fmla="*/ 155102 h 420543"/>
              <a:gd name="connsiteX3" fmla="*/ 0 w 2545502"/>
              <a:gd name="connsiteY3" fmla="*/ 420543 h 420543"/>
              <a:gd name="connsiteX0" fmla="*/ 2727943 w 2730326"/>
              <a:gd name="connsiteY0" fmla="*/ 0 h 370577"/>
              <a:gd name="connsiteX1" fmla="*/ 2472524 w 2730326"/>
              <a:gd name="connsiteY1" fmla="*/ 36433 h 370577"/>
              <a:gd name="connsiteX2" fmla="*/ 2545502 w 2730326"/>
              <a:gd name="connsiteY2" fmla="*/ 105136 h 370577"/>
              <a:gd name="connsiteX3" fmla="*/ 0 w 2730326"/>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91416"/>
              <a:gd name="connsiteX1" fmla="*/ 2826983 w 2905173"/>
              <a:gd name="connsiteY1" fmla="*/ 211312 h 391416"/>
              <a:gd name="connsiteX2" fmla="*/ 2905173 w 2905173"/>
              <a:gd name="connsiteY2" fmla="*/ 374742 h 391416"/>
              <a:gd name="connsiteX3" fmla="*/ 2717518 w 2905173"/>
              <a:gd name="connsiteY3" fmla="*/ 391397 h 391416"/>
              <a:gd name="connsiteX4" fmla="*/ 0 w 2905173"/>
              <a:gd name="connsiteY4" fmla="*/ 370577 h 391416"/>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3306544 w 3483774"/>
              <a:gd name="connsiteY0" fmla="*/ 0 h 443443"/>
              <a:gd name="connsiteX1" fmla="*/ 3405584 w 3483774"/>
              <a:gd name="connsiteY1" fmla="*/ 211312 h 443443"/>
              <a:gd name="connsiteX2" fmla="*/ 3483774 w 3483774"/>
              <a:gd name="connsiteY2" fmla="*/ 374742 h 443443"/>
              <a:gd name="connsiteX3" fmla="*/ 3296119 w 3483774"/>
              <a:gd name="connsiteY3" fmla="*/ 391397 h 443443"/>
              <a:gd name="connsiteX4" fmla="*/ 0 w 3483774"/>
              <a:gd name="connsiteY4" fmla="*/ 443443 h 443443"/>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0 w 5902434"/>
              <a:gd name="connsiteY4" fmla="*/ 12490 h 391397"/>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1738 w 5902434"/>
              <a:gd name="connsiteY4" fmla="*/ 168634 h 391397"/>
              <a:gd name="connsiteX5" fmla="*/ 0 w 5902434"/>
              <a:gd name="connsiteY5" fmla="*/ 12490 h 391397"/>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76271"/>
              <a:gd name="connsiteX1" fmla="*/ 5824244 w 5902434"/>
              <a:gd name="connsiteY1" fmla="*/ 211312 h 476271"/>
              <a:gd name="connsiteX2" fmla="*/ 5902434 w 5902434"/>
              <a:gd name="connsiteY2" fmla="*/ 374742 h 476271"/>
              <a:gd name="connsiteX3" fmla="*/ 5714779 w 5902434"/>
              <a:gd name="connsiteY3" fmla="*/ 391397 h 476271"/>
              <a:gd name="connsiteX4" fmla="*/ 3671429 w 5902434"/>
              <a:gd name="connsiteY4" fmla="*/ 426789 h 476271"/>
              <a:gd name="connsiteX5" fmla="*/ 512576 w 5902434"/>
              <a:gd name="connsiteY5" fmla="*/ 462182 h 476271"/>
              <a:gd name="connsiteX6" fmla="*/ 1738 w 5902434"/>
              <a:gd name="connsiteY6" fmla="*/ 168634 h 476271"/>
              <a:gd name="connsiteX7" fmla="*/ 0 w 5902434"/>
              <a:gd name="connsiteY7" fmla="*/ 12490 h 476271"/>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512576 w 5902434"/>
              <a:gd name="connsiteY5" fmla="*/ 462182 h 462182"/>
              <a:gd name="connsiteX6" fmla="*/ 1738 w 5902434"/>
              <a:gd name="connsiteY6" fmla="*/ 168634 h 462182"/>
              <a:gd name="connsiteX7" fmla="*/ 0 w 5902434"/>
              <a:gd name="connsiteY7" fmla="*/ 12490 h 462182"/>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1096390 w 5902434"/>
              <a:gd name="connsiteY5" fmla="*/ 452813 h 462182"/>
              <a:gd name="connsiteX6" fmla="*/ 512576 w 5902434"/>
              <a:gd name="connsiteY6" fmla="*/ 462182 h 462182"/>
              <a:gd name="connsiteX7" fmla="*/ 1738 w 5902434"/>
              <a:gd name="connsiteY7" fmla="*/ 168634 h 462182"/>
              <a:gd name="connsiteX8" fmla="*/ 0 w 5902434"/>
              <a:gd name="connsiteY8" fmla="*/ 12490 h 462182"/>
              <a:gd name="connsiteX0" fmla="*/ 5725204 w 5902434"/>
              <a:gd name="connsiteY0" fmla="*/ 0 h 465513"/>
              <a:gd name="connsiteX1" fmla="*/ 5824244 w 5902434"/>
              <a:gd name="connsiteY1" fmla="*/ 214643 h 465513"/>
              <a:gd name="connsiteX2" fmla="*/ 5902434 w 5902434"/>
              <a:gd name="connsiteY2" fmla="*/ 378073 h 465513"/>
              <a:gd name="connsiteX3" fmla="*/ 5714779 w 5902434"/>
              <a:gd name="connsiteY3" fmla="*/ 394728 h 465513"/>
              <a:gd name="connsiteX4" fmla="*/ 3671429 w 5902434"/>
              <a:gd name="connsiteY4" fmla="*/ 430120 h 465513"/>
              <a:gd name="connsiteX5" fmla="*/ 1096390 w 5902434"/>
              <a:gd name="connsiteY5" fmla="*/ 456144 h 465513"/>
              <a:gd name="connsiteX6" fmla="*/ 512576 w 5902434"/>
              <a:gd name="connsiteY6" fmla="*/ 465513 h 465513"/>
              <a:gd name="connsiteX7" fmla="*/ 1738 w 5902434"/>
              <a:gd name="connsiteY7" fmla="*/ 171965 h 465513"/>
              <a:gd name="connsiteX8" fmla="*/ 0 w 5902434"/>
              <a:gd name="connsiteY8" fmla="*/ 15821 h 46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2434" h="465513">
                <a:moveTo>
                  <a:pt x="5725204" y="0"/>
                </a:moveTo>
                <a:lnTo>
                  <a:pt x="5824244" y="214643"/>
                </a:lnTo>
                <a:lnTo>
                  <a:pt x="5902434" y="378073"/>
                </a:lnTo>
                <a:cubicBezTo>
                  <a:pt x="5845095" y="396116"/>
                  <a:pt x="5777331" y="389176"/>
                  <a:pt x="5714779" y="394728"/>
                </a:cubicBezTo>
                <a:lnTo>
                  <a:pt x="3671429" y="430120"/>
                </a:lnTo>
                <a:lnTo>
                  <a:pt x="1096390" y="456144"/>
                </a:lnTo>
                <a:lnTo>
                  <a:pt x="512576" y="465513"/>
                </a:lnTo>
                <a:lnTo>
                  <a:pt x="1738" y="171965"/>
                </a:lnTo>
                <a:cubicBezTo>
                  <a:pt x="1159" y="119917"/>
                  <a:pt x="579" y="67869"/>
                  <a:pt x="0" y="15821"/>
                </a:cubicBez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7" name="フリーフォーム 366"/>
          <p:cNvSpPr/>
          <p:nvPr/>
        </p:nvSpPr>
        <p:spPr>
          <a:xfrm rot="16200000">
            <a:off x="5244020" y="5276645"/>
            <a:ext cx="111328" cy="11866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4363"/>
              <a:gd name="connsiteX1" fmla="*/ 232829 w 232829"/>
              <a:gd name="connsiteY1" fmla="*/ 484363 h 484363"/>
              <a:gd name="connsiteX0" fmla="*/ 0 w 229234"/>
              <a:gd name="connsiteY0" fmla="*/ 0 h 489400"/>
              <a:gd name="connsiteX1" fmla="*/ 229234 w 229234"/>
              <a:gd name="connsiteY1" fmla="*/ 489400 h 489400"/>
              <a:gd name="connsiteX0" fmla="*/ 0 w 229234"/>
              <a:gd name="connsiteY0" fmla="*/ 0 h 487961"/>
              <a:gd name="connsiteX1" fmla="*/ 229234 w 229234"/>
              <a:gd name="connsiteY1" fmla="*/ 487961 h 487961"/>
            </a:gdLst>
            <a:ahLst/>
            <a:cxnLst>
              <a:cxn ang="0">
                <a:pos x="connsiteX0" y="connsiteY0"/>
              </a:cxn>
              <a:cxn ang="0">
                <a:pos x="connsiteX1" y="connsiteY1"/>
              </a:cxn>
            </a:cxnLst>
            <a:rect l="l" t="t" r="r" b="b"/>
            <a:pathLst>
              <a:path w="229234" h="487961">
                <a:moveTo>
                  <a:pt x="0" y="0"/>
                </a:moveTo>
                <a:lnTo>
                  <a:pt x="229234" y="48796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8" name="フリーフォーム 367"/>
          <p:cNvSpPr/>
          <p:nvPr/>
        </p:nvSpPr>
        <p:spPr>
          <a:xfrm rot="16200000">
            <a:off x="3474735" y="5790018"/>
            <a:ext cx="3254705" cy="3059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0 w 6826805"/>
              <a:gd name="connsiteY0" fmla="*/ 227774 h 229661"/>
              <a:gd name="connsiteX1" fmla="*/ 6547061 w 6826805"/>
              <a:gd name="connsiteY1" fmla="*/ 1888 h 229661"/>
              <a:gd name="connsiteX2" fmla="*/ 6620039 w 6826805"/>
              <a:gd name="connsiteY2" fmla="*/ 70591 h 229661"/>
              <a:gd name="connsiteX3" fmla="*/ 6826805 w 6826805"/>
              <a:gd name="connsiteY3" fmla="*/ 218405 h 229661"/>
              <a:gd name="connsiteX0" fmla="*/ 0 w 6826805"/>
              <a:gd name="connsiteY0" fmla="*/ 225886 h 225886"/>
              <a:gd name="connsiteX1" fmla="*/ 6547061 w 6826805"/>
              <a:gd name="connsiteY1" fmla="*/ 0 h 225886"/>
              <a:gd name="connsiteX2" fmla="*/ 6620039 w 6826805"/>
              <a:gd name="connsiteY2" fmla="*/ 68703 h 225886"/>
              <a:gd name="connsiteX3" fmla="*/ 6826805 w 6826805"/>
              <a:gd name="connsiteY3"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58081"/>
              <a:gd name="connsiteY0" fmla="*/ 230050 h 230050"/>
              <a:gd name="connsiteX1" fmla="*/ 3544589 w 6858081"/>
              <a:gd name="connsiteY1" fmla="*/ 164470 h 230050"/>
              <a:gd name="connsiteX2" fmla="*/ 6578337 w 6858081"/>
              <a:gd name="connsiteY2" fmla="*/ 0 h 230050"/>
              <a:gd name="connsiteX3" fmla="*/ 6651315 w 6858081"/>
              <a:gd name="connsiteY3" fmla="*/ 68703 h 230050"/>
              <a:gd name="connsiteX4" fmla="*/ 6858081 w 6858081"/>
              <a:gd name="connsiteY4" fmla="*/ 216517 h 230050"/>
              <a:gd name="connsiteX0" fmla="*/ 0 w 6858081"/>
              <a:gd name="connsiteY0" fmla="*/ 166179 h 166179"/>
              <a:gd name="connsiteX1" fmla="*/ 3544589 w 6858081"/>
              <a:gd name="connsiteY1" fmla="*/ 100599 h 166179"/>
              <a:gd name="connsiteX2" fmla="*/ 5780804 w 6858081"/>
              <a:gd name="connsiteY2" fmla="*/ 60002 h 166179"/>
              <a:gd name="connsiteX3" fmla="*/ 6651315 w 6858081"/>
              <a:gd name="connsiteY3" fmla="*/ 4832 h 166179"/>
              <a:gd name="connsiteX4" fmla="*/ 6858081 w 6858081"/>
              <a:gd name="connsiteY4" fmla="*/ 152646 h 166179"/>
              <a:gd name="connsiteX0" fmla="*/ 0 w 6858081"/>
              <a:gd name="connsiteY0" fmla="*/ 128734 h 128734"/>
              <a:gd name="connsiteX1" fmla="*/ 3544589 w 6858081"/>
              <a:gd name="connsiteY1" fmla="*/ 63154 h 128734"/>
              <a:gd name="connsiteX2" fmla="*/ 5780804 w 6858081"/>
              <a:gd name="connsiteY2" fmla="*/ 22557 h 128734"/>
              <a:gd name="connsiteX3" fmla="*/ 6698228 w 6858081"/>
              <a:gd name="connsiteY3" fmla="*/ 6943 h 128734"/>
              <a:gd name="connsiteX4" fmla="*/ 6858081 w 6858081"/>
              <a:gd name="connsiteY4" fmla="*/ 115201 h 128734"/>
              <a:gd name="connsiteX0" fmla="*/ 0 w 6858081"/>
              <a:gd name="connsiteY0" fmla="*/ 121791 h 121791"/>
              <a:gd name="connsiteX1" fmla="*/ 3544589 w 6858081"/>
              <a:gd name="connsiteY1" fmla="*/ 56211 h 121791"/>
              <a:gd name="connsiteX2" fmla="*/ 5780804 w 6858081"/>
              <a:gd name="connsiteY2" fmla="*/ 15614 h 121791"/>
              <a:gd name="connsiteX3" fmla="*/ 6698228 w 6858081"/>
              <a:gd name="connsiteY3" fmla="*/ 0 h 121791"/>
              <a:gd name="connsiteX4" fmla="*/ 6858081 w 6858081"/>
              <a:gd name="connsiteY4" fmla="*/ 108258 h 121791"/>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698228 w 6858081"/>
              <a:gd name="connsiteY4" fmla="*/ 2082 h 123873"/>
              <a:gd name="connsiteX5" fmla="*/ 6858081 w 6858081"/>
              <a:gd name="connsiteY5" fmla="*/ 110340 h 123873"/>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713867 w 6858081"/>
              <a:gd name="connsiteY4" fmla="*/ 8328 h 123873"/>
              <a:gd name="connsiteX5" fmla="*/ 6858081 w 6858081"/>
              <a:gd name="connsiteY5" fmla="*/ 110340 h 123873"/>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5817 h 125817"/>
              <a:gd name="connsiteX1" fmla="*/ 3544589 w 6858081"/>
              <a:gd name="connsiteY1" fmla="*/ 60237 h 125817"/>
              <a:gd name="connsiteX2" fmla="*/ 5780804 w 6858081"/>
              <a:gd name="connsiteY2" fmla="*/ 19640 h 125817"/>
              <a:gd name="connsiteX3" fmla="*/ 6599189 w 6858081"/>
              <a:gd name="connsiteY3" fmla="*/ 903 h 125817"/>
              <a:gd name="connsiteX4" fmla="*/ 6713867 w 6858081"/>
              <a:gd name="connsiteY4" fmla="*/ 10272 h 125817"/>
              <a:gd name="connsiteX5" fmla="*/ 6858081 w 6858081"/>
              <a:gd name="connsiteY5" fmla="*/ 112284 h 12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81" h="125817">
                <a:moveTo>
                  <a:pt x="0" y="125817"/>
                </a:moveTo>
                <a:lnTo>
                  <a:pt x="3544589" y="60237"/>
                </a:lnTo>
                <a:lnTo>
                  <a:pt x="5780804" y="19640"/>
                </a:lnTo>
                <a:lnTo>
                  <a:pt x="6599189" y="903"/>
                </a:lnTo>
                <a:cubicBezTo>
                  <a:pt x="6668692" y="903"/>
                  <a:pt x="6696492" y="-4302"/>
                  <a:pt x="6713867" y="10272"/>
                </a:cubicBezTo>
                <a:lnTo>
                  <a:pt x="6858081" y="11228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9" name="フリーフォーム 368"/>
          <p:cNvSpPr/>
          <p:nvPr/>
        </p:nvSpPr>
        <p:spPr>
          <a:xfrm rot="16200000">
            <a:off x="4422686" y="6224501"/>
            <a:ext cx="52376" cy="5888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7844"/>
              <a:gd name="connsiteY0" fmla="*/ 0 h 239251"/>
              <a:gd name="connsiteX1" fmla="*/ 107844 w 107844"/>
              <a:gd name="connsiteY1" fmla="*/ 239251 h 239251"/>
              <a:gd name="connsiteX0" fmla="*/ 0 w 104250"/>
              <a:gd name="connsiteY0" fmla="*/ 0 h 241410"/>
              <a:gd name="connsiteX1" fmla="*/ 104250 w 104250"/>
              <a:gd name="connsiteY1" fmla="*/ 241410 h 241410"/>
              <a:gd name="connsiteX0" fmla="*/ 0 w 107845"/>
              <a:gd name="connsiteY0" fmla="*/ 0 h 242130"/>
              <a:gd name="connsiteX1" fmla="*/ 107845 w 107845"/>
              <a:gd name="connsiteY1" fmla="*/ 242130 h 242130"/>
            </a:gdLst>
            <a:ahLst/>
            <a:cxnLst>
              <a:cxn ang="0">
                <a:pos x="connsiteX0" y="connsiteY0"/>
              </a:cxn>
              <a:cxn ang="0">
                <a:pos x="connsiteX1" y="connsiteY1"/>
              </a:cxn>
            </a:cxnLst>
            <a:rect l="l" t="t" r="r" b="b"/>
            <a:pathLst>
              <a:path w="107845" h="242130">
                <a:moveTo>
                  <a:pt x="0" y="0"/>
                </a:moveTo>
                <a:lnTo>
                  <a:pt x="107845" y="24213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0" name="フリーフォーム 369"/>
          <p:cNvSpPr/>
          <p:nvPr/>
        </p:nvSpPr>
        <p:spPr>
          <a:xfrm rot="16200000">
            <a:off x="3713368" y="5967890"/>
            <a:ext cx="68341" cy="6354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3684"/>
              <a:gd name="connsiteY0" fmla="*/ 0 h 287129"/>
              <a:gd name="connsiteX1" fmla="*/ 3684 w 3684"/>
              <a:gd name="connsiteY1" fmla="*/ 287129 h 287129"/>
              <a:gd name="connsiteX0" fmla="*/ 0 w 6428"/>
              <a:gd name="connsiteY0" fmla="*/ 0 h 12488"/>
              <a:gd name="connsiteX1" fmla="*/ 6428 w 6428"/>
              <a:gd name="connsiteY1" fmla="*/ 12488 h 12488"/>
            </a:gdLst>
            <a:ahLst/>
            <a:cxnLst>
              <a:cxn ang="0">
                <a:pos x="connsiteX0" y="connsiteY0"/>
              </a:cxn>
              <a:cxn ang="0">
                <a:pos x="connsiteX1" y="connsiteY1"/>
              </a:cxn>
            </a:cxnLst>
            <a:rect l="l" t="t" r="r" b="b"/>
            <a:pathLst>
              <a:path w="6428" h="12488">
                <a:moveTo>
                  <a:pt x="0" y="0"/>
                </a:moveTo>
                <a:lnTo>
                  <a:pt x="6428" y="1248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1" name="フリーフォーム 370"/>
          <p:cNvSpPr/>
          <p:nvPr/>
        </p:nvSpPr>
        <p:spPr>
          <a:xfrm rot="16200000">
            <a:off x="3582438" y="6044549"/>
            <a:ext cx="421358" cy="3797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14950"/>
              <a:gd name="connsiteY0" fmla="*/ 21428 h 21428"/>
              <a:gd name="connsiteX1" fmla="*/ 14950 w 14950"/>
              <a:gd name="connsiteY1" fmla="*/ 0 h 21428"/>
            </a:gdLst>
            <a:ahLst/>
            <a:cxnLst>
              <a:cxn ang="0">
                <a:pos x="connsiteX0" y="connsiteY0"/>
              </a:cxn>
              <a:cxn ang="0">
                <a:pos x="connsiteX1" y="connsiteY1"/>
              </a:cxn>
            </a:cxnLst>
            <a:rect l="l" t="t" r="r" b="b"/>
            <a:pathLst>
              <a:path w="14950" h="21428">
                <a:moveTo>
                  <a:pt x="0" y="21428"/>
                </a:moveTo>
                <a:lnTo>
                  <a:pt x="1495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2" name="フリーフォーム 371"/>
          <p:cNvSpPr/>
          <p:nvPr/>
        </p:nvSpPr>
        <p:spPr>
          <a:xfrm rot="16200000">
            <a:off x="3960428" y="5662584"/>
            <a:ext cx="137751" cy="3745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7816 w 7816"/>
              <a:gd name="connsiteY0" fmla="*/ 0 h 54517"/>
              <a:gd name="connsiteX1" fmla="*/ 0 w 7816"/>
              <a:gd name="connsiteY1" fmla="*/ 54517 h 54517"/>
              <a:gd name="connsiteX0" fmla="*/ 4162 w 4162"/>
              <a:gd name="connsiteY0" fmla="*/ 0 h 2189"/>
              <a:gd name="connsiteX1" fmla="*/ 0 w 4162"/>
              <a:gd name="connsiteY1" fmla="*/ 2189 h 2189"/>
              <a:gd name="connsiteX0" fmla="*/ 10000 w 10000"/>
              <a:gd name="connsiteY0" fmla="*/ 0 h 10000"/>
              <a:gd name="connsiteX1" fmla="*/ 5670 w 10000"/>
              <a:gd name="connsiteY1" fmla="*/ 6218 h 10000"/>
              <a:gd name="connsiteX2" fmla="*/ 0 w 10000"/>
              <a:gd name="connsiteY2" fmla="*/ 10000 h 10000"/>
              <a:gd name="connsiteX0" fmla="*/ 10149 w 10149"/>
              <a:gd name="connsiteY0" fmla="*/ 0 h 9459"/>
              <a:gd name="connsiteX1" fmla="*/ 5819 w 10149"/>
              <a:gd name="connsiteY1" fmla="*/ 6218 h 9459"/>
              <a:gd name="connsiteX2" fmla="*/ 0 w 10149"/>
              <a:gd name="connsiteY2" fmla="*/ 9459 h 9459"/>
              <a:gd name="connsiteX0" fmla="*/ 9412 w 9412"/>
              <a:gd name="connsiteY0" fmla="*/ 0 h 12286"/>
              <a:gd name="connsiteX1" fmla="*/ 5734 w 9412"/>
              <a:gd name="connsiteY1" fmla="*/ 8860 h 12286"/>
              <a:gd name="connsiteX2" fmla="*/ 0 w 9412"/>
              <a:gd name="connsiteY2" fmla="*/ 12286 h 12286"/>
              <a:gd name="connsiteX0" fmla="*/ 10625 w 10625"/>
              <a:gd name="connsiteY0" fmla="*/ 0 h 8604"/>
              <a:gd name="connsiteX1" fmla="*/ 6092 w 10625"/>
              <a:gd name="connsiteY1" fmla="*/ 5815 h 8604"/>
              <a:gd name="connsiteX2" fmla="*/ 0 w 10625"/>
              <a:gd name="connsiteY2" fmla="*/ 8604 h 8604"/>
              <a:gd name="connsiteX0" fmla="*/ 10000 w 10000"/>
              <a:gd name="connsiteY0" fmla="*/ 0 h 10000"/>
              <a:gd name="connsiteX1" fmla="*/ 5734 w 10000"/>
              <a:gd name="connsiteY1" fmla="*/ 6758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5734" y="6758"/>
                </a:lnTo>
                <a:lnTo>
                  <a:pt x="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3" name="円/楕円 124"/>
          <p:cNvSpPr/>
          <p:nvPr/>
        </p:nvSpPr>
        <p:spPr>
          <a:xfrm rot="16200000">
            <a:off x="894021" y="2535451"/>
            <a:ext cx="5271492" cy="4954061"/>
          </a:xfrm>
          <a:custGeom>
            <a:avLst/>
            <a:gdLst>
              <a:gd name="connsiteX0" fmla="*/ 0 w 818284"/>
              <a:gd name="connsiteY0" fmla="*/ 66008 h 132015"/>
              <a:gd name="connsiteX1" fmla="*/ 409142 w 818284"/>
              <a:gd name="connsiteY1" fmla="*/ 0 h 132015"/>
              <a:gd name="connsiteX2" fmla="*/ 818284 w 818284"/>
              <a:gd name="connsiteY2" fmla="*/ 66008 h 132015"/>
              <a:gd name="connsiteX3" fmla="*/ 409142 w 818284"/>
              <a:gd name="connsiteY3" fmla="*/ 132016 h 132015"/>
              <a:gd name="connsiteX4" fmla="*/ 0 w 818284"/>
              <a:gd name="connsiteY4" fmla="*/ 66008 h 132015"/>
              <a:gd name="connsiteX0" fmla="*/ 503334 w 1321618"/>
              <a:gd name="connsiteY0" fmla="*/ 2516531 h 2726582"/>
              <a:gd name="connsiteX1" fmla="*/ 55226 w 1321618"/>
              <a:gd name="connsiteY1" fmla="*/ 0 h 2726582"/>
              <a:gd name="connsiteX2" fmla="*/ 1321618 w 1321618"/>
              <a:gd name="connsiteY2" fmla="*/ 2516531 h 2726582"/>
              <a:gd name="connsiteX3" fmla="*/ 912476 w 1321618"/>
              <a:gd name="connsiteY3" fmla="*/ 2582539 h 2726582"/>
              <a:gd name="connsiteX4" fmla="*/ 503334 w 1321618"/>
              <a:gd name="connsiteY4" fmla="*/ 2516531 h 2726582"/>
              <a:gd name="connsiteX0" fmla="*/ 450033 w 1276727"/>
              <a:gd name="connsiteY0" fmla="*/ 3315635 h 3525686"/>
              <a:gd name="connsiteX1" fmla="*/ 1925 w 1276727"/>
              <a:gd name="connsiteY1" fmla="*/ 799104 h 3525686"/>
              <a:gd name="connsiteX2" fmla="*/ 631873 w 1276727"/>
              <a:gd name="connsiteY2" fmla="*/ 149672 h 3525686"/>
              <a:gd name="connsiteX3" fmla="*/ 1268317 w 1276727"/>
              <a:gd name="connsiteY3" fmla="*/ 3315635 h 3525686"/>
              <a:gd name="connsiteX4" fmla="*/ 859175 w 1276727"/>
              <a:gd name="connsiteY4" fmla="*/ 3381643 h 3525686"/>
              <a:gd name="connsiteX5" fmla="*/ 450033 w 1276727"/>
              <a:gd name="connsiteY5" fmla="*/ 3315635 h 3525686"/>
              <a:gd name="connsiteX0" fmla="*/ 448152 w 1274846"/>
              <a:gd name="connsiteY0" fmla="*/ 3337529 h 3547580"/>
              <a:gd name="connsiteX1" fmla="*/ 44 w 1274846"/>
              <a:gd name="connsiteY1" fmla="*/ 820998 h 3547580"/>
              <a:gd name="connsiteX2" fmla="*/ 422174 w 1274846"/>
              <a:gd name="connsiteY2" fmla="*/ 587202 h 3547580"/>
              <a:gd name="connsiteX3" fmla="*/ 629992 w 1274846"/>
              <a:gd name="connsiteY3" fmla="*/ 171566 h 3547580"/>
              <a:gd name="connsiteX4" fmla="*/ 1266436 w 1274846"/>
              <a:gd name="connsiteY4" fmla="*/ 3337529 h 3547580"/>
              <a:gd name="connsiteX5" fmla="*/ 857294 w 1274846"/>
              <a:gd name="connsiteY5" fmla="*/ 3403537 h 3547580"/>
              <a:gd name="connsiteX6" fmla="*/ 448152 w 1274846"/>
              <a:gd name="connsiteY6" fmla="*/ 3337529 h 3547580"/>
              <a:gd name="connsiteX0" fmla="*/ 448108 w 1274802"/>
              <a:gd name="connsiteY0" fmla="*/ 3337529 h 3547580"/>
              <a:gd name="connsiteX1" fmla="*/ 0 w 1274802"/>
              <a:gd name="connsiteY1" fmla="*/ 820998 h 3547580"/>
              <a:gd name="connsiteX2" fmla="*/ 422130 w 1274802"/>
              <a:gd name="connsiteY2" fmla="*/ 587202 h 3547580"/>
              <a:gd name="connsiteX3" fmla="*/ 629948 w 1274802"/>
              <a:gd name="connsiteY3" fmla="*/ 171566 h 3547580"/>
              <a:gd name="connsiteX4" fmla="*/ 1266392 w 1274802"/>
              <a:gd name="connsiteY4" fmla="*/ 3337529 h 3547580"/>
              <a:gd name="connsiteX5" fmla="*/ 857250 w 1274802"/>
              <a:gd name="connsiteY5" fmla="*/ 3403537 h 3547580"/>
              <a:gd name="connsiteX6" fmla="*/ 448108 w 1274802"/>
              <a:gd name="connsiteY6" fmla="*/ 3337529 h 3547580"/>
              <a:gd name="connsiteX0" fmla="*/ 448108 w 1274802"/>
              <a:gd name="connsiteY0" fmla="*/ 3165963 h 3376014"/>
              <a:gd name="connsiteX1" fmla="*/ 0 w 1274802"/>
              <a:gd name="connsiteY1" fmla="*/ 649432 h 3376014"/>
              <a:gd name="connsiteX2" fmla="*/ 422130 w 1274802"/>
              <a:gd name="connsiteY2" fmla="*/ 415636 h 3376014"/>
              <a:gd name="connsiteX3" fmla="*/ 629948 w 1274802"/>
              <a:gd name="connsiteY3" fmla="*/ 0 h 3376014"/>
              <a:gd name="connsiteX4" fmla="*/ 1266392 w 1274802"/>
              <a:gd name="connsiteY4" fmla="*/ 3165963 h 3376014"/>
              <a:gd name="connsiteX5" fmla="*/ 857250 w 1274802"/>
              <a:gd name="connsiteY5" fmla="*/ 3231971 h 3376014"/>
              <a:gd name="connsiteX6" fmla="*/ 448108 w 1274802"/>
              <a:gd name="connsiteY6" fmla="*/ 3165963 h 3376014"/>
              <a:gd name="connsiteX0" fmla="*/ 448108 w 1274802"/>
              <a:gd name="connsiteY0" fmla="*/ 3165963 h 3376014"/>
              <a:gd name="connsiteX1" fmla="*/ 0 w 1274802"/>
              <a:gd name="connsiteY1" fmla="*/ 649432 h 3376014"/>
              <a:gd name="connsiteX2" fmla="*/ 422130 w 1274802"/>
              <a:gd name="connsiteY2" fmla="*/ 415636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50216 w 1276910"/>
              <a:gd name="connsiteY0" fmla="*/ 3165963 h 3376014"/>
              <a:gd name="connsiteX1" fmla="*/ 2108 w 1276910"/>
              <a:gd name="connsiteY1" fmla="*/ 649432 h 3376014"/>
              <a:gd name="connsiteX2" fmla="*/ 294352 w 1276910"/>
              <a:gd name="connsiteY2" fmla="*/ 432955 h 3376014"/>
              <a:gd name="connsiteX3" fmla="*/ 588760 w 1276910"/>
              <a:gd name="connsiteY3" fmla="*/ 242455 h 3376014"/>
              <a:gd name="connsiteX4" fmla="*/ 632056 w 1276910"/>
              <a:gd name="connsiteY4" fmla="*/ 0 h 3376014"/>
              <a:gd name="connsiteX5" fmla="*/ 1268500 w 1276910"/>
              <a:gd name="connsiteY5" fmla="*/ 3165963 h 3376014"/>
              <a:gd name="connsiteX6" fmla="*/ 859358 w 1276910"/>
              <a:gd name="connsiteY6" fmla="*/ 3231971 h 3376014"/>
              <a:gd name="connsiteX7" fmla="*/ 450216 w 1276910"/>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469163"/>
              <a:gd name="connsiteY0" fmla="*/ 4088414 h 4298465"/>
              <a:gd name="connsiteX1" fmla="*/ 0 w 1469163"/>
              <a:gd name="connsiteY1" fmla="*/ 1571883 h 4298465"/>
              <a:gd name="connsiteX2" fmla="*/ 292244 w 1469163"/>
              <a:gd name="connsiteY2" fmla="*/ 1355406 h 4298465"/>
              <a:gd name="connsiteX3" fmla="*/ 586652 w 1469163"/>
              <a:gd name="connsiteY3" fmla="*/ 1164906 h 4298465"/>
              <a:gd name="connsiteX4" fmla="*/ 629948 w 1469163"/>
              <a:gd name="connsiteY4" fmla="*/ 922451 h 4298465"/>
              <a:gd name="connsiteX5" fmla="*/ 1443902 w 1469163"/>
              <a:gd name="connsiteY5" fmla="*/ 108497 h 4298465"/>
              <a:gd name="connsiteX6" fmla="*/ 1266392 w 1469163"/>
              <a:gd name="connsiteY6" fmla="*/ 4088414 h 4298465"/>
              <a:gd name="connsiteX7" fmla="*/ 857250 w 1469163"/>
              <a:gd name="connsiteY7" fmla="*/ 4154422 h 4298465"/>
              <a:gd name="connsiteX8" fmla="*/ 448108 w 1469163"/>
              <a:gd name="connsiteY8" fmla="*/ 4088414 h 4298465"/>
              <a:gd name="connsiteX0" fmla="*/ 448108 w 1451682"/>
              <a:gd name="connsiteY0" fmla="*/ 4196352 h 4406403"/>
              <a:gd name="connsiteX1" fmla="*/ 0 w 1451682"/>
              <a:gd name="connsiteY1" fmla="*/ 1679821 h 4406403"/>
              <a:gd name="connsiteX2" fmla="*/ 292244 w 1451682"/>
              <a:gd name="connsiteY2" fmla="*/ 1463344 h 4406403"/>
              <a:gd name="connsiteX3" fmla="*/ 586652 w 1451682"/>
              <a:gd name="connsiteY3" fmla="*/ 1272844 h 4406403"/>
              <a:gd name="connsiteX4" fmla="*/ 629948 w 1451682"/>
              <a:gd name="connsiteY4" fmla="*/ 1030389 h 4406403"/>
              <a:gd name="connsiteX5" fmla="*/ 647265 w 1451682"/>
              <a:gd name="connsiteY5" fmla="*/ 571458 h 4406403"/>
              <a:gd name="connsiteX6" fmla="*/ 1443902 w 1451682"/>
              <a:gd name="connsiteY6" fmla="*/ 216435 h 4406403"/>
              <a:gd name="connsiteX7" fmla="*/ 1266392 w 1451682"/>
              <a:gd name="connsiteY7" fmla="*/ 4196352 h 4406403"/>
              <a:gd name="connsiteX8" fmla="*/ 857250 w 1451682"/>
              <a:gd name="connsiteY8" fmla="*/ 4262360 h 4406403"/>
              <a:gd name="connsiteX9" fmla="*/ 448108 w 1451682"/>
              <a:gd name="connsiteY9" fmla="*/ 4196352 h 4406403"/>
              <a:gd name="connsiteX0" fmla="*/ 448108 w 1450593"/>
              <a:gd name="connsiteY0" fmla="*/ 4280498 h 4490549"/>
              <a:gd name="connsiteX1" fmla="*/ 0 w 1450593"/>
              <a:gd name="connsiteY1" fmla="*/ 1763967 h 4490549"/>
              <a:gd name="connsiteX2" fmla="*/ 292244 w 1450593"/>
              <a:gd name="connsiteY2" fmla="*/ 1547490 h 4490549"/>
              <a:gd name="connsiteX3" fmla="*/ 586652 w 1450593"/>
              <a:gd name="connsiteY3" fmla="*/ 1356990 h 4490549"/>
              <a:gd name="connsiteX4" fmla="*/ 629948 w 1450593"/>
              <a:gd name="connsiteY4" fmla="*/ 1114535 h 4490549"/>
              <a:gd name="connsiteX5" fmla="*/ 647265 w 1450593"/>
              <a:gd name="connsiteY5" fmla="*/ 655604 h 4490549"/>
              <a:gd name="connsiteX6" fmla="*/ 1166811 w 1450593"/>
              <a:gd name="connsiteY6" fmla="*/ 343877 h 4490549"/>
              <a:gd name="connsiteX7" fmla="*/ 1443902 w 1450593"/>
              <a:gd name="connsiteY7" fmla="*/ 300581 h 4490549"/>
              <a:gd name="connsiteX8" fmla="*/ 1266392 w 1450593"/>
              <a:gd name="connsiteY8" fmla="*/ 4280498 h 4490549"/>
              <a:gd name="connsiteX9" fmla="*/ 857250 w 1450593"/>
              <a:gd name="connsiteY9" fmla="*/ 4346506 h 4490549"/>
              <a:gd name="connsiteX10" fmla="*/ 448108 w 1450593"/>
              <a:gd name="connsiteY10" fmla="*/ 4280498 h 4490549"/>
              <a:gd name="connsiteX0" fmla="*/ 448108 w 1450593"/>
              <a:gd name="connsiteY0" fmla="*/ 3979917 h 4189968"/>
              <a:gd name="connsiteX1" fmla="*/ 0 w 1450593"/>
              <a:gd name="connsiteY1" fmla="*/ 1463386 h 4189968"/>
              <a:gd name="connsiteX2" fmla="*/ 292244 w 1450593"/>
              <a:gd name="connsiteY2" fmla="*/ 1246909 h 4189968"/>
              <a:gd name="connsiteX3" fmla="*/ 586652 w 1450593"/>
              <a:gd name="connsiteY3" fmla="*/ 1056409 h 4189968"/>
              <a:gd name="connsiteX4" fmla="*/ 629948 w 1450593"/>
              <a:gd name="connsiteY4" fmla="*/ 813954 h 4189968"/>
              <a:gd name="connsiteX5" fmla="*/ 647265 w 1450593"/>
              <a:gd name="connsiteY5" fmla="*/ 355023 h 4189968"/>
              <a:gd name="connsiteX6" fmla="*/ 1166811 w 1450593"/>
              <a:gd name="connsiteY6" fmla="*/ 43296 h 4189968"/>
              <a:gd name="connsiteX7" fmla="*/ 1443902 w 1450593"/>
              <a:gd name="connsiteY7" fmla="*/ 0 h 4189968"/>
              <a:gd name="connsiteX8" fmla="*/ 1266392 w 1450593"/>
              <a:gd name="connsiteY8" fmla="*/ 3979917 h 4189968"/>
              <a:gd name="connsiteX9" fmla="*/ 857250 w 1450593"/>
              <a:gd name="connsiteY9" fmla="*/ 4045925 h 4189968"/>
              <a:gd name="connsiteX10" fmla="*/ 448108 w 1450593"/>
              <a:gd name="connsiteY10" fmla="*/ 3979917 h 4189968"/>
              <a:gd name="connsiteX0" fmla="*/ 448108 w 2535545"/>
              <a:gd name="connsiteY0" fmla="*/ 4645669 h 4887537"/>
              <a:gd name="connsiteX1" fmla="*/ 0 w 2535545"/>
              <a:gd name="connsiteY1" fmla="*/ 2129138 h 4887537"/>
              <a:gd name="connsiteX2" fmla="*/ 292244 w 2535545"/>
              <a:gd name="connsiteY2" fmla="*/ 1912661 h 4887537"/>
              <a:gd name="connsiteX3" fmla="*/ 586652 w 2535545"/>
              <a:gd name="connsiteY3" fmla="*/ 1722161 h 4887537"/>
              <a:gd name="connsiteX4" fmla="*/ 629948 w 2535545"/>
              <a:gd name="connsiteY4" fmla="*/ 1479706 h 4887537"/>
              <a:gd name="connsiteX5" fmla="*/ 647265 w 2535545"/>
              <a:gd name="connsiteY5" fmla="*/ 1020775 h 4887537"/>
              <a:gd name="connsiteX6" fmla="*/ 1166811 w 2535545"/>
              <a:gd name="connsiteY6" fmla="*/ 709048 h 4887537"/>
              <a:gd name="connsiteX7" fmla="*/ 1443902 w 2535545"/>
              <a:gd name="connsiteY7" fmla="*/ 665752 h 4887537"/>
              <a:gd name="connsiteX8" fmla="*/ 2534948 w 2535545"/>
              <a:gd name="connsiteY8" fmla="*/ 189502 h 4887537"/>
              <a:gd name="connsiteX9" fmla="*/ 1266392 w 2535545"/>
              <a:gd name="connsiteY9" fmla="*/ 4645669 h 4887537"/>
              <a:gd name="connsiteX10" fmla="*/ 857250 w 2535545"/>
              <a:gd name="connsiteY10" fmla="*/ 4711677 h 4887537"/>
              <a:gd name="connsiteX11" fmla="*/ 448108 w 2535545"/>
              <a:gd name="connsiteY11" fmla="*/ 4645669 h 4887537"/>
              <a:gd name="connsiteX0" fmla="*/ 448108 w 2544152"/>
              <a:gd name="connsiteY0" fmla="*/ 4778556 h 5020424"/>
              <a:gd name="connsiteX1" fmla="*/ 0 w 2544152"/>
              <a:gd name="connsiteY1" fmla="*/ 2262025 h 5020424"/>
              <a:gd name="connsiteX2" fmla="*/ 292244 w 2544152"/>
              <a:gd name="connsiteY2" fmla="*/ 2045548 h 5020424"/>
              <a:gd name="connsiteX3" fmla="*/ 586652 w 2544152"/>
              <a:gd name="connsiteY3" fmla="*/ 1855048 h 5020424"/>
              <a:gd name="connsiteX4" fmla="*/ 629948 w 2544152"/>
              <a:gd name="connsiteY4" fmla="*/ 1612593 h 5020424"/>
              <a:gd name="connsiteX5" fmla="*/ 647265 w 2544152"/>
              <a:gd name="connsiteY5" fmla="*/ 1153662 h 5020424"/>
              <a:gd name="connsiteX6" fmla="*/ 1166811 w 2544152"/>
              <a:gd name="connsiteY6" fmla="*/ 841935 h 5020424"/>
              <a:gd name="connsiteX7" fmla="*/ 1443902 w 2544152"/>
              <a:gd name="connsiteY7" fmla="*/ 798639 h 5020424"/>
              <a:gd name="connsiteX8" fmla="*/ 1547812 w 2544152"/>
              <a:gd name="connsiteY8" fmla="*/ 383002 h 5020424"/>
              <a:gd name="connsiteX9" fmla="*/ 2534948 w 2544152"/>
              <a:gd name="connsiteY9" fmla="*/ 322389 h 5020424"/>
              <a:gd name="connsiteX10" fmla="*/ 1266392 w 2544152"/>
              <a:gd name="connsiteY10" fmla="*/ 4778556 h 5020424"/>
              <a:gd name="connsiteX11" fmla="*/ 857250 w 2544152"/>
              <a:gd name="connsiteY11" fmla="*/ 4844564 h 5020424"/>
              <a:gd name="connsiteX12" fmla="*/ 448108 w 2544152"/>
              <a:gd name="connsiteY12" fmla="*/ 4778556 h 5020424"/>
              <a:gd name="connsiteX0" fmla="*/ 448108 w 2542619"/>
              <a:gd name="connsiteY0" fmla="*/ 4842487 h 5084355"/>
              <a:gd name="connsiteX1" fmla="*/ 0 w 2542619"/>
              <a:gd name="connsiteY1" fmla="*/ 2325956 h 5084355"/>
              <a:gd name="connsiteX2" fmla="*/ 292244 w 2542619"/>
              <a:gd name="connsiteY2" fmla="*/ 2109479 h 5084355"/>
              <a:gd name="connsiteX3" fmla="*/ 586652 w 2542619"/>
              <a:gd name="connsiteY3" fmla="*/ 1918979 h 5084355"/>
              <a:gd name="connsiteX4" fmla="*/ 629948 w 2542619"/>
              <a:gd name="connsiteY4" fmla="*/ 1676524 h 5084355"/>
              <a:gd name="connsiteX5" fmla="*/ 647265 w 2542619"/>
              <a:gd name="connsiteY5" fmla="*/ 1217593 h 5084355"/>
              <a:gd name="connsiteX6" fmla="*/ 1166811 w 2542619"/>
              <a:gd name="connsiteY6" fmla="*/ 905866 h 5084355"/>
              <a:gd name="connsiteX7" fmla="*/ 1443902 w 2542619"/>
              <a:gd name="connsiteY7" fmla="*/ 862570 h 5084355"/>
              <a:gd name="connsiteX8" fmla="*/ 1547812 w 2542619"/>
              <a:gd name="connsiteY8" fmla="*/ 446933 h 5084355"/>
              <a:gd name="connsiteX9" fmla="*/ 1608424 w 2542619"/>
              <a:gd name="connsiteY9" fmla="*/ 230456 h 5084355"/>
              <a:gd name="connsiteX10" fmla="*/ 2534948 w 2542619"/>
              <a:gd name="connsiteY10" fmla="*/ 386320 h 5084355"/>
              <a:gd name="connsiteX11" fmla="*/ 1266392 w 2542619"/>
              <a:gd name="connsiteY11" fmla="*/ 4842487 h 5084355"/>
              <a:gd name="connsiteX12" fmla="*/ 857250 w 2542619"/>
              <a:gd name="connsiteY12" fmla="*/ 4908495 h 5084355"/>
              <a:gd name="connsiteX13" fmla="*/ 448108 w 2542619"/>
              <a:gd name="connsiteY13" fmla="*/ 4842487 h 5084355"/>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041380 w 2534948"/>
              <a:gd name="connsiteY10" fmla="*/ 8660 h 4853899"/>
              <a:gd name="connsiteX11" fmla="*/ 2534948 w 2534948"/>
              <a:gd name="connsiteY11" fmla="*/ 155864 h 4853899"/>
              <a:gd name="connsiteX12" fmla="*/ 1266392 w 2534948"/>
              <a:gd name="connsiteY12" fmla="*/ 4612031 h 4853899"/>
              <a:gd name="connsiteX13" fmla="*/ 857250 w 2534948"/>
              <a:gd name="connsiteY13" fmla="*/ 4678039 h 4853899"/>
              <a:gd name="connsiteX14" fmla="*/ 448108 w 2534948"/>
              <a:gd name="connsiteY14" fmla="*/ 4612031 h 4853899"/>
              <a:gd name="connsiteX0" fmla="*/ 448108 w 3103810"/>
              <a:gd name="connsiteY0" fmla="*/ 4612031 h 4918351"/>
              <a:gd name="connsiteX1" fmla="*/ 0 w 3103810"/>
              <a:gd name="connsiteY1" fmla="*/ 2095500 h 4918351"/>
              <a:gd name="connsiteX2" fmla="*/ 292244 w 3103810"/>
              <a:gd name="connsiteY2" fmla="*/ 1879023 h 4918351"/>
              <a:gd name="connsiteX3" fmla="*/ 586652 w 3103810"/>
              <a:gd name="connsiteY3" fmla="*/ 1688523 h 4918351"/>
              <a:gd name="connsiteX4" fmla="*/ 629948 w 3103810"/>
              <a:gd name="connsiteY4" fmla="*/ 1446068 h 4918351"/>
              <a:gd name="connsiteX5" fmla="*/ 647265 w 3103810"/>
              <a:gd name="connsiteY5" fmla="*/ 987137 h 4918351"/>
              <a:gd name="connsiteX6" fmla="*/ 1166811 w 3103810"/>
              <a:gd name="connsiteY6" fmla="*/ 675410 h 4918351"/>
              <a:gd name="connsiteX7" fmla="*/ 1443902 w 3103810"/>
              <a:gd name="connsiteY7" fmla="*/ 632114 h 4918351"/>
              <a:gd name="connsiteX8" fmla="*/ 1547812 w 3103810"/>
              <a:gd name="connsiteY8" fmla="*/ 216477 h 4918351"/>
              <a:gd name="connsiteX9" fmla="*/ 1608424 w 3103810"/>
              <a:gd name="connsiteY9" fmla="*/ 0 h 4918351"/>
              <a:gd name="connsiteX10" fmla="*/ 2041380 w 3103810"/>
              <a:gd name="connsiteY10" fmla="*/ 8660 h 4918351"/>
              <a:gd name="connsiteX11" fmla="*/ 2534948 w 3103810"/>
              <a:gd name="connsiteY11" fmla="*/ 155864 h 4918351"/>
              <a:gd name="connsiteX12" fmla="*/ 3063153 w 3103810"/>
              <a:gd name="connsiteY12" fmla="*/ 701387 h 4918351"/>
              <a:gd name="connsiteX13" fmla="*/ 1266392 w 3103810"/>
              <a:gd name="connsiteY13" fmla="*/ 4612031 h 4918351"/>
              <a:gd name="connsiteX14" fmla="*/ 857250 w 3103810"/>
              <a:gd name="connsiteY14" fmla="*/ 4678039 h 4918351"/>
              <a:gd name="connsiteX15" fmla="*/ 448108 w 3103810"/>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47812 w 3063153"/>
              <a:gd name="connsiteY8" fmla="*/ 216477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30493 w 3063153"/>
              <a:gd name="connsiteY8" fmla="*/ 242455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387744 w 3063153"/>
              <a:gd name="connsiteY11" fmla="*/ 77932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15402 w 3063153"/>
              <a:gd name="connsiteY10" fmla="*/ 121229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32720 w 3063153"/>
              <a:gd name="connsiteY10" fmla="*/ 86592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493475"/>
              <a:gd name="connsiteY0" fmla="*/ 4672645 h 4933637"/>
              <a:gd name="connsiteX1" fmla="*/ 0 w 3493475"/>
              <a:gd name="connsiteY1" fmla="*/ 2156114 h 4933637"/>
              <a:gd name="connsiteX2" fmla="*/ 292244 w 3493475"/>
              <a:gd name="connsiteY2" fmla="*/ 1939637 h 4933637"/>
              <a:gd name="connsiteX3" fmla="*/ 586652 w 3493475"/>
              <a:gd name="connsiteY3" fmla="*/ 1749137 h 4933637"/>
              <a:gd name="connsiteX4" fmla="*/ 629948 w 3493475"/>
              <a:gd name="connsiteY4" fmla="*/ 1506682 h 4933637"/>
              <a:gd name="connsiteX5" fmla="*/ 647265 w 3493475"/>
              <a:gd name="connsiteY5" fmla="*/ 1047751 h 4933637"/>
              <a:gd name="connsiteX6" fmla="*/ 1166811 w 3493475"/>
              <a:gd name="connsiteY6" fmla="*/ 736024 h 4933637"/>
              <a:gd name="connsiteX7" fmla="*/ 1409266 w 3493475"/>
              <a:gd name="connsiteY7" fmla="*/ 710046 h 4933637"/>
              <a:gd name="connsiteX8" fmla="*/ 1521834 w 3493475"/>
              <a:gd name="connsiteY8" fmla="*/ 173182 h 4933637"/>
              <a:gd name="connsiteX9" fmla="*/ 1677697 w 3493475"/>
              <a:gd name="connsiteY9" fmla="*/ 0 h 4933637"/>
              <a:gd name="connsiteX10" fmla="*/ 2032720 w 3493475"/>
              <a:gd name="connsiteY10" fmla="*/ 86592 h 4933637"/>
              <a:gd name="connsiteX11" fmla="*/ 2491653 w 3493475"/>
              <a:gd name="connsiteY11" fmla="*/ 112568 h 4933637"/>
              <a:gd name="connsiteX12" fmla="*/ 3063153 w 3493475"/>
              <a:gd name="connsiteY12" fmla="*/ 762001 h 4933637"/>
              <a:gd name="connsiteX13" fmla="*/ 3409517 w 3493475"/>
              <a:gd name="connsiteY13" fmla="*/ 710047 h 4933637"/>
              <a:gd name="connsiteX14" fmla="*/ 1266392 w 3493475"/>
              <a:gd name="connsiteY14" fmla="*/ 4672645 h 4933637"/>
              <a:gd name="connsiteX15" fmla="*/ 857250 w 3493475"/>
              <a:gd name="connsiteY15" fmla="*/ 4738653 h 4933637"/>
              <a:gd name="connsiteX16" fmla="*/ 448108 w 3493475"/>
              <a:gd name="connsiteY16" fmla="*/ 4672645 h 4933637"/>
              <a:gd name="connsiteX0" fmla="*/ 448108 w 3409517"/>
              <a:gd name="connsiteY0" fmla="*/ 4672645 h 4933637"/>
              <a:gd name="connsiteX1" fmla="*/ 0 w 3409517"/>
              <a:gd name="connsiteY1" fmla="*/ 2156114 h 4933637"/>
              <a:gd name="connsiteX2" fmla="*/ 292244 w 3409517"/>
              <a:gd name="connsiteY2" fmla="*/ 1939637 h 4933637"/>
              <a:gd name="connsiteX3" fmla="*/ 586652 w 3409517"/>
              <a:gd name="connsiteY3" fmla="*/ 1749137 h 4933637"/>
              <a:gd name="connsiteX4" fmla="*/ 629948 w 3409517"/>
              <a:gd name="connsiteY4" fmla="*/ 1506682 h 4933637"/>
              <a:gd name="connsiteX5" fmla="*/ 647265 w 3409517"/>
              <a:gd name="connsiteY5" fmla="*/ 1047751 h 4933637"/>
              <a:gd name="connsiteX6" fmla="*/ 1166811 w 3409517"/>
              <a:gd name="connsiteY6" fmla="*/ 736024 h 4933637"/>
              <a:gd name="connsiteX7" fmla="*/ 1409266 w 3409517"/>
              <a:gd name="connsiteY7" fmla="*/ 710046 h 4933637"/>
              <a:gd name="connsiteX8" fmla="*/ 1521834 w 3409517"/>
              <a:gd name="connsiteY8" fmla="*/ 173182 h 4933637"/>
              <a:gd name="connsiteX9" fmla="*/ 1677697 w 3409517"/>
              <a:gd name="connsiteY9" fmla="*/ 0 h 4933637"/>
              <a:gd name="connsiteX10" fmla="*/ 2032720 w 3409517"/>
              <a:gd name="connsiteY10" fmla="*/ 86592 h 4933637"/>
              <a:gd name="connsiteX11" fmla="*/ 2491653 w 3409517"/>
              <a:gd name="connsiteY11" fmla="*/ 112568 h 4933637"/>
              <a:gd name="connsiteX12" fmla="*/ 3063153 w 3409517"/>
              <a:gd name="connsiteY12" fmla="*/ 762001 h 4933637"/>
              <a:gd name="connsiteX13" fmla="*/ 3409517 w 3409517"/>
              <a:gd name="connsiteY13" fmla="*/ 710047 h 4933637"/>
              <a:gd name="connsiteX14" fmla="*/ 1266392 w 3409517"/>
              <a:gd name="connsiteY14" fmla="*/ 4672645 h 4933637"/>
              <a:gd name="connsiteX15" fmla="*/ 857250 w 3409517"/>
              <a:gd name="connsiteY15" fmla="*/ 4738653 h 4933637"/>
              <a:gd name="connsiteX16" fmla="*/ 448108 w 3409517"/>
              <a:gd name="connsiteY16" fmla="*/ 4672645 h 4933637"/>
              <a:gd name="connsiteX0" fmla="*/ 448108 w 4152062"/>
              <a:gd name="connsiteY0" fmla="*/ 4672645 h 4940655"/>
              <a:gd name="connsiteX1" fmla="*/ 0 w 4152062"/>
              <a:gd name="connsiteY1" fmla="*/ 2156114 h 4940655"/>
              <a:gd name="connsiteX2" fmla="*/ 292244 w 4152062"/>
              <a:gd name="connsiteY2" fmla="*/ 1939637 h 4940655"/>
              <a:gd name="connsiteX3" fmla="*/ 586652 w 4152062"/>
              <a:gd name="connsiteY3" fmla="*/ 1749137 h 4940655"/>
              <a:gd name="connsiteX4" fmla="*/ 629948 w 4152062"/>
              <a:gd name="connsiteY4" fmla="*/ 1506682 h 4940655"/>
              <a:gd name="connsiteX5" fmla="*/ 647265 w 4152062"/>
              <a:gd name="connsiteY5" fmla="*/ 1047751 h 4940655"/>
              <a:gd name="connsiteX6" fmla="*/ 1166811 w 4152062"/>
              <a:gd name="connsiteY6" fmla="*/ 736024 h 4940655"/>
              <a:gd name="connsiteX7" fmla="*/ 1409266 w 4152062"/>
              <a:gd name="connsiteY7" fmla="*/ 710046 h 4940655"/>
              <a:gd name="connsiteX8" fmla="*/ 1521834 w 4152062"/>
              <a:gd name="connsiteY8" fmla="*/ 173182 h 4940655"/>
              <a:gd name="connsiteX9" fmla="*/ 1677697 w 4152062"/>
              <a:gd name="connsiteY9" fmla="*/ 0 h 4940655"/>
              <a:gd name="connsiteX10" fmla="*/ 2032720 w 4152062"/>
              <a:gd name="connsiteY10" fmla="*/ 86592 h 4940655"/>
              <a:gd name="connsiteX11" fmla="*/ 2491653 w 4152062"/>
              <a:gd name="connsiteY11" fmla="*/ 112568 h 4940655"/>
              <a:gd name="connsiteX12" fmla="*/ 3063153 w 4152062"/>
              <a:gd name="connsiteY12" fmla="*/ 762001 h 4940655"/>
              <a:gd name="connsiteX13" fmla="*/ 3409517 w 4152062"/>
              <a:gd name="connsiteY13" fmla="*/ 710047 h 4940655"/>
              <a:gd name="connsiteX14" fmla="*/ 4076267 w 4152062"/>
              <a:gd name="connsiteY14" fmla="*/ 952501 h 4940655"/>
              <a:gd name="connsiteX15" fmla="*/ 1266392 w 4152062"/>
              <a:gd name="connsiteY15" fmla="*/ 4672645 h 4940655"/>
              <a:gd name="connsiteX16" fmla="*/ 857250 w 4152062"/>
              <a:gd name="connsiteY16" fmla="*/ 4738653 h 4940655"/>
              <a:gd name="connsiteX17" fmla="*/ 448108 w 4152062"/>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409517 w 4076267"/>
              <a:gd name="connsiteY13" fmla="*/ 710047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132426 w 4076267"/>
              <a:gd name="connsiteY13" fmla="*/ 813956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653299"/>
              <a:gd name="connsiteY0" fmla="*/ 4672645 h 4885873"/>
              <a:gd name="connsiteX1" fmla="*/ 0 w 4653299"/>
              <a:gd name="connsiteY1" fmla="*/ 2156114 h 4885873"/>
              <a:gd name="connsiteX2" fmla="*/ 292244 w 4653299"/>
              <a:gd name="connsiteY2" fmla="*/ 1939637 h 4885873"/>
              <a:gd name="connsiteX3" fmla="*/ 586652 w 4653299"/>
              <a:gd name="connsiteY3" fmla="*/ 1749137 h 4885873"/>
              <a:gd name="connsiteX4" fmla="*/ 629948 w 4653299"/>
              <a:gd name="connsiteY4" fmla="*/ 1506682 h 4885873"/>
              <a:gd name="connsiteX5" fmla="*/ 647265 w 4653299"/>
              <a:gd name="connsiteY5" fmla="*/ 1047751 h 4885873"/>
              <a:gd name="connsiteX6" fmla="*/ 1166811 w 4653299"/>
              <a:gd name="connsiteY6" fmla="*/ 736024 h 4885873"/>
              <a:gd name="connsiteX7" fmla="*/ 1409266 w 4653299"/>
              <a:gd name="connsiteY7" fmla="*/ 710046 h 4885873"/>
              <a:gd name="connsiteX8" fmla="*/ 1521834 w 4653299"/>
              <a:gd name="connsiteY8" fmla="*/ 173182 h 4885873"/>
              <a:gd name="connsiteX9" fmla="*/ 1677697 w 4653299"/>
              <a:gd name="connsiteY9" fmla="*/ 0 h 4885873"/>
              <a:gd name="connsiteX10" fmla="*/ 2032720 w 4653299"/>
              <a:gd name="connsiteY10" fmla="*/ 86592 h 4885873"/>
              <a:gd name="connsiteX11" fmla="*/ 2491653 w 4653299"/>
              <a:gd name="connsiteY11" fmla="*/ 112568 h 4885873"/>
              <a:gd name="connsiteX12" fmla="*/ 3063153 w 4653299"/>
              <a:gd name="connsiteY12" fmla="*/ 762001 h 4885873"/>
              <a:gd name="connsiteX13" fmla="*/ 3132426 w 4653299"/>
              <a:gd name="connsiteY13" fmla="*/ 813956 h 4885873"/>
              <a:gd name="connsiteX14" fmla="*/ 3634654 w 4653299"/>
              <a:gd name="connsiteY14" fmla="*/ 848592 h 4885873"/>
              <a:gd name="connsiteX15" fmla="*/ 4076267 w 4653299"/>
              <a:gd name="connsiteY15" fmla="*/ 952501 h 4885873"/>
              <a:gd name="connsiteX16" fmla="*/ 4526540 w 4653299"/>
              <a:gd name="connsiteY16" fmla="*/ 510888 h 4885873"/>
              <a:gd name="connsiteX17" fmla="*/ 1266392 w 4653299"/>
              <a:gd name="connsiteY17" fmla="*/ 4672645 h 4885873"/>
              <a:gd name="connsiteX18" fmla="*/ 857250 w 4653299"/>
              <a:gd name="connsiteY18" fmla="*/ 4738653 h 4885873"/>
              <a:gd name="connsiteX19" fmla="*/ 448108 w 4653299"/>
              <a:gd name="connsiteY19" fmla="*/ 4672645 h 4885873"/>
              <a:gd name="connsiteX0" fmla="*/ 448108 w 6509199"/>
              <a:gd name="connsiteY0" fmla="*/ 4672645 h 4938103"/>
              <a:gd name="connsiteX1" fmla="*/ 0 w 6509199"/>
              <a:gd name="connsiteY1" fmla="*/ 2156114 h 4938103"/>
              <a:gd name="connsiteX2" fmla="*/ 292244 w 6509199"/>
              <a:gd name="connsiteY2" fmla="*/ 1939637 h 4938103"/>
              <a:gd name="connsiteX3" fmla="*/ 586652 w 6509199"/>
              <a:gd name="connsiteY3" fmla="*/ 1749137 h 4938103"/>
              <a:gd name="connsiteX4" fmla="*/ 629948 w 6509199"/>
              <a:gd name="connsiteY4" fmla="*/ 1506682 h 4938103"/>
              <a:gd name="connsiteX5" fmla="*/ 647265 w 6509199"/>
              <a:gd name="connsiteY5" fmla="*/ 1047751 h 4938103"/>
              <a:gd name="connsiteX6" fmla="*/ 1166811 w 6509199"/>
              <a:gd name="connsiteY6" fmla="*/ 736024 h 4938103"/>
              <a:gd name="connsiteX7" fmla="*/ 1409266 w 6509199"/>
              <a:gd name="connsiteY7" fmla="*/ 710046 h 4938103"/>
              <a:gd name="connsiteX8" fmla="*/ 1521834 w 6509199"/>
              <a:gd name="connsiteY8" fmla="*/ 173182 h 4938103"/>
              <a:gd name="connsiteX9" fmla="*/ 1677697 w 6509199"/>
              <a:gd name="connsiteY9" fmla="*/ 0 h 4938103"/>
              <a:gd name="connsiteX10" fmla="*/ 2032720 w 6509199"/>
              <a:gd name="connsiteY10" fmla="*/ 86592 h 4938103"/>
              <a:gd name="connsiteX11" fmla="*/ 2491653 w 6509199"/>
              <a:gd name="connsiteY11" fmla="*/ 112568 h 4938103"/>
              <a:gd name="connsiteX12" fmla="*/ 3063153 w 6509199"/>
              <a:gd name="connsiteY12" fmla="*/ 762001 h 4938103"/>
              <a:gd name="connsiteX13" fmla="*/ 3132426 w 6509199"/>
              <a:gd name="connsiteY13" fmla="*/ 813956 h 4938103"/>
              <a:gd name="connsiteX14" fmla="*/ 3634654 w 6509199"/>
              <a:gd name="connsiteY14" fmla="*/ 848592 h 4938103"/>
              <a:gd name="connsiteX15" fmla="*/ 4076267 w 6509199"/>
              <a:gd name="connsiteY15" fmla="*/ 952501 h 4938103"/>
              <a:gd name="connsiteX16" fmla="*/ 4526540 w 6509199"/>
              <a:gd name="connsiteY16" fmla="*/ 510888 h 4938103"/>
              <a:gd name="connsiteX17" fmla="*/ 6431540 w 6509199"/>
              <a:gd name="connsiteY17" fmla="*/ 1956956 h 4938103"/>
              <a:gd name="connsiteX18" fmla="*/ 1266392 w 6509199"/>
              <a:gd name="connsiteY18" fmla="*/ 4672645 h 4938103"/>
              <a:gd name="connsiteX19" fmla="*/ 857250 w 6509199"/>
              <a:gd name="connsiteY19" fmla="*/ 4738653 h 4938103"/>
              <a:gd name="connsiteX20" fmla="*/ 448108 w 6509199"/>
              <a:gd name="connsiteY20" fmla="*/ 4672645 h 4938103"/>
              <a:gd name="connsiteX0" fmla="*/ 448108 w 6543455"/>
              <a:gd name="connsiteY0" fmla="*/ 5726019 h 5991477"/>
              <a:gd name="connsiteX1" fmla="*/ 0 w 6543455"/>
              <a:gd name="connsiteY1" fmla="*/ 3209488 h 5991477"/>
              <a:gd name="connsiteX2" fmla="*/ 292244 w 6543455"/>
              <a:gd name="connsiteY2" fmla="*/ 2993011 h 5991477"/>
              <a:gd name="connsiteX3" fmla="*/ 586652 w 6543455"/>
              <a:gd name="connsiteY3" fmla="*/ 2802511 h 5991477"/>
              <a:gd name="connsiteX4" fmla="*/ 629948 w 6543455"/>
              <a:gd name="connsiteY4" fmla="*/ 2560056 h 5991477"/>
              <a:gd name="connsiteX5" fmla="*/ 647265 w 6543455"/>
              <a:gd name="connsiteY5" fmla="*/ 2101125 h 5991477"/>
              <a:gd name="connsiteX6" fmla="*/ 1166811 w 6543455"/>
              <a:gd name="connsiteY6" fmla="*/ 1789398 h 5991477"/>
              <a:gd name="connsiteX7" fmla="*/ 1409266 w 6543455"/>
              <a:gd name="connsiteY7" fmla="*/ 1763420 h 5991477"/>
              <a:gd name="connsiteX8" fmla="*/ 1521834 w 6543455"/>
              <a:gd name="connsiteY8" fmla="*/ 1226556 h 5991477"/>
              <a:gd name="connsiteX9" fmla="*/ 1677697 w 6543455"/>
              <a:gd name="connsiteY9" fmla="*/ 1053374 h 5991477"/>
              <a:gd name="connsiteX10" fmla="*/ 2032720 w 6543455"/>
              <a:gd name="connsiteY10" fmla="*/ 1139966 h 5991477"/>
              <a:gd name="connsiteX11" fmla="*/ 2491653 w 6543455"/>
              <a:gd name="connsiteY11" fmla="*/ 1165942 h 5991477"/>
              <a:gd name="connsiteX12" fmla="*/ 3063153 w 6543455"/>
              <a:gd name="connsiteY12" fmla="*/ 1815375 h 5991477"/>
              <a:gd name="connsiteX13" fmla="*/ 3132426 w 6543455"/>
              <a:gd name="connsiteY13" fmla="*/ 1867330 h 5991477"/>
              <a:gd name="connsiteX14" fmla="*/ 3634654 w 6543455"/>
              <a:gd name="connsiteY14" fmla="*/ 1901966 h 5991477"/>
              <a:gd name="connsiteX15" fmla="*/ 4076267 w 6543455"/>
              <a:gd name="connsiteY15" fmla="*/ 2005875 h 5991477"/>
              <a:gd name="connsiteX16" fmla="*/ 4526540 w 6543455"/>
              <a:gd name="connsiteY16" fmla="*/ 1564262 h 5991477"/>
              <a:gd name="connsiteX17" fmla="*/ 4639108 w 6543455"/>
              <a:gd name="connsiteY17" fmla="*/ 22943 h 5991477"/>
              <a:gd name="connsiteX18" fmla="*/ 6431540 w 6543455"/>
              <a:gd name="connsiteY18" fmla="*/ 3010330 h 5991477"/>
              <a:gd name="connsiteX19" fmla="*/ 1266392 w 6543455"/>
              <a:gd name="connsiteY19" fmla="*/ 5726019 h 5991477"/>
              <a:gd name="connsiteX20" fmla="*/ 857250 w 6543455"/>
              <a:gd name="connsiteY20" fmla="*/ 5792027 h 5991477"/>
              <a:gd name="connsiteX21" fmla="*/ 448108 w 6543455"/>
              <a:gd name="connsiteY21" fmla="*/ 5726019 h 5991477"/>
              <a:gd name="connsiteX0" fmla="*/ 448108 w 6543273"/>
              <a:gd name="connsiteY0" fmla="*/ 5795695 h 6061153"/>
              <a:gd name="connsiteX1" fmla="*/ 0 w 6543273"/>
              <a:gd name="connsiteY1" fmla="*/ 3279164 h 6061153"/>
              <a:gd name="connsiteX2" fmla="*/ 292244 w 6543273"/>
              <a:gd name="connsiteY2" fmla="*/ 3062687 h 6061153"/>
              <a:gd name="connsiteX3" fmla="*/ 586652 w 6543273"/>
              <a:gd name="connsiteY3" fmla="*/ 2872187 h 6061153"/>
              <a:gd name="connsiteX4" fmla="*/ 629948 w 6543273"/>
              <a:gd name="connsiteY4" fmla="*/ 2629732 h 6061153"/>
              <a:gd name="connsiteX5" fmla="*/ 647265 w 6543273"/>
              <a:gd name="connsiteY5" fmla="*/ 2170801 h 6061153"/>
              <a:gd name="connsiteX6" fmla="*/ 1166811 w 6543273"/>
              <a:gd name="connsiteY6" fmla="*/ 1859074 h 6061153"/>
              <a:gd name="connsiteX7" fmla="*/ 1409266 w 6543273"/>
              <a:gd name="connsiteY7" fmla="*/ 1833096 h 6061153"/>
              <a:gd name="connsiteX8" fmla="*/ 1521834 w 6543273"/>
              <a:gd name="connsiteY8" fmla="*/ 1296232 h 6061153"/>
              <a:gd name="connsiteX9" fmla="*/ 1677697 w 6543273"/>
              <a:gd name="connsiteY9" fmla="*/ 1123050 h 6061153"/>
              <a:gd name="connsiteX10" fmla="*/ 2032720 w 6543273"/>
              <a:gd name="connsiteY10" fmla="*/ 1209642 h 6061153"/>
              <a:gd name="connsiteX11" fmla="*/ 2491653 w 6543273"/>
              <a:gd name="connsiteY11" fmla="*/ 1235618 h 6061153"/>
              <a:gd name="connsiteX12" fmla="*/ 3063153 w 6543273"/>
              <a:gd name="connsiteY12" fmla="*/ 1885051 h 6061153"/>
              <a:gd name="connsiteX13" fmla="*/ 3132426 w 6543273"/>
              <a:gd name="connsiteY13" fmla="*/ 1937006 h 6061153"/>
              <a:gd name="connsiteX14" fmla="*/ 3634654 w 6543273"/>
              <a:gd name="connsiteY14" fmla="*/ 1971642 h 6061153"/>
              <a:gd name="connsiteX15" fmla="*/ 4076267 w 6543273"/>
              <a:gd name="connsiteY15" fmla="*/ 2075551 h 6061153"/>
              <a:gd name="connsiteX16" fmla="*/ 4526540 w 6543273"/>
              <a:gd name="connsiteY16" fmla="*/ 1633938 h 6061153"/>
              <a:gd name="connsiteX17" fmla="*/ 4292744 w 6543273"/>
              <a:gd name="connsiteY17" fmla="*/ 638142 h 6061153"/>
              <a:gd name="connsiteX18" fmla="*/ 4639108 w 6543273"/>
              <a:gd name="connsiteY18" fmla="*/ 92619 h 6061153"/>
              <a:gd name="connsiteX19" fmla="*/ 6431540 w 6543273"/>
              <a:gd name="connsiteY19" fmla="*/ 3080006 h 6061153"/>
              <a:gd name="connsiteX20" fmla="*/ 1266392 w 6543273"/>
              <a:gd name="connsiteY20" fmla="*/ 5795695 h 6061153"/>
              <a:gd name="connsiteX21" fmla="*/ 857250 w 6543273"/>
              <a:gd name="connsiteY21" fmla="*/ 5861703 h 6061153"/>
              <a:gd name="connsiteX22" fmla="*/ 448108 w 6543273"/>
              <a:gd name="connsiteY22" fmla="*/ 5795695 h 6061153"/>
              <a:gd name="connsiteX0" fmla="*/ 448108 w 6544496"/>
              <a:gd name="connsiteY0" fmla="*/ 5893652 h 6159110"/>
              <a:gd name="connsiteX1" fmla="*/ 0 w 6544496"/>
              <a:gd name="connsiteY1" fmla="*/ 3377121 h 6159110"/>
              <a:gd name="connsiteX2" fmla="*/ 292244 w 6544496"/>
              <a:gd name="connsiteY2" fmla="*/ 3160644 h 6159110"/>
              <a:gd name="connsiteX3" fmla="*/ 586652 w 6544496"/>
              <a:gd name="connsiteY3" fmla="*/ 2970144 h 6159110"/>
              <a:gd name="connsiteX4" fmla="*/ 629948 w 6544496"/>
              <a:gd name="connsiteY4" fmla="*/ 2727689 h 6159110"/>
              <a:gd name="connsiteX5" fmla="*/ 647265 w 6544496"/>
              <a:gd name="connsiteY5" fmla="*/ 2268758 h 6159110"/>
              <a:gd name="connsiteX6" fmla="*/ 1166811 w 6544496"/>
              <a:gd name="connsiteY6" fmla="*/ 1957031 h 6159110"/>
              <a:gd name="connsiteX7" fmla="*/ 1409266 w 6544496"/>
              <a:gd name="connsiteY7" fmla="*/ 1931053 h 6159110"/>
              <a:gd name="connsiteX8" fmla="*/ 1521834 w 6544496"/>
              <a:gd name="connsiteY8" fmla="*/ 1394189 h 6159110"/>
              <a:gd name="connsiteX9" fmla="*/ 1677697 w 6544496"/>
              <a:gd name="connsiteY9" fmla="*/ 1221007 h 6159110"/>
              <a:gd name="connsiteX10" fmla="*/ 2032720 w 6544496"/>
              <a:gd name="connsiteY10" fmla="*/ 1307599 h 6159110"/>
              <a:gd name="connsiteX11" fmla="*/ 2491653 w 6544496"/>
              <a:gd name="connsiteY11" fmla="*/ 1333575 h 6159110"/>
              <a:gd name="connsiteX12" fmla="*/ 3063153 w 6544496"/>
              <a:gd name="connsiteY12" fmla="*/ 1983008 h 6159110"/>
              <a:gd name="connsiteX13" fmla="*/ 3132426 w 6544496"/>
              <a:gd name="connsiteY13" fmla="*/ 2034963 h 6159110"/>
              <a:gd name="connsiteX14" fmla="*/ 3634654 w 6544496"/>
              <a:gd name="connsiteY14" fmla="*/ 2069599 h 6159110"/>
              <a:gd name="connsiteX15" fmla="*/ 4076267 w 6544496"/>
              <a:gd name="connsiteY15" fmla="*/ 2173508 h 6159110"/>
              <a:gd name="connsiteX16" fmla="*/ 4526540 w 6544496"/>
              <a:gd name="connsiteY16" fmla="*/ 1731895 h 6159110"/>
              <a:gd name="connsiteX17" fmla="*/ 4292744 w 6544496"/>
              <a:gd name="connsiteY17" fmla="*/ 736099 h 6159110"/>
              <a:gd name="connsiteX18" fmla="*/ 4509222 w 6544496"/>
              <a:gd name="connsiteY18" fmla="*/ 398395 h 6159110"/>
              <a:gd name="connsiteX19" fmla="*/ 4639108 w 6544496"/>
              <a:gd name="connsiteY19" fmla="*/ 190576 h 6159110"/>
              <a:gd name="connsiteX20" fmla="*/ 6431540 w 6544496"/>
              <a:gd name="connsiteY20" fmla="*/ 3177963 h 6159110"/>
              <a:gd name="connsiteX21" fmla="*/ 1266392 w 6544496"/>
              <a:gd name="connsiteY21" fmla="*/ 5893652 h 6159110"/>
              <a:gd name="connsiteX22" fmla="*/ 857250 w 6544496"/>
              <a:gd name="connsiteY22" fmla="*/ 5959660 h 6159110"/>
              <a:gd name="connsiteX23" fmla="*/ 448108 w 6544496"/>
              <a:gd name="connsiteY23" fmla="*/ 5893652 h 6159110"/>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292744 w 6544496"/>
              <a:gd name="connsiteY17" fmla="*/ 545523 h 5968534"/>
              <a:gd name="connsiteX18" fmla="*/ 4509222 w 6544496"/>
              <a:gd name="connsiteY18" fmla="*/ 207819 h 5968534"/>
              <a:gd name="connsiteX19" fmla="*/ 4639108 w 6544496"/>
              <a:gd name="connsiteY19" fmla="*/ 0 h 5968534"/>
              <a:gd name="connsiteX20" fmla="*/ 6431540 w 6544496"/>
              <a:gd name="connsiteY20" fmla="*/ 2987387 h 5968534"/>
              <a:gd name="connsiteX21" fmla="*/ 1266392 w 6544496"/>
              <a:gd name="connsiteY21" fmla="*/ 5703076 h 5968534"/>
              <a:gd name="connsiteX22" fmla="*/ 857250 w 6544496"/>
              <a:gd name="connsiteY22" fmla="*/ 5769084 h 5968534"/>
              <a:gd name="connsiteX23" fmla="*/ 448108 w 6544496"/>
              <a:gd name="connsiteY23"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01403 w 6544496"/>
              <a:gd name="connsiteY19" fmla="*/ 857250 h 5968534"/>
              <a:gd name="connsiteX20" fmla="*/ 4292744 w 6544496"/>
              <a:gd name="connsiteY20" fmla="*/ 545523 h 5968534"/>
              <a:gd name="connsiteX21" fmla="*/ 4509222 w 6544496"/>
              <a:gd name="connsiteY21" fmla="*/ 207819 h 5968534"/>
              <a:gd name="connsiteX22" fmla="*/ 4639108 w 6544496"/>
              <a:gd name="connsiteY22" fmla="*/ 0 h 5968534"/>
              <a:gd name="connsiteX23" fmla="*/ 6431540 w 6544496"/>
              <a:gd name="connsiteY23" fmla="*/ 2987387 h 5968534"/>
              <a:gd name="connsiteX24" fmla="*/ 1266392 w 6544496"/>
              <a:gd name="connsiteY24" fmla="*/ 5703076 h 5968534"/>
              <a:gd name="connsiteX25" fmla="*/ 857250 w 6544496"/>
              <a:gd name="connsiteY25" fmla="*/ 5769084 h 5968534"/>
              <a:gd name="connsiteX26" fmla="*/ 448108 w 6544496"/>
              <a:gd name="connsiteY26"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09222 w 6544496"/>
              <a:gd name="connsiteY18" fmla="*/ 1584614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68356"/>
              <a:gd name="connsiteY0" fmla="*/ 5961220 h 6226678"/>
              <a:gd name="connsiteX1" fmla="*/ 0 w 6568356"/>
              <a:gd name="connsiteY1" fmla="*/ 3444689 h 6226678"/>
              <a:gd name="connsiteX2" fmla="*/ 292244 w 6568356"/>
              <a:gd name="connsiteY2" fmla="*/ 3228212 h 6226678"/>
              <a:gd name="connsiteX3" fmla="*/ 586652 w 6568356"/>
              <a:gd name="connsiteY3" fmla="*/ 3037712 h 6226678"/>
              <a:gd name="connsiteX4" fmla="*/ 629948 w 6568356"/>
              <a:gd name="connsiteY4" fmla="*/ 2795257 h 6226678"/>
              <a:gd name="connsiteX5" fmla="*/ 647265 w 6568356"/>
              <a:gd name="connsiteY5" fmla="*/ 2336326 h 6226678"/>
              <a:gd name="connsiteX6" fmla="*/ 1166811 w 6568356"/>
              <a:gd name="connsiteY6" fmla="*/ 2024599 h 6226678"/>
              <a:gd name="connsiteX7" fmla="*/ 1409266 w 6568356"/>
              <a:gd name="connsiteY7" fmla="*/ 1998621 h 6226678"/>
              <a:gd name="connsiteX8" fmla="*/ 1521834 w 6568356"/>
              <a:gd name="connsiteY8" fmla="*/ 1461757 h 6226678"/>
              <a:gd name="connsiteX9" fmla="*/ 1677697 w 6568356"/>
              <a:gd name="connsiteY9" fmla="*/ 1288575 h 6226678"/>
              <a:gd name="connsiteX10" fmla="*/ 2032720 w 6568356"/>
              <a:gd name="connsiteY10" fmla="*/ 1375167 h 6226678"/>
              <a:gd name="connsiteX11" fmla="*/ 2491653 w 6568356"/>
              <a:gd name="connsiteY11" fmla="*/ 1401143 h 6226678"/>
              <a:gd name="connsiteX12" fmla="*/ 3063153 w 6568356"/>
              <a:gd name="connsiteY12" fmla="*/ 2050576 h 6226678"/>
              <a:gd name="connsiteX13" fmla="*/ 3132426 w 6568356"/>
              <a:gd name="connsiteY13" fmla="*/ 2102531 h 6226678"/>
              <a:gd name="connsiteX14" fmla="*/ 3634654 w 6568356"/>
              <a:gd name="connsiteY14" fmla="*/ 2137167 h 6226678"/>
              <a:gd name="connsiteX15" fmla="*/ 4076267 w 6568356"/>
              <a:gd name="connsiteY15" fmla="*/ 2241076 h 6226678"/>
              <a:gd name="connsiteX16" fmla="*/ 4292743 w 6568356"/>
              <a:gd name="connsiteY16" fmla="*/ 2197781 h 6226678"/>
              <a:gd name="connsiteX17" fmla="*/ 4379334 w 6568356"/>
              <a:gd name="connsiteY17" fmla="*/ 2111190 h 6226678"/>
              <a:gd name="connsiteX18" fmla="*/ 4509222 w 6568356"/>
              <a:gd name="connsiteY18" fmla="*/ 1842758 h 6226678"/>
              <a:gd name="connsiteX19" fmla="*/ 4318721 w 6568356"/>
              <a:gd name="connsiteY19" fmla="*/ 1375167 h 6226678"/>
              <a:gd name="connsiteX20" fmla="*/ 4301403 w 6568356"/>
              <a:gd name="connsiteY20" fmla="*/ 1115394 h 6226678"/>
              <a:gd name="connsiteX21" fmla="*/ 4292744 w 6568356"/>
              <a:gd name="connsiteY21" fmla="*/ 803667 h 6226678"/>
              <a:gd name="connsiteX22" fmla="*/ 4509222 w 6568356"/>
              <a:gd name="connsiteY22" fmla="*/ 465963 h 6226678"/>
              <a:gd name="connsiteX23" fmla="*/ 4639108 w 6568356"/>
              <a:gd name="connsiteY23" fmla="*/ 258144 h 6226678"/>
              <a:gd name="connsiteX24" fmla="*/ 5037425 w 6568356"/>
              <a:gd name="connsiteY24" fmla="*/ 197531 h 6226678"/>
              <a:gd name="connsiteX25" fmla="*/ 6431540 w 6568356"/>
              <a:gd name="connsiteY25" fmla="*/ 3245531 h 6226678"/>
              <a:gd name="connsiteX26" fmla="*/ 1266392 w 6568356"/>
              <a:gd name="connsiteY26" fmla="*/ 5961220 h 6226678"/>
              <a:gd name="connsiteX27" fmla="*/ 857250 w 6568356"/>
              <a:gd name="connsiteY27" fmla="*/ 6027228 h 6226678"/>
              <a:gd name="connsiteX28" fmla="*/ 448108 w 6568356"/>
              <a:gd name="connsiteY28" fmla="*/ 5961220 h 6226678"/>
              <a:gd name="connsiteX0" fmla="*/ 448108 w 6568356"/>
              <a:gd name="connsiteY0" fmla="*/ 5763689 h 6029147"/>
              <a:gd name="connsiteX1" fmla="*/ 0 w 6568356"/>
              <a:gd name="connsiteY1" fmla="*/ 3247158 h 6029147"/>
              <a:gd name="connsiteX2" fmla="*/ 292244 w 6568356"/>
              <a:gd name="connsiteY2" fmla="*/ 3030681 h 6029147"/>
              <a:gd name="connsiteX3" fmla="*/ 586652 w 6568356"/>
              <a:gd name="connsiteY3" fmla="*/ 2840181 h 6029147"/>
              <a:gd name="connsiteX4" fmla="*/ 629948 w 6568356"/>
              <a:gd name="connsiteY4" fmla="*/ 2597726 h 6029147"/>
              <a:gd name="connsiteX5" fmla="*/ 647265 w 6568356"/>
              <a:gd name="connsiteY5" fmla="*/ 2138795 h 6029147"/>
              <a:gd name="connsiteX6" fmla="*/ 1166811 w 6568356"/>
              <a:gd name="connsiteY6" fmla="*/ 1827068 h 6029147"/>
              <a:gd name="connsiteX7" fmla="*/ 1409266 w 6568356"/>
              <a:gd name="connsiteY7" fmla="*/ 1801090 h 6029147"/>
              <a:gd name="connsiteX8" fmla="*/ 1521834 w 6568356"/>
              <a:gd name="connsiteY8" fmla="*/ 1264226 h 6029147"/>
              <a:gd name="connsiteX9" fmla="*/ 1677697 w 6568356"/>
              <a:gd name="connsiteY9" fmla="*/ 1091044 h 6029147"/>
              <a:gd name="connsiteX10" fmla="*/ 2032720 w 6568356"/>
              <a:gd name="connsiteY10" fmla="*/ 1177636 h 6029147"/>
              <a:gd name="connsiteX11" fmla="*/ 2491653 w 6568356"/>
              <a:gd name="connsiteY11" fmla="*/ 1203612 h 6029147"/>
              <a:gd name="connsiteX12" fmla="*/ 3063153 w 6568356"/>
              <a:gd name="connsiteY12" fmla="*/ 1853045 h 6029147"/>
              <a:gd name="connsiteX13" fmla="*/ 3132426 w 6568356"/>
              <a:gd name="connsiteY13" fmla="*/ 1905000 h 6029147"/>
              <a:gd name="connsiteX14" fmla="*/ 3634654 w 6568356"/>
              <a:gd name="connsiteY14" fmla="*/ 1939636 h 6029147"/>
              <a:gd name="connsiteX15" fmla="*/ 4076267 w 6568356"/>
              <a:gd name="connsiteY15" fmla="*/ 2043545 h 6029147"/>
              <a:gd name="connsiteX16" fmla="*/ 4292743 w 6568356"/>
              <a:gd name="connsiteY16" fmla="*/ 2000250 h 6029147"/>
              <a:gd name="connsiteX17" fmla="*/ 4379334 w 6568356"/>
              <a:gd name="connsiteY17" fmla="*/ 1913659 h 6029147"/>
              <a:gd name="connsiteX18" fmla="*/ 4509222 w 6568356"/>
              <a:gd name="connsiteY18" fmla="*/ 1645227 h 6029147"/>
              <a:gd name="connsiteX19" fmla="*/ 4318721 w 6568356"/>
              <a:gd name="connsiteY19" fmla="*/ 1177636 h 6029147"/>
              <a:gd name="connsiteX20" fmla="*/ 4301403 w 6568356"/>
              <a:gd name="connsiteY20" fmla="*/ 917863 h 6029147"/>
              <a:gd name="connsiteX21" fmla="*/ 4292744 w 6568356"/>
              <a:gd name="connsiteY21" fmla="*/ 606136 h 6029147"/>
              <a:gd name="connsiteX22" fmla="*/ 4509222 w 6568356"/>
              <a:gd name="connsiteY22" fmla="*/ 268432 h 6029147"/>
              <a:gd name="connsiteX23" fmla="*/ 4639108 w 6568356"/>
              <a:gd name="connsiteY23" fmla="*/ 60613 h 6029147"/>
              <a:gd name="connsiteX24" fmla="*/ 5037425 w 6568356"/>
              <a:gd name="connsiteY24" fmla="*/ 0 h 6029147"/>
              <a:gd name="connsiteX25" fmla="*/ 6431540 w 6568356"/>
              <a:gd name="connsiteY25" fmla="*/ 3048000 h 6029147"/>
              <a:gd name="connsiteX26" fmla="*/ 1266392 w 6568356"/>
              <a:gd name="connsiteY26" fmla="*/ 5763689 h 6029147"/>
              <a:gd name="connsiteX27" fmla="*/ 857250 w 6568356"/>
              <a:gd name="connsiteY27" fmla="*/ 5829697 h 6029147"/>
              <a:gd name="connsiteX28" fmla="*/ 448108 w 6568356"/>
              <a:gd name="connsiteY28" fmla="*/ 5763689 h 6029147"/>
              <a:gd name="connsiteX0" fmla="*/ 448108 w 6752846"/>
              <a:gd name="connsiteY0" fmla="*/ 5763689 h 6029147"/>
              <a:gd name="connsiteX1" fmla="*/ 0 w 6752846"/>
              <a:gd name="connsiteY1" fmla="*/ 3247158 h 6029147"/>
              <a:gd name="connsiteX2" fmla="*/ 292244 w 6752846"/>
              <a:gd name="connsiteY2" fmla="*/ 3030681 h 6029147"/>
              <a:gd name="connsiteX3" fmla="*/ 586652 w 6752846"/>
              <a:gd name="connsiteY3" fmla="*/ 2840181 h 6029147"/>
              <a:gd name="connsiteX4" fmla="*/ 629948 w 6752846"/>
              <a:gd name="connsiteY4" fmla="*/ 2597726 h 6029147"/>
              <a:gd name="connsiteX5" fmla="*/ 647265 w 6752846"/>
              <a:gd name="connsiteY5" fmla="*/ 2138795 h 6029147"/>
              <a:gd name="connsiteX6" fmla="*/ 1166811 w 6752846"/>
              <a:gd name="connsiteY6" fmla="*/ 1827068 h 6029147"/>
              <a:gd name="connsiteX7" fmla="*/ 1409266 w 6752846"/>
              <a:gd name="connsiteY7" fmla="*/ 1801090 h 6029147"/>
              <a:gd name="connsiteX8" fmla="*/ 1521834 w 6752846"/>
              <a:gd name="connsiteY8" fmla="*/ 1264226 h 6029147"/>
              <a:gd name="connsiteX9" fmla="*/ 1677697 w 6752846"/>
              <a:gd name="connsiteY9" fmla="*/ 1091044 h 6029147"/>
              <a:gd name="connsiteX10" fmla="*/ 2032720 w 6752846"/>
              <a:gd name="connsiteY10" fmla="*/ 1177636 h 6029147"/>
              <a:gd name="connsiteX11" fmla="*/ 2491653 w 6752846"/>
              <a:gd name="connsiteY11" fmla="*/ 1203612 h 6029147"/>
              <a:gd name="connsiteX12" fmla="*/ 3063153 w 6752846"/>
              <a:gd name="connsiteY12" fmla="*/ 1853045 h 6029147"/>
              <a:gd name="connsiteX13" fmla="*/ 3132426 w 6752846"/>
              <a:gd name="connsiteY13" fmla="*/ 1905000 h 6029147"/>
              <a:gd name="connsiteX14" fmla="*/ 3634654 w 6752846"/>
              <a:gd name="connsiteY14" fmla="*/ 1939636 h 6029147"/>
              <a:gd name="connsiteX15" fmla="*/ 4076267 w 6752846"/>
              <a:gd name="connsiteY15" fmla="*/ 2043545 h 6029147"/>
              <a:gd name="connsiteX16" fmla="*/ 4292743 w 6752846"/>
              <a:gd name="connsiteY16" fmla="*/ 2000250 h 6029147"/>
              <a:gd name="connsiteX17" fmla="*/ 4379334 w 6752846"/>
              <a:gd name="connsiteY17" fmla="*/ 1913659 h 6029147"/>
              <a:gd name="connsiteX18" fmla="*/ 4509222 w 6752846"/>
              <a:gd name="connsiteY18" fmla="*/ 1645227 h 6029147"/>
              <a:gd name="connsiteX19" fmla="*/ 4318721 w 6752846"/>
              <a:gd name="connsiteY19" fmla="*/ 1177636 h 6029147"/>
              <a:gd name="connsiteX20" fmla="*/ 4301403 w 6752846"/>
              <a:gd name="connsiteY20" fmla="*/ 917863 h 6029147"/>
              <a:gd name="connsiteX21" fmla="*/ 4292744 w 6752846"/>
              <a:gd name="connsiteY21" fmla="*/ 606136 h 6029147"/>
              <a:gd name="connsiteX22" fmla="*/ 4509222 w 6752846"/>
              <a:gd name="connsiteY22" fmla="*/ 268432 h 6029147"/>
              <a:gd name="connsiteX23" fmla="*/ 4639108 w 6752846"/>
              <a:gd name="connsiteY23" fmla="*/ 60613 h 6029147"/>
              <a:gd name="connsiteX24" fmla="*/ 5037425 w 6752846"/>
              <a:gd name="connsiteY24" fmla="*/ 0 h 6029147"/>
              <a:gd name="connsiteX25" fmla="*/ 6024562 w 6752846"/>
              <a:gd name="connsiteY25" fmla="*/ 2190750 h 6029147"/>
              <a:gd name="connsiteX26" fmla="*/ 6431540 w 6752846"/>
              <a:gd name="connsiteY26" fmla="*/ 3048000 h 6029147"/>
              <a:gd name="connsiteX27" fmla="*/ 1266392 w 6752846"/>
              <a:gd name="connsiteY27" fmla="*/ 5763689 h 6029147"/>
              <a:gd name="connsiteX28" fmla="*/ 857250 w 6752846"/>
              <a:gd name="connsiteY28" fmla="*/ 5829697 h 6029147"/>
              <a:gd name="connsiteX29" fmla="*/ 448108 w 6752846"/>
              <a:gd name="connsiteY29"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401107 w 6739390"/>
              <a:gd name="connsiteY25" fmla="*/ 787977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45779"/>
              <a:gd name="connsiteY0" fmla="*/ 5763689 h 6029147"/>
              <a:gd name="connsiteX1" fmla="*/ 0 w 6745779"/>
              <a:gd name="connsiteY1" fmla="*/ 3247158 h 6029147"/>
              <a:gd name="connsiteX2" fmla="*/ 292244 w 6745779"/>
              <a:gd name="connsiteY2" fmla="*/ 3030681 h 6029147"/>
              <a:gd name="connsiteX3" fmla="*/ 586652 w 6745779"/>
              <a:gd name="connsiteY3" fmla="*/ 2840181 h 6029147"/>
              <a:gd name="connsiteX4" fmla="*/ 629948 w 6745779"/>
              <a:gd name="connsiteY4" fmla="*/ 2597726 h 6029147"/>
              <a:gd name="connsiteX5" fmla="*/ 647265 w 6745779"/>
              <a:gd name="connsiteY5" fmla="*/ 2138795 h 6029147"/>
              <a:gd name="connsiteX6" fmla="*/ 1166811 w 6745779"/>
              <a:gd name="connsiteY6" fmla="*/ 1827068 h 6029147"/>
              <a:gd name="connsiteX7" fmla="*/ 1409266 w 6745779"/>
              <a:gd name="connsiteY7" fmla="*/ 1801090 h 6029147"/>
              <a:gd name="connsiteX8" fmla="*/ 1521834 w 6745779"/>
              <a:gd name="connsiteY8" fmla="*/ 1264226 h 6029147"/>
              <a:gd name="connsiteX9" fmla="*/ 1677697 w 6745779"/>
              <a:gd name="connsiteY9" fmla="*/ 1091044 h 6029147"/>
              <a:gd name="connsiteX10" fmla="*/ 2032720 w 6745779"/>
              <a:gd name="connsiteY10" fmla="*/ 1177636 h 6029147"/>
              <a:gd name="connsiteX11" fmla="*/ 2491653 w 6745779"/>
              <a:gd name="connsiteY11" fmla="*/ 1203612 h 6029147"/>
              <a:gd name="connsiteX12" fmla="*/ 3063153 w 6745779"/>
              <a:gd name="connsiteY12" fmla="*/ 1853045 h 6029147"/>
              <a:gd name="connsiteX13" fmla="*/ 3132426 w 6745779"/>
              <a:gd name="connsiteY13" fmla="*/ 1905000 h 6029147"/>
              <a:gd name="connsiteX14" fmla="*/ 3634654 w 6745779"/>
              <a:gd name="connsiteY14" fmla="*/ 1939636 h 6029147"/>
              <a:gd name="connsiteX15" fmla="*/ 4076267 w 6745779"/>
              <a:gd name="connsiteY15" fmla="*/ 2043545 h 6029147"/>
              <a:gd name="connsiteX16" fmla="*/ 4292743 w 6745779"/>
              <a:gd name="connsiteY16" fmla="*/ 2000250 h 6029147"/>
              <a:gd name="connsiteX17" fmla="*/ 4379334 w 6745779"/>
              <a:gd name="connsiteY17" fmla="*/ 1913659 h 6029147"/>
              <a:gd name="connsiteX18" fmla="*/ 4509222 w 6745779"/>
              <a:gd name="connsiteY18" fmla="*/ 1645227 h 6029147"/>
              <a:gd name="connsiteX19" fmla="*/ 4318721 w 6745779"/>
              <a:gd name="connsiteY19" fmla="*/ 1177636 h 6029147"/>
              <a:gd name="connsiteX20" fmla="*/ 4301403 w 6745779"/>
              <a:gd name="connsiteY20" fmla="*/ 917863 h 6029147"/>
              <a:gd name="connsiteX21" fmla="*/ 4292744 w 6745779"/>
              <a:gd name="connsiteY21" fmla="*/ 606136 h 6029147"/>
              <a:gd name="connsiteX22" fmla="*/ 4509222 w 6745779"/>
              <a:gd name="connsiteY22" fmla="*/ 268432 h 6029147"/>
              <a:gd name="connsiteX23" fmla="*/ 4639108 w 6745779"/>
              <a:gd name="connsiteY23" fmla="*/ 60613 h 6029147"/>
              <a:gd name="connsiteX24" fmla="*/ 5037425 w 6745779"/>
              <a:gd name="connsiteY24" fmla="*/ 0 h 6029147"/>
              <a:gd name="connsiteX25" fmla="*/ 5401107 w 6745779"/>
              <a:gd name="connsiteY25" fmla="*/ 787977 h 6029147"/>
              <a:gd name="connsiteX26" fmla="*/ 6059198 w 6745779"/>
              <a:gd name="connsiteY26" fmla="*/ 2234045 h 6029147"/>
              <a:gd name="connsiteX27" fmla="*/ 6431540 w 6745779"/>
              <a:gd name="connsiteY27" fmla="*/ 3048000 h 6029147"/>
              <a:gd name="connsiteX28" fmla="*/ 1266392 w 6745779"/>
              <a:gd name="connsiteY28" fmla="*/ 5763689 h 6029147"/>
              <a:gd name="connsiteX29" fmla="*/ 857250 w 6745779"/>
              <a:gd name="connsiteY29" fmla="*/ 5829697 h 6029147"/>
              <a:gd name="connsiteX30" fmla="*/ 448108 w 6745779"/>
              <a:gd name="connsiteY30" fmla="*/ 5763689 h 6029147"/>
              <a:gd name="connsiteX0" fmla="*/ 448108 w 8077768"/>
              <a:gd name="connsiteY0" fmla="*/ 5763689 h 6086927"/>
              <a:gd name="connsiteX1" fmla="*/ 0 w 8077768"/>
              <a:gd name="connsiteY1" fmla="*/ 3247158 h 6086927"/>
              <a:gd name="connsiteX2" fmla="*/ 292244 w 8077768"/>
              <a:gd name="connsiteY2" fmla="*/ 3030681 h 6086927"/>
              <a:gd name="connsiteX3" fmla="*/ 586652 w 8077768"/>
              <a:gd name="connsiteY3" fmla="*/ 2840181 h 6086927"/>
              <a:gd name="connsiteX4" fmla="*/ 629948 w 8077768"/>
              <a:gd name="connsiteY4" fmla="*/ 2597726 h 6086927"/>
              <a:gd name="connsiteX5" fmla="*/ 647265 w 8077768"/>
              <a:gd name="connsiteY5" fmla="*/ 2138795 h 6086927"/>
              <a:gd name="connsiteX6" fmla="*/ 1166811 w 8077768"/>
              <a:gd name="connsiteY6" fmla="*/ 1827068 h 6086927"/>
              <a:gd name="connsiteX7" fmla="*/ 1409266 w 8077768"/>
              <a:gd name="connsiteY7" fmla="*/ 1801090 h 6086927"/>
              <a:gd name="connsiteX8" fmla="*/ 1521834 w 8077768"/>
              <a:gd name="connsiteY8" fmla="*/ 1264226 h 6086927"/>
              <a:gd name="connsiteX9" fmla="*/ 1677697 w 8077768"/>
              <a:gd name="connsiteY9" fmla="*/ 1091044 h 6086927"/>
              <a:gd name="connsiteX10" fmla="*/ 2032720 w 8077768"/>
              <a:gd name="connsiteY10" fmla="*/ 1177636 h 6086927"/>
              <a:gd name="connsiteX11" fmla="*/ 2491653 w 8077768"/>
              <a:gd name="connsiteY11" fmla="*/ 1203612 h 6086927"/>
              <a:gd name="connsiteX12" fmla="*/ 3063153 w 8077768"/>
              <a:gd name="connsiteY12" fmla="*/ 1853045 h 6086927"/>
              <a:gd name="connsiteX13" fmla="*/ 3132426 w 8077768"/>
              <a:gd name="connsiteY13" fmla="*/ 1905000 h 6086927"/>
              <a:gd name="connsiteX14" fmla="*/ 3634654 w 8077768"/>
              <a:gd name="connsiteY14" fmla="*/ 1939636 h 6086927"/>
              <a:gd name="connsiteX15" fmla="*/ 4076267 w 8077768"/>
              <a:gd name="connsiteY15" fmla="*/ 2043545 h 6086927"/>
              <a:gd name="connsiteX16" fmla="*/ 4292743 w 8077768"/>
              <a:gd name="connsiteY16" fmla="*/ 2000250 h 6086927"/>
              <a:gd name="connsiteX17" fmla="*/ 4379334 w 8077768"/>
              <a:gd name="connsiteY17" fmla="*/ 1913659 h 6086927"/>
              <a:gd name="connsiteX18" fmla="*/ 4509222 w 8077768"/>
              <a:gd name="connsiteY18" fmla="*/ 1645227 h 6086927"/>
              <a:gd name="connsiteX19" fmla="*/ 4318721 w 8077768"/>
              <a:gd name="connsiteY19" fmla="*/ 1177636 h 6086927"/>
              <a:gd name="connsiteX20" fmla="*/ 4301403 w 8077768"/>
              <a:gd name="connsiteY20" fmla="*/ 917863 h 6086927"/>
              <a:gd name="connsiteX21" fmla="*/ 4292744 w 8077768"/>
              <a:gd name="connsiteY21" fmla="*/ 606136 h 6086927"/>
              <a:gd name="connsiteX22" fmla="*/ 4509222 w 8077768"/>
              <a:gd name="connsiteY22" fmla="*/ 268432 h 6086927"/>
              <a:gd name="connsiteX23" fmla="*/ 4639108 w 8077768"/>
              <a:gd name="connsiteY23" fmla="*/ 60613 h 6086927"/>
              <a:gd name="connsiteX24" fmla="*/ 5037425 w 8077768"/>
              <a:gd name="connsiteY24" fmla="*/ 0 h 6086927"/>
              <a:gd name="connsiteX25" fmla="*/ 5401107 w 8077768"/>
              <a:gd name="connsiteY25" fmla="*/ 787977 h 6086927"/>
              <a:gd name="connsiteX26" fmla="*/ 6059198 w 8077768"/>
              <a:gd name="connsiteY26" fmla="*/ 2234045 h 6086927"/>
              <a:gd name="connsiteX27" fmla="*/ 7912245 w 8077768"/>
              <a:gd name="connsiteY27" fmla="*/ 5888182 h 6086927"/>
              <a:gd name="connsiteX28" fmla="*/ 1266392 w 8077768"/>
              <a:gd name="connsiteY28" fmla="*/ 5763689 h 6086927"/>
              <a:gd name="connsiteX29" fmla="*/ 857250 w 8077768"/>
              <a:gd name="connsiteY29" fmla="*/ 5829697 h 6086927"/>
              <a:gd name="connsiteX30" fmla="*/ 448108 w 8077768"/>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7912245 w 7912245"/>
              <a:gd name="connsiteY27" fmla="*/ 5888182 h 6086927"/>
              <a:gd name="connsiteX28" fmla="*/ 1266392 w 7912245"/>
              <a:gd name="connsiteY28" fmla="*/ 5763689 h 6086927"/>
              <a:gd name="connsiteX29" fmla="*/ 857250 w 7912245"/>
              <a:gd name="connsiteY29" fmla="*/ 5829697 h 6086927"/>
              <a:gd name="connsiteX30" fmla="*/ 448108 w 7912245"/>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6699971 w 7912245"/>
              <a:gd name="connsiteY27" fmla="*/ 3576204 h 6086927"/>
              <a:gd name="connsiteX28" fmla="*/ 7912245 w 7912245"/>
              <a:gd name="connsiteY28" fmla="*/ 5888182 h 6086927"/>
              <a:gd name="connsiteX29" fmla="*/ 1266392 w 7912245"/>
              <a:gd name="connsiteY29" fmla="*/ 5763689 h 6086927"/>
              <a:gd name="connsiteX30" fmla="*/ 857250 w 7912245"/>
              <a:gd name="connsiteY30" fmla="*/ 5829697 h 6086927"/>
              <a:gd name="connsiteX31" fmla="*/ 448108 w 7912245"/>
              <a:gd name="connsiteY31" fmla="*/ 5763689 h 6086927"/>
              <a:gd name="connsiteX0" fmla="*/ 448108 w 7972858"/>
              <a:gd name="connsiteY0" fmla="*/ 5763689 h 6133142"/>
              <a:gd name="connsiteX1" fmla="*/ 0 w 7972858"/>
              <a:gd name="connsiteY1" fmla="*/ 3247158 h 6133142"/>
              <a:gd name="connsiteX2" fmla="*/ 292244 w 7972858"/>
              <a:gd name="connsiteY2" fmla="*/ 3030681 h 6133142"/>
              <a:gd name="connsiteX3" fmla="*/ 586652 w 7972858"/>
              <a:gd name="connsiteY3" fmla="*/ 2840181 h 6133142"/>
              <a:gd name="connsiteX4" fmla="*/ 629948 w 7972858"/>
              <a:gd name="connsiteY4" fmla="*/ 2597726 h 6133142"/>
              <a:gd name="connsiteX5" fmla="*/ 647265 w 7972858"/>
              <a:gd name="connsiteY5" fmla="*/ 2138795 h 6133142"/>
              <a:gd name="connsiteX6" fmla="*/ 1166811 w 7972858"/>
              <a:gd name="connsiteY6" fmla="*/ 1827068 h 6133142"/>
              <a:gd name="connsiteX7" fmla="*/ 1409266 w 7972858"/>
              <a:gd name="connsiteY7" fmla="*/ 1801090 h 6133142"/>
              <a:gd name="connsiteX8" fmla="*/ 1521834 w 7972858"/>
              <a:gd name="connsiteY8" fmla="*/ 1264226 h 6133142"/>
              <a:gd name="connsiteX9" fmla="*/ 1677697 w 7972858"/>
              <a:gd name="connsiteY9" fmla="*/ 1091044 h 6133142"/>
              <a:gd name="connsiteX10" fmla="*/ 2032720 w 7972858"/>
              <a:gd name="connsiteY10" fmla="*/ 1177636 h 6133142"/>
              <a:gd name="connsiteX11" fmla="*/ 2491653 w 7972858"/>
              <a:gd name="connsiteY11" fmla="*/ 1203612 h 6133142"/>
              <a:gd name="connsiteX12" fmla="*/ 3063153 w 7972858"/>
              <a:gd name="connsiteY12" fmla="*/ 1853045 h 6133142"/>
              <a:gd name="connsiteX13" fmla="*/ 3132426 w 7972858"/>
              <a:gd name="connsiteY13" fmla="*/ 1905000 h 6133142"/>
              <a:gd name="connsiteX14" fmla="*/ 3634654 w 7972858"/>
              <a:gd name="connsiteY14" fmla="*/ 1939636 h 6133142"/>
              <a:gd name="connsiteX15" fmla="*/ 4076267 w 7972858"/>
              <a:gd name="connsiteY15" fmla="*/ 2043545 h 6133142"/>
              <a:gd name="connsiteX16" fmla="*/ 4292743 w 7972858"/>
              <a:gd name="connsiteY16" fmla="*/ 2000250 h 6133142"/>
              <a:gd name="connsiteX17" fmla="*/ 4379334 w 7972858"/>
              <a:gd name="connsiteY17" fmla="*/ 1913659 h 6133142"/>
              <a:gd name="connsiteX18" fmla="*/ 4509222 w 7972858"/>
              <a:gd name="connsiteY18" fmla="*/ 1645227 h 6133142"/>
              <a:gd name="connsiteX19" fmla="*/ 4318721 w 7972858"/>
              <a:gd name="connsiteY19" fmla="*/ 1177636 h 6133142"/>
              <a:gd name="connsiteX20" fmla="*/ 4301403 w 7972858"/>
              <a:gd name="connsiteY20" fmla="*/ 917863 h 6133142"/>
              <a:gd name="connsiteX21" fmla="*/ 4292744 w 7972858"/>
              <a:gd name="connsiteY21" fmla="*/ 606136 h 6133142"/>
              <a:gd name="connsiteX22" fmla="*/ 4509222 w 7972858"/>
              <a:gd name="connsiteY22" fmla="*/ 268432 h 6133142"/>
              <a:gd name="connsiteX23" fmla="*/ 4639108 w 7972858"/>
              <a:gd name="connsiteY23" fmla="*/ 60613 h 6133142"/>
              <a:gd name="connsiteX24" fmla="*/ 5037425 w 7972858"/>
              <a:gd name="connsiteY24" fmla="*/ 0 h 6133142"/>
              <a:gd name="connsiteX25" fmla="*/ 5401107 w 7972858"/>
              <a:gd name="connsiteY25" fmla="*/ 787977 h 6133142"/>
              <a:gd name="connsiteX26" fmla="*/ 6059198 w 7972858"/>
              <a:gd name="connsiteY26" fmla="*/ 2234045 h 6133142"/>
              <a:gd name="connsiteX27" fmla="*/ 6699971 w 7972858"/>
              <a:gd name="connsiteY27" fmla="*/ 3576204 h 6133142"/>
              <a:gd name="connsiteX28" fmla="*/ 7972858 w 7972858"/>
              <a:gd name="connsiteY28" fmla="*/ 5940136 h 6133142"/>
              <a:gd name="connsiteX29" fmla="*/ 1266392 w 7972858"/>
              <a:gd name="connsiteY29" fmla="*/ 5763689 h 6133142"/>
              <a:gd name="connsiteX30" fmla="*/ 857250 w 7972858"/>
              <a:gd name="connsiteY30" fmla="*/ 5829697 h 6133142"/>
              <a:gd name="connsiteX31" fmla="*/ 448108 w 7972858"/>
              <a:gd name="connsiteY31" fmla="*/ 5763689 h 6133142"/>
              <a:gd name="connsiteX0" fmla="*/ 448108 w 7972858"/>
              <a:gd name="connsiteY0" fmla="*/ 5763689 h 8209023"/>
              <a:gd name="connsiteX1" fmla="*/ 0 w 7972858"/>
              <a:gd name="connsiteY1" fmla="*/ 3247158 h 8209023"/>
              <a:gd name="connsiteX2" fmla="*/ 292244 w 7972858"/>
              <a:gd name="connsiteY2" fmla="*/ 3030681 h 8209023"/>
              <a:gd name="connsiteX3" fmla="*/ 586652 w 7972858"/>
              <a:gd name="connsiteY3" fmla="*/ 2840181 h 8209023"/>
              <a:gd name="connsiteX4" fmla="*/ 629948 w 7972858"/>
              <a:gd name="connsiteY4" fmla="*/ 2597726 h 8209023"/>
              <a:gd name="connsiteX5" fmla="*/ 647265 w 7972858"/>
              <a:gd name="connsiteY5" fmla="*/ 2138795 h 8209023"/>
              <a:gd name="connsiteX6" fmla="*/ 1166811 w 7972858"/>
              <a:gd name="connsiteY6" fmla="*/ 1827068 h 8209023"/>
              <a:gd name="connsiteX7" fmla="*/ 1409266 w 7972858"/>
              <a:gd name="connsiteY7" fmla="*/ 1801090 h 8209023"/>
              <a:gd name="connsiteX8" fmla="*/ 1521834 w 7972858"/>
              <a:gd name="connsiteY8" fmla="*/ 1264226 h 8209023"/>
              <a:gd name="connsiteX9" fmla="*/ 1677697 w 7972858"/>
              <a:gd name="connsiteY9" fmla="*/ 1091044 h 8209023"/>
              <a:gd name="connsiteX10" fmla="*/ 2032720 w 7972858"/>
              <a:gd name="connsiteY10" fmla="*/ 1177636 h 8209023"/>
              <a:gd name="connsiteX11" fmla="*/ 2491653 w 7972858"/>
              <a:gd name="connsiteY11" fmla="*/ 1203612 h 8209023"/>
              <a:gd name="connsiteX12" fmla="*/ 3063153 w 7972858"/>
              <a:gd name="connsiteY12" fmla="*/ 1853045 h 8209023"/>
              <a:gd name="connsiteX13" fmla="*/ 3132426 w 7972858"/>
              <a:gd name="connsiteY13" fmla="*/ 1905000 h 8209023"/>
              <a:gd name="connsiteX14" fmla="*/ 3634654 w 7972858"/>
              <a:gd name="connsiteY14" fmla="*/ 1939636 h 8209023"/>
              <a:gd name="connsiteX15" fmla="*/ 4076267 w 7972858"/>
              <a:gd name="connsiteY15" fmla="*/ 2043545 h 8209023"/>
              <a:gd name="connsiteX16" fmla="*/ 4292743 w 7972858"/>
              <a:gd name="connsiteY16" fmla="*/ 2000250 h 8209023"/>
              <a:gd name="connsiteX17" fmla="*/ 4379334 w 7972858"/>
              <a:gd name="connsiteY17" fmla="*/ 1913659 h 8209023"/>
              <a:gd name="connsiteX18" fmla="*/ 4509222 w 7972858"/>
              <a:gd name="connsiteY18" fmla="*/ 1645227 h 8209023"/>
              <a:gd name="connsiteX19" fmla="*/ 4318721 w 7972858"/>
              <a:gd name="connsiteY19" fmla="*/ 1177636 h 8209023"/>
              <a:gd name="connsiteX20" fmla="*/ 4301403 w 7972858"/>
              <a:gd name="connsiteY20" fmla="*/ 917863 h 8209023"/>
              <a:gd name="connsiteX21" fmla="*/ 4292744 w 7972858"/>
              <a:gd name="connsiteY21" fmla="*/ 606136 h 8209023"/>
              <a:gd name="connsiteX22" fmla="*/ 4509222 w 7972858"/>
              <a:gd name="connsiteY22" fmla="*/ 268432 h 8209023"/>
              <a:gd name="connsiteX23" fmla="*/ 4639108 w 7972858"/>
              <a:gd name="connsiteY23" fmla="*/ 60613 h 8209023"/>
              <a:gd name="connsiteX24" fmla="*/ 5037425 w 7972858"/>
              <a:gd name="connsiteY24" fmla="*/ 0 h 8209023"/>
              <a:gd name="connsiteX25" fmla="*/ 5401107 w 7972858"/>
              <a:gd name="connsiteY25" fmla="*/ 787977 h 8209023"/>
              <a:gd name="connsiteX26" fmla="*/ 6059198 w 7972858"/>
              <a:gd name="connsiteY26" fmla="*/ 2234045 h 8209023"/>
              <a:gd name="connsiteX27" fmla="*/ 6699971 w 7972858"/>
              <a:gd name="connsiteY27" fmla="*/ 3576204 h 8209023"/>
              <a:gd name="connsiteX28" fmla="*/ 7972858 w 7972858"/>
              <a:gd name="connsiteY28" fmla="*/ 5940136 h 8209023"/>
              <a:gd name="connsiteX29" fmla="*/ 3820823 w 7972858"/>
              <a:gd name="connsiteY29" fmla="*/ 8127621 h 8209023"/>
              <a:gd name="connsiteX30" fmla="*/ 857250 w 7972858"/>
              <a:gd name="connsiteY30" fmla="*/ 5829697 h 8209023"/>
              <a:gd name="connsiteX31" fmla="*/ 448108 w 7972858"/>
              <a:gd name="connsiteY31" fmla="*/ 5763689 h 8209023"/>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825402 w 7972858"/>
              <a:gd name="connsiteY29" fmla="*/ 7897090 h 8127621"/>
              <a:gd name="connsiteX30" fmla="*/ 3820823 w 7972858"/>
              <a:gd name="connsiteY30" fmla="*/ 8127621 h 8127621"/>
              <a:gd name="connsiteX31" fmla="*/ 857250 w 7972858"/>
              <a:gd name="connsiteY31" fmla="*/ 5829697 h 8127621"/>
              <a:gd name="connsiteX32" fmla="*/ 448108 w 7972858"/>
              <a:gd name="connsiteY32"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77357 w 8007494"/>
              <a:gd name="connsiteY30" fmla="*/ 7923067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77357 w 8007494"/>
              <a:gd name="connsiteY30" fmla="*/ 7923067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9307109"/>
              <a:gd name="connsiteX1" fmla="*/ 0 w 8007494"/>
              <a:gd name="connsiteY1" fmla="*/ 3247158 h 9307109"/>
              <a:gd name="connsiteX2" fmla="*/ 292244 w 8007494"/>
              <a:gd name="connsiteY2" fmla="*/ 3030681 h 9307109"/>
              <a:gd name="connsiteX3" fmla="*/ 586652 w 8007494"/>
              <a:gd name="connsiteY3" fmla="*/ 2840181 h 9307109"/>
              <a:gd name="connsiteX4" fmla="*/ 629948 w 8007494"/>
              <a:gd name="connsiteY4" fmla="*/ 2597726 h 9307109"/>
              <a:gd name="connsiteX5" fmla="*/ 647265 w 8007494"/>
              <a:gd name="connsiteY5" fmla="*/ 2138795 h 9307109"/>
              <a:gd name="connsiteX6" fmla="*/ 1166811 w 8007494"/>
              <a:gd name="connsiteY6" fmla="*/ 1827068 h 9307109"/>
              <a:gd name="connsiteX7" fmla="*/ 1409266 w 8007494"/>
              <a:gd name="connsiteY7" fmla="*/ 1801090 h 9307109"/>
              <a:gd name="connsiteX8" fmla="*/ 1521834 w 8007494"/>
              <a:gd name="connsiteY8" fmla="*/ 1264226 h 9307109"/>
              <a:gd name="connsiteX9" fmla="*/ 1677697 w 8007494"/>
              <a:gd name="connsiteY9" fmla="*/ 1091044 h 9307109"/>
              <a:gd name="connsiteX10" fmla="*/ 2032720 w 8007494"/>
              <a:gd name="connsiteY10" fmla="*/ 1177636 h 9307109"/>
              <a:gd name="connsiteX11" fmla="*/ 2491653 w 8007494"/>
              <a:gd name="connsiteY11" fmla="*/ 1203612 h 9307109"/>
              <a:gd name="connsiteX12" fmla="*/ 3063153 w 8007494"/>
              <a:gd name="connsiteY12" fmla="*/ 1853045 h 9307109"/>
              <a:gd name="connsiteX13" fmla="*/ 3132426 w 8007494"/>
              <a:gd name="connsiteY13" fmla="*/ 1905000 h 9307109"/>
              <a:gd name="connsiteX14" fmla="*/ 3634654 w 8007494"/>
              <a:gd name="connsiteY14" fmla="*/ 1939636 h 9307109"/>
              <a:gd name="connsiteX15" fmla="*/ 4076267 w 8007494"/>
              <a:gd name="connsiteY15" fmla="*/ 2043545 h 9307109"/>
              <a:gd name="connsiteX16" fmla="*/ 4292743 w 8007494"/>
              <a:gd name="connsiteY16" fmla="*/ 2000250 h 9307109"/>
              <a:gd name="connsiteX17" fmla="*/ 4379334 w 8007494"/>
              <a:gd name="connsiteY17" fmla="*/ 1913659 h 9307109"/>
              <a:gd name="connsiteX18" fmla="*/ 4509222 w 8007494"/>
              <a:gd name="connsiteY18" fmla="*/ 1645227 h 9307109"/>
              <a:gd name="connsiteX19" fmla="*/ 4318721 w 8007494"/>
              <a:gd name="connsiteY19" fmla="*/ 1177636 h 9307109"/>
              <a:gd name="connsiteX20" fmla="*/ 4301403 w 8007494"/>
              <a:gd name="connsiteY20" fmla="*/ 917863 h 9307109"/>
              <a:gd name="connsiteX21" fmla="*/ 4292744 w 8007494"/>
              <a:gd name="connsiteY21" fmla="*/ 606136 h 9307109"/>
              <a:gd name="connsiteX22" fmla="*/ 4509222 w 8007494"/>
              <a:gd name="connsiteY22" fmla="*/ 268432 h 9307109"/>
              <a:gd name="connsiteX23" fmla="*/ 4639108 w 8007494"/>
              <a:gd name="connsiteY23" fmla="*/ 60613 h 9307109"/>
              <a:gd name="connsiteX24" fmla="*/ 5037425 w 8007494"/>
              <a:gd name="connsiteY24" fmla="*/ 0 h 9307109"/>
              <a:gd name="connsiteX25" fmla="*/ 5401107 w 8007494"/>
              <a:gd name="connsiteY25" fmla="*/ 787977 h 9307109"/>
              <a:gd name="connsiteX26" fmla="*/ 6059198 w 8007494"/>
              <a:gd name="connsiteY26" fmla="*/ 2234045 h 9307109"/>
              <a:gd name="connsiteX27" fmla="*/ 6699971 w 8007494"/>
              <a:gd name="connsiteY27" fmla="*/ 3576204 h 9307109"/>
              <a:gd name="connsiteX28" fmla="*/ 8007494 w 8007494"/>
              <a:gd name="connsiteY28" fmla="*/ 6009409 h 9307109"/>
              <a:gd name="connsiteX29" fmla="*/ 5522333 w 8007494"/>
              <a:gd name="connsiteY29" fmla="*/ 6866658 h 9307109"/>
              <a:gd name="connsiteX30" fmla="*/ 5886016 w 8007494"/>
              <a:gd name="connsiteY30" fmla="*/ 7897090 h 9307109"/>
              <a:gd name="connsiteX31" fmla="*/ 4868573 w 8007494"/>
              <a:gd name="connsiteY31" fmla="*/ 8222871 h 9307109"/>
              <a:gd name="connsiteX32" fmla="*/ 4691061 w 8007494"/>
              <a:gd name="connsiteY32" fmla="*/ 7853794 h 9307109"/>
              <a:gd name="connsiteX33" fmla="*/ 3816492 w 8007494"/>
              <a:gd name="connsiteY33" fmla="*/ 8122226 h 9307109"/>
              <a:gd name="connsiteX34" fmla="*/ 4050288 w 8007494"/>
              <a:gd name="connsiteY34" fmla="*/ 9247908 h 9307109"/>
              <a:gd name="connsiteX35" fmla="*/ 857250 w 8007494"/>
              <a:gd name="connsiteY35" fmla="*/ 5829697 h 9307109"/>
              <a:gd name="connsiteX36" fmla="*/ 448108 w 8007494"/>
              <a:gd name="connsiteY36" fmla="*/ 5763689 h 9307109"/>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50288 w 8007494"/>
              <a:gd name="connsiteY34" fmla="*/ 9247908 h 9247908"/>
              <a:gd name="connsiteX35" fmla="*/ 857250 w 8007494"/>
              <a:gd name="connsiteY35" fmla="*/ 5829697 h 9247908"/>
              <a:gd name="connsiteX36" fmla="*/ 448108 w 8007494"/>
              <a:gd name="connsiteY36"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717038 w 8007494"/>
              <a:gd name="connsiteY35" fmla="*/ 873702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81015 w 8007494"/>
              <a:gd name="connsiteY35" fmla="*/ 883227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99174 w 8007494"/>
              <a:gd name="connsiteY35" fmla="*/ 8884226 h 9247908"/>
              <a:gd name="connsiteX36" fmla="*/ 3981015 w 8007494"/>
              <a:gd name="connsiteY36" fmla="*/ 8832272 h 9247908"/>
              <a:gd name="connsiteX37" fmla="*/ 4050288 w 8007494"/>
              <a:gd name="connsiteY37" fmla="*/ 9247908 h 9247908"/>
              <a:gd name="connsiteX38" fmla="*/ 857250 w 8007494"/>
              <a:gd name="connsiteY38" fmla="*/ 5829697 h 9247908"/>
              <a:gd name="connsiteX39" fmla="*/ 448108 w 8007494"/>
              <a:gd name="connsiteY39"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25277 w 8007494"/>
              <a:gd name="connsiteY31" fmla="*/ 8257508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415903"/>
              <a:gd name="connsiteX1" fmla="*/ 0 w 8007494"/>
              <a:gd name="connsiteY1" fmla="*/ 3247158 h 9415903"/>
              <a:gd name="connsiteX2" fmla="*/ 292244 w 8007494"/>
              <a:gd name="connsiteY2" fmla="*/ 3030681 h 9415903"/>
              <a:gd name="connsiteX3" fmla="*/ 586652 w 8007494"/>
              <a:gd name="connsiteY3" fmla="*/ 2840181 h 9415903"/>
              <a:gd name="connsiteX4" fmla="*/ 629948 w 8007494"/>
              <a:gd name="connsiteY4" fmla="*/ 2597726 h 9415903"/>
              <a:gd name="connsiteX5" fmla="*/ 647265 w 8007494"/>
              <a:gd name="connsiteY5" fmla="*/ 2138795 h 9415903"/>
              <a:gd name="connsiteX6" fmla="*/ 1166811 w 8007494"/>
              <a:gd name="connsiteY6" fmla="*/ 1827068 h 9415903"/>
              <a:gd name="connsiteX7" fmla="*/ 1409266 w 8007494"/>
              <a:gd name="connsiteY7" fmla="*/ 1801090 h 9415903"/>
              <a:gd name="connsiteX8" fmla="*/ 1521834 w 8007494"/>
              <a:gd name="connsiteY8" fmla="*/ 1264226 h 9415903"/>
              <a:gd name="connsiteX9" fmla="*/ 1677697 w 8007494"/>
              <a:gd name="connsiteY9" fmla="*/ 1091044 h 9415903"/>
              <a:gd name="connsiteX10" fmla="*/ 2032720 w 8007494"/>
              <a:gd name="connsiteY10" fmla="*/ 1177636 h 9415903"/>
              <a:gd name="connsiteX11" fmla="*/ 2491653 w 8007494"/>
              <a:gd name="connsiteY11" fmla="*/ 1203612 h 9415903"/>
              <a:gd name="connsiteX12" fmla="*/ 3063153 w 8007494"/>
              <a:gd name="connsiteY12" fmla="*/ 1853045 h 9415903"/>
              <a:gd name="connsiteX13" fmla="*/ 3132426 w 8007494"/>
              <a:gd name="connsiteY13" fmla="*/ 1905000 h 9415903"/>
              <a:gd name="connsiteX14" fmla="*/ 3634654 w 8007494"/>
              <a:gd name="connsiteY14" fmla="*/ 1939636 h 9415903"/>
              <a:gd name="connsiteX15" fmla="*/ 4076267 w 8007494"/>
              <a:gd name="connsiteY15" fmla="*/ 2043545 h 9415903"/>
              <a:gd name="connsiteX16" fmla="*/ 4292743 w 8007494"/>
              <a:gd name="connsiteY16" fmla="*/ 2000250 h 9415903"/>
              <a:gd name="connsiteX17" fmla="*/ 4379334 w 8007494"/>
              <a:gd name="connsiteY17" fmla="*/ 1913659 h 9415903"/>
              <a:gd name="connsiteX18" fmla="*/ 4509222 w 8007494"/>
              <a:gd name="connsiteY18" fmla="*/ 1645227 h 9415903"/>
              <a:gd name="connsiteX19" fmla="*/ 4318721 w 8007494"/>
              <a:gd name="connsiteY19" fmla="*/ 1177636 h 9415903"/>
              <a:gd name="connsiteX20" fmla="*/ 4301403 w 8007494"/>
              <a:gd name="connsiteY20" fmla="*/ 917863 h 9415903"/>
              <a:gd name="connsiteX21" fmla="*/ 4292744 w 8007494"/>
              <a:gd name="connsiteY21" fmla="*/ 606136 h 9415903"/>
              <a:gd name="connsiteX22" fmla="*/ 4509222 w 8007494"/>
              <a:gd name="connsiteY22" fmla="*/ 268432 h 9415903"/>
              <a:gd name="connsiteX23" fmla="*/ 4639108 w 8007494"/>
              <a:gd name="connsiteY23" fmla="*/ 60613 h 9415903"/>
              <a:gd name="connsiteX24" fmla="*/ 5037425 w 8007494"/>
              <a:gd name="connsiteY24" fmla="*/ 0 h 9415903"/>
              <a:gd name="connsiteX25" fmla="*/ 5401107 w 8007494"/>
              <a:gd name="connsiteY25" fmla="*/ 787977 h 9415903"/>
              <a:gd name="connsiteX26" fmla="*/ 6059198 w 8007494"/>
              <a:gd name="connsiteY26" fmla="*/ 2234045 h 9415903"/>
              <a:gd name="connsiteX27" fmla="*/ 6699971 w 8007494"/>
              <a:gd name="connsiteY27" fmla="*/ 3576204 h 9415903"/>
              <a:gd name="connsiteX28" fmla="*/ 8007494 w 8007494"/>
              <a:gd name="connsiteY28" fmla="*/ 6009409 h 9415903"/>
              <a:gd name="connsiteX29" fmla="*/ 5522333 w 8007494"/>
              <a:gd name="connsiteY29" fmla="*/ 6866658 h 9415903"/>
              <a:gd name="connsiteX30" fmla="*/ 5886016 w 8007494"/>
              <a:gd name="connsiteY30" fmla="*/ 7897090 h 9415903"/>
              <a:gd name="connsiteX31" fmla="*/ 4825277 w 8007494"/>
              <a:gd name="connsiteY31" fmla="*/ 8257508 h 9415903"/>
              <a:gd name="connsiteX32" fmla="*/ 4691061 w 8007494"/>
              <a:gd name="connsiteY32" fmla="*/ 7853794 h 9415903"/>
              <a:gd name="connsiteX33" fmla="*/ 3816492 w 8007494"/>
              <a:gd name="connsiteY33" fmla="*/ 8122226 h 9415903"/>
              <a:gd name="connsiteX34" fmla="*/ 4006993 w 8007494"/>
              <a:gd name="connsiteY34" fmla="*/ 8693726 h 9415903"/>
              <a:gd name="connsiteX35" fmla="*/ 3773197 w 8007494"/>
              <a:gd name="connsiteY35" fmla="*/ 8780317 h 9415903"/>
              <a:gd name="connsiteX36" fmla="*/ 3833811 w 8007494"/>
              <a:gd name="connsiteY36" fmla="*/ 8892885 h 9415903"/>
              <a:gd name="connsiteX37" fmla="*/ 3972356 w 8007494"/>
              <a:gd name="connsiteY37" fmla="*/ 8840931 h 9415903"/>
              <a:gd name="connsiteX38" fmla="*/ 4050288 w 8007494"/>
              <a:gd name="connsiteY38" fmla="*/ 9247908 h 9415903"/>
              <a:gd name="connsiteX39" fmla="*/ 3071811 w 8007494"/>
              <a:gd name="connsiteY39" fmla="*/ 9187294 h 9415903"/>
              <a:gd name="connsiteX40" fmla="*/ 857250 w 8007494"/>
              <a:gd name="connsiteY40" fmla="*/ 5829697 h 9415903"/>
              <a:gd name="connsiteX41" fmla="*/ 448108 w 8007494"/>
              <a:gd name="connsiteY41" fmla="*/ 5763689 h 9415903"/>
              <a:gd name="connsiteX0" fmla="*/ 448108 w 8007494"/>
              <a:gd name="connsiteY0" fmla="*/ 5763689 h 9914885"/>
              <a:gd name="connsiteX1" fmla="*/ 0 w 8007494"/>
              <a:gd name="connsiteY1" fmla="*/ 3247158 h 9914885"/>
              <a:gd name="connsiteX2" fmla="*/ 292244 w 8007494"/>
              <a:gd name="connsiteY2" fmla="*/ 3030681 h 9914885"/>
              <a:gd name="connsiteX3" fmla="*/ 586652 w 8007494"/>
              <a:gd name="connsiteY3" fmla="*/ 2840181 h 9914885"/>
              <a:gd name="connsiteX4" fmla="*/ 629948 w 8007494"/>
              <a:gd name="connsiteY4" fmla="*/ 2597726 h 9914885"/>
              <a:gd name="connsiteX5" fmla="*/ 647265 w 8007494"/>
              <a:gd name="connsiteY5" fmla="*/ 2138795 h 9914885"/>
              <a:gd name="connsiteX6" fmla="*/ 1166811 w 8007494"/>
              <a:gd name="connsiteY6" fmla="*/ 1827068 h 9914885"/>
              <a:gd name="connsiteX7" fmla="*/ 1409266 w 8007494"/>
              <a:gd name="connsiteY7" fmla="*/ 1801090 h 9914885"/>
              <a:gd name="connsiteX8" fmla="*/ 1521834 w 8007494"/>
              <a:gd name="connsiteY8" fmla="*/ 1264226 h 9914885"/>
              <a:gd name="connsiteX9" fmla="*/ 1677697 w 8007494"/>
              <a:gd name="connsiteY9" fmla="*/ 1091044 h 9914885"/>
              <a:gd name="connsiteX10" fmla="*/ 2032720 w 8007494"/>
              <a:gd name="connsiteY10" fmla="*/ 1177636 h 9914885"/>
              <a:gd name="connsiteX11" fmla="*/ 2491653 w 8007494"/>
              <a:gd name="connsiteY11" fmla="*/ 1203612 h 9914885"/>
              <a:gd name="connsiteX12" fmla="*/ 3063153 w 8007494"/>
              <a:gd name="connsiteY12" fmla="*/ 1853045 h 9914885"/>
              <a:gd name="connsiteX13" fmla="*/ 3132426 w 8007494"/>
              <a:gd name="connsiteY13" fmla="*/ 1905000 h 9914885"/>
              <a:gd name="connsiteX14" fmla="*/ 3634654 w 8007494"/>
              <a:gd name="connsiteY14" fmla="*/ 1939636 h 9914885"/>
              <a:gd name="connsiteX15" fmla="*/ 4076267 w 8007494"/>
              <a:gd name="connsiteY15" fmla="*/ 2043545 h 9914885"/>
              <a:gd name="connsiteX16" fmla="*/ 4292743 w 8007494"/>
              <a:gd name="connsiteY16" fmla="*/ 2000250 h 9914885"/>
              <a:gd name="connsiteX17" fmla="*/ 4379334 w 8007494"/>
              <a:gd name="connsiteY17" fmla="*/ 1913659 h 9914885"/>
              <a:gd name="connsiteX18" fmla="*/ 4509222 w 8007494"/>
              <a:gd name="connsiteY18" fmla="*/ 1645227 h 9914885"/>
              <a:gd name="connsiteX19" fmla="*/ 4318721 w 8007494"/>
              <a:gd name="connsiteY19" fmla="*/ 1177636 h 9914885"/>
              <a:gd name="connsiteX20" fmla="*/ 4301403 w 8007494"/>
              <a:gd name="connsiteY20" fmla="*/ 917863 h 9914885"/>
              <a:gd name="connsiteX21" fmla="*/ 4292744 w 8007494"/>
              <a:gd name="connsiteY21" fmla="*/ 606136 h 9914885"/>
              <a:gd name="connsiteX22" fmla="*/ 4509222 w 8007494"/>
              <a:gd name="connsiteY22" fmla="*/ 268432 h 9914885"/>
              <a:gd name="connsiteX23" fmla="*/ 4639108 w 8007494"/>
              <a:gd name="connsiteY23" fmla="*/ 60613 h 9914885"/>
              <a:gd name="connsiteX24" fmla="*/ 5037425 w 8007494"/>
              <a:gd name="connsiteY24" fmla="*/ 0 h 9914885"/>
              <a:gd name="connsiteX25" fmla="*/ 5401107 w 8007494"/>
              <a:gd name="connsiteY25" fmla="*/ 787977 h 9914885"/>
              <a:gd name="connsiteX26" fmla="*/ 6059198 w 8007494"/>
              <a:gd name="connsiteY26" fmla="*/ 2234045 h 9914885"/>
              <a:gd name="connsiteX27" fmla="*/ 6699971 w 8007494"/>
              <a:gd name="connsiteY27" fmla="*/ 3576204 h 9914885"/>
              <a:gd name="connsiteX28" fmla="*/ 8007494 w 8007494"/>
              <a:gd name="connsiteY28" fmla="*/ 6009409 h 9914885"/>
              <a:gd name="connsiteX29" fmla="*/ 5522333 w 8007494"/>
              <a:gd name="connsiteY29" fmla="*/ 6866658 h 9914885"/>
              <a:gd name="connsiteX30" fmla="*/ 5886016 w 8007494"/>
              <a:gd name="connsiteY30" fmla="*/ 7897090 h 9914885"/>
              <a:gd name="connsiteX31" fmla="*/ 4825277 w 8007494"/>
              <a:gd name="connsiteY31" fmla="*/ 8257508 h 9914885"/>
              <a:gd name="connsiteX32" fmla="*/ 4691061 w 8007494"/>
              <a:gd name="connsiteY32" fmla="*/ 7853794 h 9914885"/>
              <a:gd name="connsiteX33" fmla="*/ 3816492 w 8007494"/>
              <a:gd name="connsiteY33" fmla="*/ 8122226 h 9914885"/>
              <a:gd name="connsiteX34" fmla="*/ 4006993 w 8007494"/>
              <a:gd name="connsiteY34" fmla="*/ 8693726 h 9914885"/>
              <a:gd name="connsiteX35" fmla="*/ 3773197 w 8007494"/>
              <a:gd name="connsiteY35" fmla="*/ 8780317 h 9914885"/>
              <a:gd name="connsiteX36" fmla="*/ 3833811 w 8007494"/>
              <a:gd name="connsiteY36" fmla="*/ 8892885 h 9914885"/>
              <a:gd name="connsiteX37" fmla="*/ 3972356 w 8007494"/>
              <a:gd name="connsiteY37" fmla="*/ 8840931 h 9914885"/>
              <a:gd name="connsiteX38" fmla="*/ 4050288 w 8007494"/>
              <a:gd name="connsiteY38" fmla="*/ 9247908 h 9914885"/>
              <a:gd name="connsiteX39" fmla="*/ 2127970 w 8007494"/>
              <a:gd name="connsiteY39" fmla="*/ 9767453 h 9914885"/>
              <a:gd name="connsiteX40" fmla="*/ 857250 w 8007494"/>
              <a:gd name="connsiteY40" fmla="*/ 5829697 h 9914885"/>
              <a:gd name="connsiteX41" fmla="*/ 448108 w 8007494"/>
              <a:gd name="connsiteY41" fmla="*/ 5763689 h 9914885"/>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50288 w 8007494"/>
              <a:gd name="connsiteY38" fmla="*/ 9247908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857250 w 8007494"/>
              <a:gd name="connsiteY41" fmla="*/ 5829697 h 9810749"/>
              <a:gd name="connsiteX42" fmla="*/ 448108 w 8007494"/>
              <a:gd name="connsiteY42"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50273 w 8007494"/>
              <a:gd name="connsiteY0" fmla="*/ 4920492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6061990 w 8010286"/>
              <a:gd name="connsiteY29" fmla="*/ 2234045 h 9810749"/>
              <a:gd name="connsiteX30" fmla="*/ 6702763 w 8010286"/>
              <a:gd name="connsiteY30" fmla="*/ 3576204 h 9810749"/>
              <a:gd name="connsiteX31" fmla="*/ 8010286 w 8010286"/>
              <a:gd name="connsiteY31" fmla="*/ 6009409 h 9810749"/>
              <a:gd name="connsiteX32" fmla="*/ 5525125 w 8010286"/>
              <a:gd name="connsiteY32" fmla="*/ 6866658 h 9810749"/>
              <a:gd name="connsiteX33" fmla="*/ 5888808 w 8010286"/>
              <a:gd name="connsiteY33" fmla="*/ 7897090 h 9810749"/>
              <a:gd name="connsiteX34" fmla="*/ 4828069 w 8010286"/>
              <a:gd name="connsiteY34" fmla="*/ 8257508 h 9810749"/>
              <a:gd name="connsiteX35" fmla="*/ 4693853 w 8010286"/>
              <a:gd name="connsiteY35" fmla="*/ 7853794 h 9810749"/>
              <a:gd name="connsiteX36" fmla="*/ 3819284 w 8010286"/>
              <a:gd name="connsiteY36" fmla="*/ 8122226 h 9810749"/>
              <a:gd name="connsiteX37" fmla="*/ 4009785 w 8010286"/>
              <a:gd name="connsiteY37" fmla="*/ 8693726 h 9810749"/>
              <a:gd name="connsiteX38" fmla="*/ 3775989 w 8010286"/>
              <a:gd name="connsiteY38" fmla="*/ 8780317 h 9810749"/>
              <a:gd name="connsiteX39" fmla="*/ 3836603 w 8010286"/>
              <a:gd name="connsiteY39" fmla="*/ 8892885 h 9810749"/>
              <a:gd name="connsiteX40" fmla="*/ 3931853 w 8010286"/>
              <a:gd name="connsiteY40" fmla="*/ 8832272 h 9810749"/>
              <a:gd name="connsiteX41" fmla="*/ 4079057 w 8010286"/>
              <a:gd name="connsiteY41" fmla="*/ 9299862 h 9810749"/>
              <a:gd name="connsiteX42" fmla="*/ 3109239 w 8010286"/>
              <a:gd name="connsiteY42" fmla="*/ 9481703 h 9810749"/>
              <a:gd name="connsiteX43" fmla="*/ 2078807 w 8010286"/>
              <a:gd name="connsiteY43" fmla="*/ 9810749 h 9810749"/>
              <a:gd name="connsiteX44" fmla="*/ 1160944 w 8010286"/>
              <a:gd name="connsiteY44" fmla="*/ 7048499 h 9810749"/>
              <a:gd name="connsiteX45" fmla="*/ 453065 w 8010286"/>
              <a:gd name="connsiteY45"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509907 w 8067128"/>
              <a:gd name="connsiteY0" fmla="*/ 4920492 h 9810749"/>
              <a:gd name="connsiteX1" fmla="*/ 221990 w 8067128"/>
              <a:gd name="connsiteY1" fmla="*/ 4052453 h 9810749"/>
              <a:gd name="connsiteX2" fmla="*/ 1923 w 8067128"/>
              <a:gd name="connsiteY2" fmla="*/ 3285505 h 9810749"/>
              <a:gd name="connsiteX3" fmla="*/ 351878 w 8067128"/>
              <a:gd name="connsiteY3" fmla="*/ 3030681 h 9810749"/>
              <a:gd name="connsiteX4" fmla="*/ 646286 w 8067128"/>
              <a:gd name="connsiteY4" fmla="*/ 2840181 h 9810749"/>
              <a:gd name="connsiteX5" fmla="*/ 689582 w 8067128"/>
              <a:gd name="connsiteY5" fmla="*/ 2597726 h 9810749"/>
              <a:gd name="connsiteX6" fmla="*/ 706899 w 8067128"/>
              <a:gd name="connsiteY6" fmla="*/ 2138795 h 9810749"/>
              <a:gd name="connsiteX7" fmla="*/ 1226445 w 8067128"/>
              <a:gd name="connsiteY7" fmla="*/ 1827068 h 9810749"/>
              <a:gd name="connsiteX8" fmla="*/ 1468900 w 8067128"/>
              <a:gd name="connsiteY8" fmla="*/ 1801090 h 9810749"/>
              <a:gd name="connsiteX9" fmla="*/ 1581468 w 8067128"/>
              <a:gd name="connsiteY9" fmla="*/ 1264226 h 9810749"/>
              <a:gd name="connsiteX10" fmla="*/ 1737331 w 8067128"/>
              <a:gd name="connsiteY10" fmla="*/ 1091044 h 9810749"/>
              <a:gd name="connsiteX11" fmla="*/ 2092354 w 8067128"/>
              <a:gd name="connsiteY11" fmla="*/ 1177636 h 9810749"/>
              <a:gd name="connsiteX12" fmla="*/ 2551287 w 8067128"/>
              <a:gd name="connsiteY12" fmla="*/ 1203612 h 9810749"/>
              <a:gd name="connsiteX13" fmla="*/ 3122787 w 8067128"/>
              <a:gd name="connsiteY13" fmla="*/ 1853045 h 9810749"/>
              <a:gd name="connsiteX14" fmla="*/ 3192060 w 8067128"/>
              <a:gd name="connsiteY14" fmla="*/ 1905000 h 9810749"/>
              <a:gd name="connsiteX15" fmla="*/ 3694288 w 8067128"/>
              <a:gd name="connsiteY15" fmla="*/ 1939636 h 9810749"/>
              <a:gd name="connsiteX16" fmla="*/ 4135901 w 8067128"/>
              <a:gd name="connsiteY16" fmla="*/ 2043545 h 9810749"/>
              <a:gd name="connsiteX17" fmla="*/ 4352377 w 8067128"/>
              <a:gd name="connsiteY17" fmla="*/ 2000250 h 9810749"/>
              <a:gd name="connsiteX18" fmla="*/ 4438968 w 8067128"/>
              <a:gd name="connsiteY18" fmla="*/ 1913659 h 9810749"/>
              <a:gd name="connsiteX19" fmla="*/ 4568856 w 8067128"/>
              <a:gd name="connsiteY19" fmla="*/ 1645227 h 9810749"/>
              <a:gd name="connsiteX20" fmla="*/ 4378355 w 8067128"/>
              <a:gd name="connsiteY20" fmla="*/ 1177636 h 9810749"/>
              <a:gd name="connsiteX21" fmla="*/ 4361037 w 8067128"/>
              <a:gd name="connsiteY21" fmla="*/ 917863 h 9810749"/>
              <a:gd name="connsiteX22" fmla="*/ 4352378 w 8067128"/>
              <a:gd name="connsiteY22" fmla="*/ 606136 h 9810749"/>
              <a:gd name="connsiteX23" fmla="*/ 4568856 w 8067128"/>
              <a:gd name="connsiteY23" fmla="*/ 268432 h 9810749"/>
              <a:gd name="connsiteX24" fmla="*/ 4698742 w 8067128"/>
              <a:gd name="connsiteY24" fmla="*/ 60613 h 9810749"/>
              <a:gd name="connsiteX25" fmla="*/ 5097059 w 8067128"/>
              <a:gd name="connsiteY25" fmla="*/ 0 h 9810749"/>
              <a:gd name="connsiteX26" fmla="*/ 5460741 w 8067128"/>
              <a:gd name="connsiteY26" fmla="*/ 787977 h 9810749"/>
              <a:gd name="connsiteX27" fmla="*/ 5434763 w 8067128"/>
              <a:gd name="connsiteY27" fmla="*/ 987135 h 9810749"/>
              <a:gd name="connsiteX28" fmla="*/ 5555990 w 8067128"/>
              <a:gd name="connsiteY28" fmla="*/ 1229590 h 9810749"/>
              <a:gd name="connsiteX29" fmla="*/ 5720513 w 8067128"/>
              <a:gd name="connsiteY29" fmla="*/ 1376794 h 9810749"/>
              <a:gd name="connsiteX30" fmla="*/ 6118832 w 8067128"/>
              <a:gd name="connsiteY30" fmla="*/ 2234045 h 9810749"/>
              <a:gd name="connsiteX31" fmla="*/ 6759605 w 8067128"/>
              <a:gd name="connsiteY31" fmla="*/ 3576204 h 9810749"/>
              <a:gd name="connsiteX32" fmla="*/ 8067128 w 8067128"/>
              <a:gd name="connsiteY32" fmla="*/ 6009409 h 9810749"/>
              <a:gd name="connsiteX33" fmla="*/ 5581967 w 8067128"/>
              <a:gd name="connsiteY33" fmla="*/ 6866658 h 9810749"/>
              <a:gd name="connsiteX34" fmla="*/ 5945650 w 8067128"/>
              <a:gd name="connsiteY34" fmla="*/ 7897090 h 9810749"/>
              <a:gd name="connsiteX35" fmla="*/ 4884911 w 8067128"/>
              <a:gd name="connsiteY35" fmla="*/ 8257508 h 9810749"/>
              <a:gd name="connsiteX36" fmla="*/ 4750695 w 8067128"/>
              <a:gd name="connsiteY36" fmla="*/ 7853794 h 9810749"/>
              <a:gd name="connsiteX37" fmla="*/ 3876126 w 8067128"/>
              <a:gd name="connsiteY37" fmla="*/ 8122226 h 9810749"/>
              <a:gd name="connsiteX38" fmla="*/ 4066627 w 8067128"/>
              <a:gd name="connsiteY38" fmla="*/ 8693726 h 9810749"/>
              <a:gd name="connsiteX39" fmla="*/ 3832831 w 8067128"/>
              <a:gd name="connsiteY39" fmla="*/ 8780317 h 9810749"/>
              <a:gd name="connsiteX40" fmla="*/ 3893445 w 8067128"/>
              <a:gd name="connsiteY40" fmla="*/ 8892885 h 9810749"/>
              <a:gd name="connsiteX41" fmla="*/ 3988695 w 8067128"/>
              <a:gd name="connsiteY41" fmla="*/ 8832272 h 9810749"/>
              <a:gd name="connsiteX42" fmla="*/ 4135899 w 8067128"/>
              <a:gd name="connsiteY42" fmla="*/ 9299862 h 9810749"/>
              <a:gd name="connsiteX43" fmla="*/ 3166081 w 8067128"/>
              <a:gd name="connsiteY43" fmla="*/ 9481703 h 9810749"/>
              <a:gd name="connsiteX44" fmla="*/ 2135649 w 8067128"/>
              <a:gd name="connsiteY44" fmla="*/ 9810749 h 9810749"/>
              <a:gd name="connsiteX45" fmla="*/ 1217786 w 8067128"/>
              <a:gd name="connsiteY45" fmla="*/ 7048499 h 9810749"/>
              <a:gd name="connsiteX46" fmla="*/ 509907 w 8067128"/>
              <a:gd name="connsiteY46" fmla="*/ 4920492 h 9810749"/>
              <a:gd name="connsiteX0" fmla="*/ 512404 w 8069625"/>
              <a:gd name="connsiteY0" fmla="*/ 4920492 h 9810749"/>
              <a:gd name="connsiteX1" fmla="*/ 176394 w 8069625"/>
              <a:gd name="connsiteY1" fmla="*/ 4042867 h 9810749"/>
              <a:gd name="connsiteX2" fmla="*/ 4420 w 8069625"/>
              <a:gd name="connsiteY2" fmla="*/ 3285505 h 9810749"/>
              <a:gd name="connsiteX3" fmla="*/ 354375 w 8069625"/>
              <a:gd name="connsiteY3" fmla="*/ 3030681 h 9810749"/>
              <a:gd name="connsiteX4" fmla="*/ 648783 w 8069625"/>
              <a:gd name="connsiteY4" fmla="*/ 2840181 h 9810749"/>
              <a:gd name="connsiteX5" fmla="*/ 692079 w 8069625"/>
              <a:gd name="connsiteY5" fmla="*/ 2597726 h 9810749"/>
              <a:gd name="connsiteX6" fmla="*/ 709396 w 8069625"/>
              <a:gd name="connsiteY6" fmla="*/ 2138795 h 9810749"/>
              <a:gd name="connsiteX7" fmla="*/ 1228942 w 8069625"/>
              <a:gd name="connsiteY7" fmla="*/ 1827068 h 9810749"/>
              <a:gd name="connsiteX8" fmla="*/ 1471397 w 8069625"/>
              <a:gd name="connsiteY8" fmla="*/ 1801090 h 9810749"/>
              <a:gd name="connsiteX9" fmla="*/ 1583965 w 8069625"/>
              <a:gd name="connsiteY9" fmla="*/ 1264226 h 9810749"/>
              <a:gd name="connsiteX10" fmla="*/ 1739828 w 8069625"/>
              <a:gd name="connsiteY10" fmla="*/ 1091044 h 9810749"/>
              <a:gd name="connsiteX11" fmla="*/ 2094851 w 8069625"/>
              <a:gd name="connsiteY11" fmla="*/ 1177636 h 9810749"/>
              <a:gd name="connsiteX12" fmla="*/ 2553784 w 8069625"/>
              <a:gd name="connsiteY12" fmla="*/ 1203612 h 9810749"/>
              <a:gd name="connsiteX13" fmla="*/ 3125284 w 8069625"/>
              <a:gd name="connsiteY13" fmla="*/ 1853045 h 9810749"/>
              <a:gd name="connsiteX14" fmla="*/ 3194557 w 8069625"/>
              <a:gd name="connsiteY14" fmla="*/ 1905000 h 9810749"/>
              <a:gd name="connsiteX15" fmla="*/ 3696785 w 8069625"/>
              <a:gd name="connsiteY15" fmla="*/ 1939636 h 9810749"/>
              <a:gd name="connsiteX16" fmla="*/ 4138398 w 8069625"/>
              <a:gd name="connsiteY16" fmla="*/ 2043545 h 9810749"/>
              <a:gd name="connsiteX17" fmla="*/ 4354874 w 8069625"/>
              <a:gd name="connsiteY17" fmla="*/ 2000250 h 9810749"/>
              <a:gd name="connsiteX18" fmla="*/ 4441465 w 8069625"/>
              <a:gd name="connsiteY18" fmla="*/ 1913659 h 9810749"/>
              <a:gd name="connsiteX19" fmla="*/ 4571353 w 8069625"/>
              <a:gd name="connsiteY19" fmla="*/ 1645227 h 9810749"/>
              <a:gd name="connsiteX20" fmla="*/ 4380852 w 8069625"/>
              <a:gd name="connsiteY20" fmla="*/ 1177636 h 9810749"/>
              <a:gd name="connsiteX21" fmla="*/ 4363534 w 8069625"/>
              <a:gd name="connsiteY21" fmla="*/ 917863 h 9810749"/>
              <a:gd name="connsiteX22" fmla="*/ 4354875 w 8069625"/>
              <a:gd name="connsiteY22" fmla="*/ 606136 h 9810749"/>
              <a:gd name="connsiteX23" fmla="*/ 4571353 w 8069625"/>
              <a:gd name="connsiteY23" fmla="*/ 268432 h 9810749"/>
              <a:gd name="connsiteX24" fmla="*/ 4701239 w 8069625"/>
              <a:gd name="connsiteY24" fmla="*/ 60613 h 9810749"/>
              <a:gd name="connsiteX25" fmla="*/ 5099556 w 8069625"/>
              <a:gd name="connsiteY25" fmla="*/ 0 h 9810749"/>
              <a:gd name="connsiteX26" fmla="*/ 5463238 w 8069625"/>
              <a:gd name="connsiteY26" fmla="*/ 787977 h 9810749"/>
              <a:gd name="connsiteX27" fmla="*/ 5437260 w 8069625"/>
              <a:gd name="connsiteY27" fmla="*/ 987135 h 9810749"/>
              <a:gd name="connsiteX28" fmla="*/ 5558487 w 8069625"/>
              <a:gd name="connsiteY28" fmla="*/ 1229590 h 9810749"/>
              <a:gd name="connsiteX29" fmla="*/ 5723010 w 8069625"/>
              <a:gd name="connsiteY29" fmla="*/ 1376794 h 9810749"/>
              <a:gd name="connsiteX30" fmla="*/ 6121329 w 8069625"/>
              <a:gd name="connsiteY30" fmla="*/ 2234045 h 9810749"/>
              <a:gd name="connsiteX31" fmla="*/ 6762102 w 8069625"/>
              <a:gd name="connsiteY31" fmla="*/ 3576204 h 9810749"/>
              <a:gd name="connsiteX32" fmla="*/ 8069625 w 8069625"/>
              <a:gd name="connsiteY32" fmla="*/ 6009409 h 9810749"/>
              <a:gd name="connsiteX33" fmla="*/ 5584464 w 8069625"/>
              <a:gd name="connsiteY33" fmla="*/ 6866658 h 9810749"/>
              <a:gd name="connsiteX34" fmla="*/ 5948147 w 8069625"/>
              <a:gd name="connsiteY34" fmla="*/ 7897090 h 9810749"/>
              <a:gd name="connsiteX35" fmla="*/ 4887408 w 8069625"/>
              <a:gd name="connsiteY35" fmla="*/ 8257508 h 9810749"/>
              <a:gd name="connsiteX36" fmla="*/ 4753192 w 8069625"/>
              <a:gd name="connsiteY36" fmla="*/ 7853794 h 9810749"/>
              <a:gd name="connsiteX37" fmla="*/ 3878623 w 8069625"/>
              <a:gd name="connsiteY37" fmla="*/ 8122226 h 9810749"/>
              <a:gd name="connsiteX38" fmla="*/ 4069124 w 8069625"/>
              <a:gd name="connsiteY38" fmla="*/ 8693726 h 9810749"/>
              <a:gd name="connsiteX39" fmla="*/ 3835328 w 8069625"/>
              <a:gd name="connsiteY39" fmla="*/ 8780317 h 9810749"/>
              <a:gd name="connsiteX40" fmla="*/ 3895942 w 8069625"/>
              <a:gd name="connsiteY40" fmla="*/ 8892885 h 9810749"/>
              <a:gd name="connsiteX41" fmla="*/ 3991192 w 8069625"/>
              <a:gd name="connsiteY41" fmla="*/ 8832272 h 9810749"/>
              <a:gd name="connsiteX42" fmla="*/ 4138396 w 8069625"/>
              <a:gd name="connsiteY42" fmla="*/ 9299862 h 9810749"/>
              <a:gd name="connsiteX43" fmla="*/ 3168578 w 8069625"/>
              <a:gd name="connsiteY43" fmla="*/ 9481703 h 9810749"/>
              <a:gd name="connsiteX44" fmla="*/ 2138146 w 8069625"/>
              <a:gd name="connsiteY44" fmla="*/ 9810749 h 9810749"/>
              <a:gd name="connsiteX45" fmla="*/ 1220283 w 8069625"/>
              <a:gd name="connsiteY45" fmla="*/ 7048499 h 9810749"/>
              <a:gd name="connsiteX46" fmla="*/ 512404 w 806962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13087 w 8070308"/>
              <a:gd name="connsiteY0" fmla="*/ 4920492 h 9810749"/>
              <a:gd name="connsiteX1" fmla="*/ 157840 w 8070308"/>
              <a:gd name="connsiteY1" fmla="*/ 4071627 h 9810749"/>
              <a:gd name="connsiteX2" fmla="*/ 5103 w 8070308"/>
              <a:gd name="connsiteY2" fmla="*/ 3285505 h 9810749"/>
              <a:gd name="connsiteX3" fmla="*/ 355058 w 8070308"/>
              <a:gd name="connsiteY3" fmla="*/ 3030681 h 9810749"/>
              <a:gd name="connsiteX4" fmla="*/ 649466 w 8070308"/>
              <a:gd name="connsiteY4" fmla="*/ 2840181 h 9810749"/>
              <a:gd name="connsiteX5" fmla="*/ 692762 w 8070308"/>
              <a:gd name="connsiteY5" fmla="*/ 2597726 h 9810749"/>
              <a:gd name="connsiteX6" fmla="*/ 710079 w 8070308"/>
              <a:gd name="connsiteY6" fmla="*/ 2138795 h 9810749"/>
              <a:gd name="connsiteX7" fmla="*/ 1229625 w 8070308"/>
              <a:gd name="connsiteY7" fmla="*/ 1827068 h 9810749"/>
              <a:gd name="connsiteX8" fmla="*/ 1472080 w 8070308"/>
              <a:gd name="connsiteY8" fmla="*/ 1801090 h 9810749"/>
              <a:gd name="connsiteX9" fmla="*/ 1584648 w 8070308"/>
              <a:gd name="connsiteY9" fmla="*/ 1264226 h 9810749"/>
              <a:gd name="connsiteX10" fmla="*/ 1740511 w 8070308"/>
              <a:gd name="connsiteY10" fmla="*/ 1091044 h 9810749"/>
              <a:gd name="connsiteX11" fmla="*/ 2095534 w 8070308"/>
              <a:gd name="connsiteY11" fmla="*/ 1177636 h 9810749"/>
              <a:gd name="connsiteX12" fmla="*/ 2554467 w 8070308"/>
              <a:gd name="connsiteY12" fmla="*/ 1203612 h 9810749"/>
              <a:gd name="connsiteX13" fmla="*/ 3125967 w 8070308"/>
              <a:gd name="connsiteY13" fmla="*/ 1853045 h 9810749"/>
              <a:gd name="connsiteX14" fmla="*/ 3195240 w 8070308"/>
              <a:gd name="connsiteY14" fmla="*/ 1905000 h 9810749"/>
              <a:gd name="connsiteX15" fmla="*/ 3697468 w 8070308"/>
              <a:gd name="connsiteY15" fmla="*/ 1939636 h 9810749"/>
              <a:gd name="connsiteX16" fmla="*/ 4139081 w 8070308"/>
              <a:gd name="connsiteY16" fmla="*/ 2043545 h 9810749"/>
              <a:gd name="connsiteX17" fmla="*/ 4355557 w 8070308"/>
              <a:gd name="connsiteY17" fmla="*/ 2000250 h 9810749"/>
              <a:gd name="connsiteX18" fmla="*/ 4442148 w 8070308"/>
              <a:gd name="connsiteY18" fmla="*/ 1913659 h 9810749"/>
              <a:gd name="connsiteX19" fmla="*/ 4572036 w 8070308"/>
              <a:gd name="connsiteY19" fmla="*/ 1645227 h 9810749"/>
              <a:gd name="connsiteX20" fmla="*/ 4381535 w 8070308"/>
              <a:gd name="connsiteY20" fmla="*/ 1177636 h 9810749"/>
              <a:gd name="connsiteX21" fmla="*/ 4364217 w 8070308"/>
              <a:gd name="connsiteY21" fmla="*/ 917863 h 9810749"/>
              <a:gd name="connsiteX22" fmla="*/ 4355558 w 8070308"/>
              <a:gd name="connsiteY22" fmla="*/ 606136 h 9810749"/>
              <a:gd name="connsiteX23" fmla="*/ 4572036 w 8070308"/>
              <a:gd name="connsiteY23" fmla="*/ 268432 h 9810749"/>
              <a:gd name="connsiteX24" fmla="*/ 4701922 w 8070308"/>
              <a:gd name="connsiteY24" fmla="*/ 60613 h 9810749"/>
              <a:gd name="connsiteX25" fmla="*/ 5100239 w 8070308"/>
              <a:gd name="connsiteY25" fmla="*/ 0 h 9810749"/>
              <a:gd name="connsiteX26" fmla="*/ 5463921 w 8070308"/>
              <a:gd name="connsiteY26" fmla="*/ 787977 h 9810749"/>
              <a:gd name="connsiteX27" fmla="*/ 5437943 w 8070308"/>
              <a:gd name="connsiteY27" fmla="*/ 987135 h 9810749"/>
              <a:gd name="connsiteX28" fmla="*/ 5559170 w 8070308"/>
              <a:gd name="connsiteY28" fmla="*/ 1229590 h 9810749"/>
              <a:gd name="connsiteX29" fmla="*/ 5723693 w 8070308"/>
              <a:gd name="connsiteY29" fmla="*/ 1376794 h 9810749"/>
              <a:gd name="connsiteX30" fmla="*/ 6122012 w 8070308"/>
              <a:gd name="connsiteY30" fmla="*/ 2234045 h 9810749"/>
              <a:gd name="connsiteX31" fmla="*/ 6762785 w 8070308"/>
              <a:gd name="connsiteY31" fmla="*/ 3576204 h 9810749"/>
              <a:gd name="connsiteX32" fmla="*/ 8070308 w 8070308"/>
              <a:gd name="connsiteY32" fmla="*/ 6009409 h 9810749"/>
              <a:gd name="connsiteX33" fmla="*/ 5585147 w 8070308"/>
              <a:gd name="connsiteY33" fmla="*/ 6866658 h 9810749"/>
              <a:gd name="connsiteX34" fmla="*/ 5948830 w 8070308"/>
              <a:gd name="connsiteY34" fmla="*/ 7897090 h 9810749"/>
              <a:gd name="connsiteX35" fmla="*/ 4888091 w 8070308"/>
              <a:gd name="connsiteY35" fmla="*/ 8257508 h 9810749"/>
              <a:gd name="connsiteX36" fmla="*/ 4753875 w 8070308"/>
              <a:gd name="connsiteY36" fmla="*/ 7853794 h 9810749"/>
              <a:gd name="connsiteX37" fmla="*/ 3879306 w 8070308"/>
              <a:gd name="connsiteY37" fmla="*/ 8122226 h 9810749"/>
              <a:gd name="connsiteX38" fmla="*/ 4069807 w 8070308"/>
              <a:gd name="connsiteY38" fmla="*/ 8693726 h 9810749"/>
              <a:gd name="connsiteX39" fmla="*/ 3836011 w 8070308"/>
              <a:gd name="connsiteY39" fmla="*/ 8780317 h 9810749"/>
              <a:gd name="connsiteX40" fmla="*/ 3896625 w 8070308"/>
              <a:gd name="connsiteY40" fmla="*/ 8892885 h 9810749"/>
              <a:gd name="connsiteX41" fmla="*/ 3991875 w 8070308"/>
              <a:gd name="connsiteY41" fmla="*/ 8832272 h 9810749"/>
              <a:gd name="connsiteX42" fmla="*/ 4139079 w 8070308"/>
              <a:gd name="connsiteY42" fmla="*/ 9299862 h 9810749"/>
              <a:gd name="connsiteX43" fmla="*/ 3169261 w 8070308"/>
              <a:gd name="connsiteY43" fmla="*/ 9481703 h 9810749"/>
              <a:gd name="connsiteX44" fmla="*/ 2138829 w 8070308"/>
              <a:gd name="connsiteY44" fmla="*/ 9810749 h 9810749"/>
              <a:gd name="connsiteX45" fmla="*/ 1220966 w 8070308"/>
              <a:gd name="connsiteY45" fmla="*/ 7048499 h 9810749"/>
              <a:gd name="connsiteX46" fmla="*/ 513087 w 8070308"/>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71276 w 8065205"/>
              <a:gd name="connsiteY11" fmla="*/ 1100957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071276 w 8065205"/>
              <a:gd name="connsiteY12" fmla="*/ 1100957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312628 w 8065205"/>
              <a:gd name="connsiteY12" fmla="*/ 112779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922296 w 8065205"/>
              <a:gd name="connsiteY38" fmla="*/ 8112640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458818 w 8065205"/>
              <a:gd name="connsiteY27" fmla="*/ 80714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554067 w 8065205"/>
              <a:gd name="connsiteY28" fmla="*/ 1248760 h 9829919"/>
              <a:gd name="connsiteX29" fmla="*/ 5718590 w 8065205"/>
              <a:gd name="connsiteY29" fmla="*/ 1395964 h 9829919"/>
              <a:gd name="connsiteX30" fmla="*/ 6116909 w 8065205"/>
              <a:gd name="connsiteY30" fmla="*/ 2253215 h 9829919"/>
              <a:gd name="connsiteX31" fmla="*/ 6757682 w 8065205"/>
              <a:gd name="connsiteY31" fmla="*/ 3595374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18590 w 8065205"/>
              <a:gd name="connsiteY28" fmla="*/ 1395964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811316 w 8065205"/>
              <a:gd name="connsiteY30" fmla="*/ 3606876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225189 w 8065205"/>
              <a:gd name="connsiteY1" fmla="*/ 4064352 h 9829919"/>
              <a:gd name="connsiteX2" fmla="*/ 152737 w 8065205"/>
              <a:gd name="connsiteY2" fmla="*/ 4090797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41570 w 8065205"/>
              <a:gd name="connsiteY33" fmla="*/ 6804340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8008 w 8036349"/>
              <a:gd name="connsiteY30" fmla="*/ 235289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891699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282625 w 8036349"/>
              <a:gd name="connsiteY4" fmla="*/ 299233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14667 w 8055586"/>
              <a:gd name="connsiteY13" fmla="*/ 1166128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906339 w 8055586"/>
              <a:gd name="connsiteY30" fmla="*/ 3616278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6906339"/>
              <a:gd name="connsiteY0" fmla="*/ 4939662 h 9829919"/>
              <a:gd name="connsiteX1" fmla="*/ 244426 w 6906339"/>
              <a:gd name="connsiteY1" fmla="*/ 4064352 h 9829919"/>
              <a:gd name="connsiteX2" fmla="*/ 138309 w 6906339"/>
              <a:gd name="connsiteY2" fmla="*/ 3970963 h 9829919"/>
              <a:gd name="connsiteX3" fmla="*/ 0 w 6906339"/>
              <a:gd name="connsiteY3" fmla="*/ 3218394 h 9829919"/>
              <a:gd name="connsiteX4" fmla="*/ 301862 w 6906339"/>
              <a:gd name="connsiteY4" fmla="*/ 2992331 h 9829919"/>
              <a:gd name="connsiteX5" fmla="*/ 548177 w 6906339"/>
              <a:gd name="connsiteY5" fmla="*/ 2849764 h 9829919"/>
              <a:gd name="connsiteX6" fmla="*/ 629948 w 6906339"/>
              <a:gd name="connsiteY6" fmla="*/ 2626483 h 9829919"/>
              <a:gd name="connsiteX7" fmla="*/ 647264 w 6906339"/>
              <a:gd name="connsiteY7" fmla="*/ 2129205 h 9829919"/>
              <a:gd name="connsiteX8" fmla="*/ 1205285 w 6906339"/>
              <a:gd name="connsiteY8" fmla="*/ 1788717 h 9829919"/>
              <a:gd name="connsiteX9" fmla="*/ 1390028 w 6906339"/>
              <a:gd name="connsiteY9" fmla="*/ 1762740 h 9829919"/>
              <a:gd name="connsiteX10" fmla="*/ 1521834 w 6906339"/>
              <a:gd name="connsiteY10" fmla="*/ 1260396 h 9829919"/>
              <a:gd name="connsiteX11" fmla="*/ 1673783 w 6906339"/>
              <a:gd name="connsiteY11" fmla="*/ 1133210 h 9829919"/>
              <a:gd name="connsiteX12" fmla="*/ 1969281 w 6906339"/>
              <a:gd name="connsiteY12" fmla="*/ 1077850 h 9829919"/>
              <a:gd name="connsiteX13" fmla="*/ 2305049 w 6906339"/>
              <a:gd name="connsiteY13" fmla="*/ 1127781 h 9829919"/>
              <a:gd name="connsiteX14" fmla="*/ 2520919 w 6906339"/>
              <a:gd name="connsiteY14" fmla="*/ 1132668 h 9829919"/>
              <a:gd name="connsiteX15" fmla="*/ 3168956 w 6906339"/>
              <a:gd name="connsiteY15" fmla="*/ 1814695 h 9829919"/>
              <a:gd name="connsiteX16" fmla="*/ 3711602 w 6906339"/>
              <a:gd name="connsiteY16" fmla="*/ 1891699 h 9829919"/>
              <a:gd name="connsiteX17" fmla="*/ 4008936 w 6906339"/>
              <a:gd name="connsiteY17" fmla="*/ 1966847 h 9829919"/>
              <a:gd name="connsiteX18" fmla="*/ 4225413 w 6906339"/>
              <a:gd name="connsiteY18" fmla="*/ 1990659 h 9829919"/>
              <a:gd name="connsiteX19" fmla="*/ 4388953 w 6906339"/>
              <a:gd name="connsiteY19" fmla="*/ 1894482 h 9829919"/>
              <a:gd name="connsiteX20" fmla="*/ 4518840 w 6906339"/>
              <a:gd name="connsiteY20" fmla="*/ 1626050 h 9829919"/>
              <a:gd name="connsiteX21" fmla="*/ 4318720 w 6906339"/>
              <a:gd name="connsiteY21" fmla="*/ 1206393 h 9829919"/>
              <a:gd name="connsiteX22" fmla="*/ 4301403 w 6906339"/>
              <a:gd name="connsiteY22" fmla="*/ 956207 h 9829919"/>
              <a:gd name="connsiteX23" fmla="*/ 4311981 w 6906339"/>
              <a:gd name="connsiteY23" fmla="*/ 625306 h 9829919"/>
              <a:gd name="connsiteX24" fmla="*/ 4403417 w 6906339"/>
              <a:gd name="connsiteY24" fmla="*/ 345123 h 9829919"/>
              <a:gd name="connsiteX25" fmla="*/ 4716056 w 6906339"/>
              <a:gd name="connsiteY25" fmla="*/ 79783 h 9829919"/>
              <a:gd name="connsiteX26" fmla="*/ 5156514 w 6906339"/>
              <a:gd name="connsiteY26" fmla="*/ 0 h 9829919"/>
              <a:gd name="connsiteX27" fmla="*/ 5599813 w 6906339"/>
              <a:gd name="connsiteY27" fmla="*/ 1042564 h 9829919"/>
              <a:gd name="connsiteX28" fmla="*/ 5903535 w 6906339"/>
              <a:gd name="connsiteY28" fmla="*/ 1865796 h 9829919"/>
              <a:gd name="connsiteX29" fmla="*/ 6299274 w 6906339"/>
              <a:gd name="connsiteY29" fmla="*/ 2724557 h 9829919"/>
              <a:gd name="connsiteX30" fmla="*/ 6906339 w 6906339"/>
              <a:gd name="connsiteY30" fmla="*/ 3616278 h 9829919"/>
              <a:gd name="connsiteX31" fmla="*/ 6454624 w 6906339"/>
              <a:gd name="connsiteY31" fmla="*/ 4029070 h 9829919"/>
              <a:gd name="connsiteX32" fmla="*/ 5560807 w 6906339"/>
              <a:gd name="connsiteY32" fmla="*/ 6804340 h 9829919"/>
              <a:gd name="connsiteX33" fmla="*/ 5962964 w 6906339"/>
              <a:gd name="connsiteY33" fmla="*/ 7916260 h 9829919"/>
              <a:gd name="connsiteX34" fmla="*/ 4902225 w 6906339"/>
              <a:gd name="connsiteY34" fmla="*/ 8276678 h 9829919"/>
              <a:gd name="connsiteX35" fmla="*/ 4768009 w 6906339"/>
              <a:gd name="connsiteY35" fmla="*/ 7872964 h 9829919"/>
              <a:gd name="connsiteX36" fmla="*/ 3941533 w 6906339"/>
              <a:gd name="connsiteY36" fmla="*/ 8131810 h 9829919"/>
              <a:gd name="connsiteX37" fmla="*/ 4127224 w 6906339"/>
              <a:gd name="connsiteY37" fmla="*/ 8684136 h 9829919"/>
              <a:gd name="connsiteX38" fmla="*/ 3850145 w 6906339"/>
              <a:gd name="connsiteY38" fmla="*/ 8799487 h 9829919"/>
              <a:gd name="connsiteX39" fmla="*/ 3910759 w 6906339"/>
              <a:gd name="connsiteY39" fmla="*/ 8912055 h 9829919"/>
              <a:gd name="connsiteX40" fmla="*/ 4006009 w 6906339"/>
              <a:gd name="connsiteY40" fmla="*/ 8851442 h 9829919"/>
              <a:gd name="connsiteX41" fmla="*/ 4153213 w 6906339"/>
              <a:gd name="connsiteY41" fmla="*/ 9319032 h 9829919"/>
              <a:gd name="connsiteX42" fmla="*/ 3183395 w 6906339"/>
              <a:gd name="connsiteY42" fmla="*/ 9500873 h 9829919"/>
              <a:gd name="connsiteX43" fmla="*/ 2152963 w 6906339"/>
              <a:gd name="connsiteY43" fmla="*/ 9829919 h 9829919"/>
              <a:gd name="connsiteX44" fmla="*/ 1235100 w 6906339"/>
              <a:gd name="connsiteY44" fmla="*/ 7067669 h 9829919"/>
              <a:gd name="connsiteX45" fmla="*/ 527221 w 6906339"/>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6454624 w 8923775"/>
              <a:gd name="connsiteY31" fmla="*/ 4029070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6925286 w 8923775"/>
              <a:gd name="connsiteY31" fmla="*/ 3635082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7995338 w 8923775"/>
              <a:gd name="connsiteY33" fmla="*/ 4447177 h 9829919"/>
              <a:gd name="connsiteX34" fmla="*/ 8450049 w 8923775"/>
              <a:gd name="connsiteY34" fmla="*/ 4607012 h 9829919"/>
              <a:gd name="connsiteX35" fmla="*/ 8923775 w 8923775"/>
              <a:gd name="connsiteY35" fmla="*/ 4547845 h 9829919"/>
              <a:gd name="connsiteX36" fmla="*/ 5962964 w 8923775"/>
              <a:gd name="connsiteY36" fmla="*/ 7916260 h 9829919"/>
              <a:gd name="connsiteX37" fmla="*/ 4902225 w 8923775"/>
              <a:gd name="connsiteY37" fmla="*/ 8276678 h 9829919"/>
              <a:gd name="connsiteX38" fmla="*/ 4768009 w 8923775"/>
              <a:gd name="connsiteY38" fmla="*/ 7872964 h 9829919"/>
              <a:gd name="connsiteX39" fmla="*/ 3941533 w 8923775"/>
              <a:gd name="connsiteY39" fmla="*/ 8131810 h 9829919"/>
              <a:gd name="connsiteX40" fmla="*/ 4127224 w 8923775"/>
              <a:gd name="connsiteY40" fmla="*/ 8684136 h 9829919"/>
              <a:gd name="connsiteX41" fmla="*/ 3850145 w 8923775"/>
              <a:gd name="connsiteY41" fmla="*/ 8799487 h 9829919"/>
              <a:gd name="connsiteX42" fmla="*/ 3910759 w 8923775"/>
              <a:gd name="connsiteY42" fmla="*/ 8912055 h 9829919"/>
              <a:gd name="connsiteX43" fmla="*/ 4006009 w 8923775"/>
              <a:gd name="connsiteY43" fmla="*/ 8851442 h 9829919"/>
              <a:gd name="connsiteX44" fmla="*/ 4153213 w 8923775"/>
              <a:gd name="connsiteY44" fmla="*/ 9319032 h 9829919"/>
              <a:gd name="connsiteX45" fmla="*/ 3183395 w 8923775"/>
              <a:gd name="connsiteY45" fmla="*/ 9500873 h 9829919"/>
              <a:gd name="connsiteX46" fmla="*/ 2152963 w 8923775"/>
              <a:gd name="connsiteY46" fmla="*/ 9829919 h 9829919"/>
              <a:gd name="connsiteX47" fmla="*/ 1235100 w 8923775"/>
              <a:gd name="connsiteY47" fmla="*/ 7067669 h 9829919"/>
              <a:gd name="connsiteX48" fmla="*/ 527221 w 8923775"/>
              <a:gd name="connsiteY48" fmla="*/ 4939662 h 9829919"/>
              <a:gd name="connsiteX0" fmla="*/ 527221 w 8592215"/>
              <a:gd name="connsiteY0" fmla="*/ 4939662 h 9829919"/>
              <a:gd name="connsiteX1" fmla="*/ 244426 w 8592215"/>
              <a:gd name="connsiteY1" fmla="*/ 4064352 h 9829919"/>
              <a:gd name="connsiteX2" fmla="*/ 138309 w 8592215"/>
              <a:gd name="connsiteY2" fmla="*/ 3970963 h 9829919"/>
              <a:gd name="connsiteX3" fmla="*/ 0 w 8592215"/>
              <a:gd name="connsiteY3" fmla="*/ 3218394 h 9829919"/>
              <a:gd name="connsiteX4" fmla="*/ 301862 w 8592215"/>
              <a:gd name="connsiteY4" fmla="*/ 2992331 h 9829919"/>
              <a:gd name="connsiteX5" fmla="*/ 548177 w 8592215"/>
              <a:gd name="connsiteY5" fmla="*/ 2849764 h 9829919"/>
              <a:gd name="connsiteX6" fmla="*/ 629948 w 8592215"/>
              <a:gd name="connsiteY6" fmla="*/ 2626483 h 9829919"/>
              <a:gd name="connsiteX7" fmla="*/ 647264 w 8592215"/>
              <a:gd name="connsiteY7" fmla="*/ 2129205 h 9829919"/>
              <a:gd name="connsiteX8" fmla="*/ 1205285 w 8592215"/>
              <a:gd name="connsiteY8" fmla="*/ 1788717 h 9829919"/>
              <a:gd name="connsiteX9" fmla="*/ 1390028 w 8592215"/>
              <a:gd name="connsiteY9" fmla="*/ 1762740 h 9829919"/>
              <a:gd name="connsiteX10" fmla="*/ 1521834 w 8592215"/>
              <a:gd name="connsiteY10" fmla="*/ 1260396 h 9829919"/>
              <a:gd name="connsiteX11" fmla="*/ 1673783 w 8592215"/>
              <a:gd name="connsiteY11" fmla="*/ 1133210 h 9829919"/>
              <a:gd name="connsiteX12" fmla="*/ 1969281 w 8592215"/>
              <a:gd name="connsiteY12" fmla="*/ 1077850 h 9829919"/>
              <a:gd name="connsiteX13" fmla="*/ 2305049 w 8592215"/>
              <a:gd name="connsiteY13" fmla="*/ 1127781 h 9829919"/>
              <a:gd name="connsiteX14" fmla="*/ 2520919 w 8592215"/>
              <a:gd name="connsiteY14" fmla="*/ 1132668 h 9829919"/>
              <a:gd name="connsiteX15" fmla="*/ 3168956 w 8592215"/>
              <a:gd name="connsiteY15" fmla="*/ 1814695 h 9829919"/>
              <a:gd name="connsiteX16" fmla="*/ 3711602 w 8592215"/>
              <a:gd name="connsiteY16" fmla="*/ 1891699 h 9829919"/>
              <a:gd name="connsiteX17" fmla="*/ 4008936 w 8592215"/>
              <a:gd name="connsiteY17" fmla="*/ 1966847 h 9829919"/>
              <a:gd name="connsiteX18" fmla="*/ 4225413 w 8592215"/>
              <a:gd name="connsiteY18" fmla="*/ 1990659 h 9829919"/>
              <a:gd name="connsiteX19" fmla="*/ 4388953 w 8592215"/>
              <a:gd name="connsiteY19" fmla="*/ 1894482 h 9829919"/>
              <a:gd name="connsiteX20" fmla="*/ 4518840 w 8592215"/>
              <a:gd name="connsiteY20" fmla="*/ 1626050 h 9829919"/>
              <a:gd name="connsiteX21" fmla="*/ 4318720 w 8592215"/>
              <a:gd name="connsiteY21" fmla="*/ 1206393 h 9829919"/>
              <a:gd name="connsiteX22" fmla="*/ 4301403 w 8592215"/>
              <a:gd name="connsiteY22" fmla="*/ 956207 h 9829919"/>
              <a:gd name="connsiteX23" fmla="*/ 4311981 w 8592215"/>
              <a:gd name="connsiteY23" fmla="*/ 625306 h 9829919"/>
              <a:gd name="connsiteX24" fmla="*/ 4403417 w 8592215"/>
              <a:gd name="connsiteY24" fmla="*/ 345123 h 9829919"/>
              <a:gd name="connsiteX25" fmla="*/ 4716056 w 8592215"/>
              <a:gd name="connsiteY25" fmla="*/ 79783 h 9829919"/>
              <a:gd name="connsiteX26" fmla="*/ 5156514 w 8592215"/>
              <a:gd name="connsiteY26" fmla="*/ 0 h 9829919"/>
              <a:gd name="connsiteX27" fmla="*/ 5599813 w 8592215"/>
              <a:gd name="connsiteY27" fmla="*/ 1042564 h 9829919"/>
              <a:gd name="connsiteX28" fmla="*/ 5903535 w 8592215"/>
              <a:gd name="connsiteY28" fmla="*/ 1865796 h 9829919"/>
              <a:gd name="connsiteX29" fmla="*/ 6299274 w 8592215"/>
              <a:gd name="connsiteY29" fmla="*/ 2724557 h 9829919"/>
              <a:gd name="connsiteX30" fmla="*/ 6688043 w 8592215"/>
              <a:gd name="connsiteY30" fmla="*/ 3318929 h 9829919"/>
              <a:gd name="connsiteX31" fmla="*/ 7057911 w 8592215"/>
              <a:gd name="connsiteY31" fmla="*/ 3757309 h 9829919"/>
              <a:gd name="connsiteX32" fmla="*/ 7534563 w 8592215"/>
              <a:gd name="connsiteY32" fmla="*/ 4207709 h 9829919"/>
              <a:gd name="connsiteX33" fmla="*/ 7995338 w 8592215"/>
              <a:gd name="connsiteY33" fmla="*/ 4447177 h 9829919"/>
              <a:gd name="connsiteX34" fmla="*/ 8450049 w 8592215"/>
              <a:gd name="connsiteY34" fmla="*/ 4607012 h 9829919"/>
              <a:gd name="connsiteX35" fmla="*/ 8592215 w 8592215"/>
              <a:gd name="connsiteY35" fmla="*/ 4585454 h 9829919"/>
              <a:gd name="connsiteX36" fmla="*/ 5962964 w 8592215"/>
              <a:gd name="connsiteY36" fmla="*/ 7916260 h 9829919"/>
              <a:gd name="connsiteX37" fmla="*/ 4902225 w 8592215"/>
              <a:gd name="connsiteY37" fmla="*/ 8276678 h 9829919"/>
              <a:gd name="connsiteX38" fmla="*/ 4768009 w 8592215"/>
              <a:gd name="connsiteY38" fmla="*/ 7872964 h 9829919"/>
              <a:gd name="connsiteX39" fmla="*/ 3941533 w 8592215"/>
              <a:gd name="connsiteY39" fmla="*/ 8131810 h 9829919"/>
              <a:gd name="connsiteX40" fmla="*/ 4127224 w 8592215"/>
              <a:gd name="connsiteY40" fmla="*/ 8684136 h 9829919"/>
              <a:gd name="connsiteX41" fmla="*/ 3850145 w 8592215"/>
              <a:gd name="connsiteY41" fmla="*/ 8799487 h 9829919"/>
              <a:gd name="connsiteX42" fmla="*/ 3910759 w 8592215"/>
              <a:gd name="connsiteY42" fmla="*/ 8912055 h 9829919"/>
              <a:gd name="connsiteX43" fmla="*/ 4006009 w 8592215"/>
              <a:gd name="connsiteY43" fmla="*/ 8851442 h 9829919"/>
              <a:gd name="connsiteX44" fmla="*/ 4153213 w 8592215"/>
              <a:gd name="connsiteY44" fmla="*/ 9319032 h 9829919"/>
              <a:gd name="connsiteX45" fmla="*/ 3183395 w 8592215"/>
              <a:gd name="connsiteY45" fmla="*/ 9500873 h 9829919"/>
              <a:gd name="connsiteX46" fmla="*/ 2152963 w 8592215"/>
              <a:gd name="connsiteY46" fmla="*/ 9829919 h 9829919"/>
              <a:gd name="connsiteX47" fmla="*/ 1235100 w 8592215"/>
              <a:gd name="connsiteY47" fmla="*/ 7067669 h 9829919"/>
              <a:gd name="connsiteX48" fmla="*/ 527221 w 8592215"/>
              <a:gd name="connsiteY48" fmla="*/ 4939662 h 9829919"/>
              <a:gd name="connsiteX0" fmla="*/ 527221 w 8997426"/>
              <a:gd name="connsiteY0" fmla="*/ 4939662 h 9829919"/>
              <a:gd name="connsiteX1" fmla="*/ 244426 w 8997426"/>
              <a:gd name="connsiteY1" fmla="*/ 4064352 h 9829919"/>
              <a:gd name="connsiteX2" fmla="*/ 138309 w 8997426"/>
              <a:gd name="connsiteY2" fmla="*/ 3970963 h 9829919"/>
              <a:gd name="connsiteX3" fmla="*/ 0 w 8997426"/>
              <a:gd name="connsiteY3" fmla="*/ 3218394 h 9829919"/>
              <a:gd name="connsiteX4" fmla="*/ 301862 w 8997426"/>
              <a:gd name="connsiteY4" fmla="*/ 2992331 h 9829919"/>
              <a:gd name="connsiteX5" fmla="*/ 548177 w 8997426"/>
              <a:gd name="connsiteY5" fmla="*/ 2849764 h 9829919"/>
              <a:gd name="connsiteX6" fmla="*/ 629948 w 8997426"/>
              <a:gd name="connsiteY6" fmla="*/ 2626483 h 9829919"/>
              <a:gd name="connsiteX7" fmla="*/ 647264 w 8997426"/>
              <a:gd name="connsiteY7" fmla="*/ 2129205 h 9829919"/>
              <a:gd name="connsiteX8" fmla="*/ 1205285 w 8997426"/>
              <a:gd name="connsiteY8" fmla="*/ 1788717 h 9829919"/>
              <a:gd name="connsiteX9" fmla="*/ 1390028 w 8997426"/>
              <a:gd name="connsiteY9" fmla="*/ 1762740 h 9829919"/>
              <a:gd name="connsiteX10" fmla="*/ 1521834 w 8997426"/>
              <a:gd name="connsiteY10" fmla="*/ 1260396 h 9829919"/>
              <a:gd name="connsiteX11" fmla="*/ 1673783 w 8997426"/>
              <a:gd name="connsiteY11" fmla="*/ 1133210 h 9829919"/>
              <a:gd name="connsiteX12" fmla="*/ 1969281 w 8997426"/>
              <a:gd name="connsiteY12" fmla="*/ 1077850 h 9829919"/>
              <a:gd name="connsiteX13" fmla="*/ 2305049 w 8997426"/>
              <a:gd name="connsiteY13" fmla="*/ 1127781 h 9829919"/>
              <a:gd name="connsiteX14" fmla="*/ 2520919 w 8997426"/>
              <a:gd name="connsiteY14" fmla="*/ 1132668 h 9829919"/>
              <a:gd name="connsiteX15" fmla="*/ 3168956 w 8997426"/>
              <a:gd name="connsiteY15" fmla="*/ 1814695 h 9829919"/>
              <a:gd name="connsiteX16" fmla="*/ 3711602 w 8997426"/>
              <a:gd name="connsiteY16" fmla="*/ 1891699 h 9829919"/>
              <a:gd name="connsiteX17" fmla="*/ 4008936 w 8997426"/>
              <a:gd name="connsiteY17" fmla="*/ 1966847 h 9829919"/>
              <a:gd name="connsiteX18" fmla="*/ 4225413 w 8997426"/>
              <a:gd name="connsiteY18" fmla="*/ 1990659 h 9829919"/>
              <a:gd name="connsiteX19" fmla="*/ 4388953 w 8997426"/>
              <a:gd name="connsiteY19" fmla="*/ 1894482 h 9829919"/>
              <a:gd name="connsiteX20" fmla="*/ 4518840 w 8997426"/>
              <a:gd name="connsiteY20" fmla="*/ 1626050 h 9829919"/>
              <a:gd name="connsiteX21" fmla="*/ 4318720 w 8997426"/>
              <a:gd name="connsiteY21" fmla="*/ 1206393 h 9829919"/>
              <a:gd name="connsiteX22" fmla="*/ 4301403 w 8997426"/>
              <a:gd name="connsiteY22" fmla="*/ 956207 h 9829919"/>
              <a:gd name="connsiteX23" fmla="*/ 4311981 w 8997426"/>
              <a:gd name="connsiteY23" fmla="*/ 625306 h 9829919"/>
              <a:gd name="connsiteX24" fmla="*/ 4403417 w 8997426"/>
              <a:gd name="connsiteY24" fmla="*/ 345123 h 9829919"/>
              <a:gd name="connsiteX25" fmla="*/ 4716056 w 8997426"/>
              <a:gd name="connsiteY25" fmla="*/ 79783 h 9829919"/>
              <a:gd name="connsiteX26" fmla="*/ 5156514 w 8997426"/>
              <a:gd name="connsiteY26" fmla="*/ 0 h 9829919"/>
              <a:gd name="connsiteX27" fmla="*/ 5599813 w 8997426"/>
              <a:gd name="connsiteY27" fmla="*/ 1042564 h 9829919"/>
              <a:gd name="connsiteX28" fmla="*/ 5903535 w 8997426"/>
              <a:gd name="connsiteY28" fmla="*/ 1865796 h 9829919"/>
              <a:gd name="connsiteX29" fmla="*/ 6299274 w 8997426"/>
              <a:gd name="connsiteY29" fmla="*/ 2724557 h 9829919"/>
              <a:gd name="connsiteX30" fmla="*/ 6688043 w 8997426"/>
              <a:gd name="connsiteY30" fmla="*/ 3318929 h 9829919"/>
              <a:gd name="connsiteX31" fmla="*/ 7057911 w 8997426"/>
              <a:gd name="connsiteY31" fmla="*/ 3757309 h 9829919"/>
              <a:gd name="connsiteX32" fmla="*/ 7534563 w 8997426"/>
              <a:gd name="connsiteY32" fmla="*/ 4207709 h 9829919"/>
              <a:gd name="connsiteX33" fmla="*/ 7995338 w 8997426"/>
              <a:gd name="connsiteY33" fmla="*/ 4447177 h 9829919"/>
              <a:gd name="connsiteX34" fmla="*/ 8450049 w 8997426"/>
              <a:gd name="connsiteY34" fmla="*/ 4607012 h 9829919"/>
              <a:gd name="connsiteX35" fmla="*/ 8592215 w 8997426"/>
              <a:gd name="connsiteY35" fmla="*/ 4585454 h 9829919"/>
              <a:gd name="connsiteX36" fmla="*/ 8923707 w 8997426"/>
              <a:gd name="connsiteY36" fmla="*/ 4541198 h 9829919"/>
              <a:gd name="connsiteX37" fmla="*/ 5962964 w 8997426"/>
              <a:gd name="connsiteY37" fmla="*/ 7916260 h 9829919"/>
              <a:gd name="connsiteX38" fmla="*/ 4902225 w 8997426"/>
              <a:gd name="connsiteY38" fmla="*/ 8276678 h 9829919"/>
              <a:gd name="connsiteX39" fmla="*/ 4768009 w 8997426"/>
              <a:gd name="connsiteY39" fmla="*/ 7872964 h 9829919"/>
              <a:gd name="connsiteX40" fmla="*/ 3941533 w 8997426"/>
              <a:gd name="connsiteY40" fmla="*/ 8131810 h 9829919"/>
              <a:gd name="connsiteX41" fmla="*/ 4127224 w 8997426"/>
              <a:gd name="connsiteY41" fmla="*/ 8684136 h 9829919"/>
              <a:gd name="connsiteX42" fmla="*/ 3850145 w 8997426"/>
              <a:gd name="connsiteY42" fmla="*/ 8799487 h 9829919"/>
              <a:gd name="connsiteX43" fmla="*/ 3910759 w 8997426"/>
              <a:gd name="connsiteY43" fmla="*/ 8912055 h 9829919"/>
              <a:gd name="connsiteX44" fmla="*/ 4006009 w 8997426"/>
              <a:gd name="connsiteY44" fmla="*/ 8851442 h 9829919"/>
              <a:gd name="connsiteX45" fmla="*/ 4153213 w 8997426"/>
              <a:gd name="connsiteY45" fmla="*/ 9319032 h 9829919"/>
              <a:gd name="connsiteX46" fmla="*/ 3183395 w 8997426"/>
              <a:gd name="connsiteY46" fmla="*/ 9500873 h 9829919"/>
              <a:gd name="connsiteX47" fmla="*/ 2152963 w 8997426"/>
              <a:gd name="connsiteY47" fmla="*/ 9829919 h 9829919"/>
              <a:gd name="connsiteX48" fmla="*/ 1235100 w 8997426"/>
              <a:gd name="connsiteY48" fmla="*/ 7067669 h 9829919"/>
              <a:gd name="connsiteX49" fmla="*/ 527221 w 8997426"/>
              <a:gd name="connsiteY49"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5962964 w 8923707"/>
              <a:gd name="connsiteY37" fmla="*/ 7916260 h 9829919"/>
              <a:gd name="connsiteX38" fmla="*/ 4902225 w 8923707"/>
              <a:gd name="connsiteY38" fmla="*/ 8276678 h 9829919"/>
              <a:gd name="connsiteX39" fmla="*/ 4768009 w 8923707"/>
              <a:gd name="connsiteY39" fmla="*/ 7872964 h 9829919"/>
              <a:gd name="connsiteX40" fmla="*/ 3941533 w 8923707"/>
              <a:gd name="connsiteY40" fmla="*/ 8131810 h 9829919"/>
              <a:gd name="connsiteX41" fmla="*/ 4127224 w 8923707"/>
              <a:gd name="connsiteY41" fmla="*/ 8684136 h 9829919"/>
              <a:gd name="connsiteX42" fmla="*/ 3850145 w 8923707"/>
              <a:gd name="connsiteY42" fmla="*/ 8799487 h 9829919"/>
              <a:gd name="connsiteX43" fmla="*/ 3910759 w 8923707"/>
              <a:gd name="connsiteY43" fmla="*/ 8912055 h 9829919"/>
              <a:gd name="connsiteX44" fmla="*/ 4006009 w 8923707"/>
              <a:gd name="connsiteY44" fmla="*/ 8851442 h 9829919"/>
              <a:gd name="connsiteX45" fmla="*/ 4153213 w 8923707"/>
              <a:gd name="connsiteY45" fmla="*/ 9319032 h 9829919"/>
              <a:gd name="connsiteX46" fmla="*/ 3183395 w 8923707"/>
              <a:gd name="connsiteY46" fmla="*/ 9500873 h 9829919"/>
              <a:gd name="connsiteX47" fmla="*/ 2152963 w 8923707"/>
              <a:gd name="connsiteY47" fmla="*/ 9829919 h 9829919"/>
              <a:gd name="connsiteX48" fmla="*/ 1235100 w 8923707"/>
              <a:gd name="connsiteY48" fmla="*/ 7067669 h 9829919"/>
              <a:gd name="connsiteX49" fmla="*/ 527221 w 8923707"/>
              <a:gd name="connsiteY49" fmla="*/ 4939662 h 9829919"/>
              <a:gd name="connsiteX0" fmla="*/ 527221 w 8975744"/>
              <a:gd name="connsiteY0" fmla="*/ 4939662 h 9829919"/>
              <a:gd name="connsiteX1" fmla="*/ 244426 w 8975744"/>
              <a:gd name="connsiteY1" fmla="*/ 4064352 h 9829919"/>
              <a:gd name="connsiteX2" fmla="*/ 138309 w 8975744"/>
              <a:gd name="connsiteY2" fmla="*/ 3970963 h 9829919"/>
              <a:gd name="connsiteX3" fmla="*/ 0 w 8975744"/>
              <a:gd name="connsiteY3" fmla="*/ 3218394 h 9829919"/>
              <a:gd name="connsiteX4" fmla="*/ 301862 w 8975744"/>
              <a:gd name="connsiteY4" fmla="*/ 2992331 h 9829919"/>
              <a:gd name="connsiteX5" fmla="*/ 548177 w 8975744"/>
              <a:gd name="connsiteY5" fmla="*/ 2849764 h 9829919"/>
              <a:gd name="connsiteX6" fmla="*/ 629948 w 8975744"/>
              <a:gd name="connsiteY6" fmla="*/ 2626483 h 9829919"/>
              <a:gd name="connsiteX7" fmla="*/ 647264 w 8975744"/>
              <a:gd name="connsiteY7" fmla="*/ 2129205 h 9829919"/>
              <a:gd name="connsiteX8" fmla="*/ 1205285 w 8975744"/>
              <a:gd name="connsiteY8" fmla="*/ 1788717 h 9829919"/>
              <a:gd name="connsiteX9" fmla="*/ 1390028 w 8975744"/>
              <a:gd name="connsiteY9" fmla="*/ 1762740 h 9829919"/>
              <a:gd name="connsiteX10" fmla="*/ 1521834 w 8975744"/>
              <a:gd name="connsiteY10" fmla="*/ 1260396 h 9829919"/>
              <a:gd name="connsiteX11" fmla="*/ 1673783 w 8975744"/>
              <a:gd name="connsiteY11" fmla="*/ 1133210 h 9829919"/>
              <a:gd name="connsiteX12" fmla="*/ 1969281 w 8975744"/>
              <a:gd name="connsiteY12" fmla="*/ 1077850 h 9829919"/>
              <a:gd name="connsiteX13" fmla="*/ 2305049 w 8975744"/>
              <a:gd name="connsiteY13" fmla="*/ 1127781 h 9829919"/>
              <a:gd name="connsiteX14" fmla="*/ 2520919 w 8975744"/>
              <a:gd name="connsiteY14" fmla="*/ 1132668 h 9829919"/>
              <a:gd name="connsiteX15" fmla="*/ 3168956 w 8975744"/>
              <a:gd name="connsiteY15" fmla="*/ 1814695 h 9829919"/>
              <a:gd name="connsiteX16" fmla="*/ 3711602 w 8975744"/>
              <a:gd name="connsiteY16" fmla="*/ 1891699 h 9829919"/>
              <a:gd name="connsiteX17" fmla="*/ 4008936 w 8975744"/>
              <a:gd name="connsiteY17" fmla="*/ 1966847 h 9829919"/>
              <a:gd name="connsiteX18" fmla="*/ 4225413 w 8975744"/>
              <a:gd name="connsiteY18" fmla="*/ 1990659 h 9829919"/>
              <a:gd name="connsiteX19" fmla="*/ 4388953 w 8975744"/>
              <a:gd name="connsiteY19" fmla="*/ 1894482 h 9829919"/>
              <a:gd name="connsiteX20" fmla="*/ 4518840 w 8975744"/>
              <a:gd name="connsiteY20" fmla="*/ 1626050 h 9829919"/>
              <a:gd name="connsiteX21" fmla="*/ 4318720 w 8975744"/>
              <a:gd name="connsiteY21" fmla="*/ 1206393 h 9829919"/>
              <a:gd name="connsiteX22" fmla="*/ 4301403 w 8975744"/>
              <a:gd name="connsiteY22" fmla="*/ 956207 h 9829919"/>
              <a:gd name="connsiteX23" fmla="*/ 4311981 w 8975744"/>
              <a:gd name="connsiteY23" fmla="*/ 625306 h 9829919"/>
              <a:gd name="connsiteX24" fmla="*/ 4403417 w 8975744"/>
              <a:gd name="connsiteY24" fmla="*/ 345123 h 9829919"/>
              <a:gd name="connsiteX25" fmla="*/ 4716056 w 8975744"/>
              <a:gd name="connsiteY25" fmla="*/ 79783 h 9829919"/>
              <a:gd name="connsiteX26" fmla="*/ 5156514 w 8975744"/>
              <a:gd name="connsiteY26" fmla="*/ 0 h 9829919"/>
              <a:gd name="connsiteX27" fmla="*/ 5599813 w 8975744"/>
              <a:gd name="connsiteY27" fmla="*/ 1042564 h 9829919"/>
              <a:gd name="connsiteX28" fmla="*/ 5903535 w 8975744"/>
              <a:gd name="connsiteY28" fmla="*/ 1865796 h 9829919"/>
              <a:gd name="connsiteX29" fmla="*/ 6299274 w 8975744"/>
              <a:gd name="connsiteY29" fmla="*/ 2724557 h 9829919"/>
              <a:gd name="connsiteX30" fmla="*/ 6688043 w 8975744"/>
              <a:gd name="connsiteY30" fmla="*/ 3318929 h 9829919"/>
              <a:gd name="connsiteX31" fmla="*/ 7057911 w 8975744"/>
              <a:gd name="connsiteY31" fmla="*/ 3757309 h 9829919"/>
              <a:gd name="connsiteX32" fmla="*/ 7534563 w 8975744"/>
              <a:gd name="connsiteY32" fmla="*/ 4207709 h 9829919"/>
              <a:gd name="connsiteX33" fmla="*/ 7995338 w 8975744"/>
              <a:gd name="connsiteY33" fmla="*/ 4447177 h 9829919"/>
              <a:gd name="connsiteX34" fmla="*/ 8450049 w 8975744"/>
              <a:gd name="connsiteY34" fmla="*/ 4607012 h 9829919"/>
              <a:gd name="connsiteX35" fmla="*/ 8592215 w 8975744"/>
              <a:gd name="connsiteY35" fmla="*/ 4585454 h 9829919"/>
              <a:gd name="connsiteX36" fmla="*/ 8923707 w 8975744"/>
              <a:gd name="connsiteY36" fmla="*/ 4541198 h 9829919"/>
              <a:gd name="connsiteX37" fmla="*/ 8810028 w 8975744"/>
              <a:gd name="connsiteY37" fmla="*/ 4851466 h 9829919"/>
              <a:gd name="connsiteX38" fmla="*/ 5962964 w 8975744"/>
              <a:gd name="connsiteY38" fmla="*/ 7916260 h 9829919"/>
              <a:gd name="connsiteX39" fmla="*/ 4902225 w 8975744"/>
              <a:gd name="connsiteY39" fmla="*/ 8276678 h 9829919"/>
              <a:gd name="connsiteX40" fmla="*/ 4768009 w 8975744"/>
              <a:gd name="connsiteY40" fmla="*/ 7872964 h 9829919"/>
              <a:gd name="connsiteX41" fmla="*/ 3941533 w 8975744"/>
              <a:gd name="connsiteY41" fmla="*/ 8131810 h 9829919"/>
              <a:gd name="connsiteX42" fmla="*/ 4127224 w 8975744"/>
              <a:gd name="connsiteY42" fmla="*/ 8684136 h 9829919"/>
              <a:gd name="connsiteX43" fmla="*/ 3850145 w 8975744"/>
              <a:gd name="connsiteY43" fmla="*/ 8799487 h 9829919"/>
              <a:gd name="connsiteX44" fmla="*/ 3910759 w 8975744"/>
              <a:gd name="connsiteY44" fmla="*/ 8912055 h 9829919"/>
              <a:gd name="connsiteX45" fmla="*/ 4006009 w 8975744"/>
              <a:gd name="connsiteY45" fmla="*/ 8851442 h 9829919"/>
              <a:gd name="connsiteX46" fmla="*/ 4153213 w 8975744"/>
              <a:gd name="connsiteY46" fmla="*/ 9319032 h 9829919"/>
              <a:gd name="connsiteX47" fmla="*/ 3183395 w 8975744"/>
              <a:gd name="connsiteY47" fmla="*/ 9500873 h 9829919"/>
              <a:gd name="connsiteX48" fmla="*/ 2152963 w 8975744"/>
              <a:gd name="connsiteY48" fmla="*/ 9829919 h 9829919"/>
              <a:gd name="connsiteX49" fmla="*/ 1235100 w 8975744"/>
              <a:gd name="connsiteY49" fmla="*/ 7067669 h 9829919"/>
              <a:gd name="connsiteX50" fmla="*/ 527221 w 8975744"/>
              <a:gd name="connsiteY50"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8810028 w 8923707"/>
              <a:gd name="connsiteY37" fmla="*/ 4851466 h 9829919"/>
              <a:gd name="connsiteX38" fmla="*/ 5962964 w 8923707"/>
              <a:gd name="connsiteY38" fmla="*/ 7916260 h 9829919"/>
              <a:gd name="connsiteX39" fmla="*/ 4902225 w 8923707"/>
              <a:gd name="connsiteY39" fmla="*/ 8276678 h 9829919"/>
              <a:gd name="connsiteX40" fmla="*/ 4768009 w 8923707"/>
              <a:gd name="connsiteY40" fmla="*/ 7872964 h 9829919"/>
              <a:gd name="connsiteX41" fmla="*/ 3941533 w 8923707"/>
              <a:gd name="connsiteY41" fmla="*/ 8131810 h 9829919"/>
              <a:gd name="connsiteX42" fmla="*/ 4127224 w 8923707"/>
              <a:gd name="connsiteY42" fmla="*/ 8684136 h 9829919"/>
              <a:gd name="connsiteX43" fmla="*/ 3850145 w 8923707"/>
              <a:gd name="connsiteY43" fmla="*/ 8799487 h 9829919"/>
              <a:gd name="connsiteX44" fmla="*/ 3910759 w 8923707"/>
              <a:gd name="connsiteY44" fmla="*/ 8912055 h 9829919"/>
              <a:gd name="connsiteX45" fmla="*/ 4006009 w 8923707"/>
              <a:gd name="connsiteY45" fmla="*/ 8851442 h 9829919"/>
              <a:gd name="connsiteX46" fmla="*/ 4153213 w 8923707"/>
              <a:gd name="connsiteY46" fmla="*/ 9319032 h 9829919"/>
              <a:gd name="connsiteX47" fmla="*/ 3183395 w 8923707"/>
              <a:gd name="connsiteY47" fmla="*/ 9500873 h 9829919"/>
              <a:gd name="connsiteX48" fmla="*/ 2152963 w 8923707"/>
              <a:gd name="connsiteY48" fmla="*/ 9829919 h 9829919"/>
              <a:gd name="connsiteX49" fmla="*/ 1235100 w 8923707"/>
              <a:gd name="connsiteY49" fmla="*/ 7067669 h 9829919"/>
              <a:gd name="connsiteX50" fmla="*/ 527221 w 8923707"/>
              <a:gd name="connsiteY50" fmla="*/ 4939662 h 9829919"/>
              <a:gd name="connsiteX0" fmla="*/ 527221 w 9114606"/>
              <a:gd name="connsiteY0" fmla="*/ 4939662 h 9829919"/>
              <a:gd name="connsiteX1" fmla="*/ 244426 w 9114606"/>
              <a:gd name="connsiteY1" fmla="*/ 4064352 h 9829919"/>
              <a:gd name="connsiteX2" fmla="*/ 138309 w 9114606"/>
              <a:gd name="connsiteY2" fmla="*/ 3970963 h 9829919"/>
              <a:gd name="connsiteX3" fmla="*/ 0 w 9114606"/>
              <a:gd name="connsiteY3" fmla="*/ 3218394 h 9829919"/>
              <a:gd name="connsiteX4" fmla="*/ 301862 w 9114606"/>
              <a:gd name="connsiteY4" fmla="*/ 2992331 h 9829919"/>
              <a:gd name="connsiteX5" fmla="*/ 548177 w 9114606"/>
              <a:gd name="connsiteY5" fmla="*/ 2849764 h 9829919"/>
              <a:gd name="connsiteX6" fmla="*/ 629948 w 9114606"/>
              <a:gd name="connsiteY6" fmla="*/ 2626483 h 9829919"/>
              <a:gd name="connsiteX7" fmla="*/ 647264 w 9114606"/>
              <a:gd name="connsiteY7" fmla="*/ 2129205 h 9829919"/>
              <a:gd name="connsiteX8" fmla="*/ 1205285 w 9114606"/>
              <a:gd name="connsiteY8" fmla="*/ 1788717 h 9829919"/>
              <a:gd name="connsiteX9" fmla="*/ 1390028 w 9114606"/>
              <a:gd name="connsiteY9" fmla="*/ 1762740 h 9829919"/>
              <a:gd name="connsiteX10" fmla="*/ 1521834 w 9114606"/>
              <a:gd name="connsiteY10" fmla="*/ 1260396 h 9829919"/>
              <a:gd name="connsiteX11" fmla="*/ 1673783 w 9114606"/>
              <a:gd name="connsiteY11" fmla="*/ 1133210 h 9829919"/>
              <a:gd name="connsiteX12" fmla="*/ 1969281 w 9114606"/>
              <a:gd name="connsiteY12" fmla="*/ 1077850 h 9829919"/>
              <a:gd name="connsiteX13" fmla="*/ 2305049 w 9114606"/>
              <a:gd name="connsiteY13" fmla="*/ 1127781 h 9829919"/>
              <a:gd name="connsiteX14" fmla="*/ 2520919 w 9114606"/>
              <a:gd name="connsiteY14" fmla="*/ 1132668 h 9829919"/>
              <a:gd name="connsiteX15" fmla="*/ 3168956 w 9114606"/>
              <a:gd name="connsiteY15" fmla="*/ 1814695 h 9829919"/>
              <a:gd name="connsiteX16" fmla="*/ 3711602 w 9114606"/>
              <a:gd name="connsiteY16" fmla="*/ 1891699 h 9829919"/>
              <a:gd name="connsiteX17" fmla="*/ 4008936 w 9114606"/>
              <a:gd name="connsiteY17" fmla="*/ 1966847 h 9829919"/>
              <a:gd name="connsiteX18" fmla="*/ 4225413 w 9114606"/>
              <a:gd name="connsiteY18" fmla="*/ 1990659 h 9829919"/>
              <a:gd name="connsiteX19" fmla="*/ 4388953 w 9114606"/>
              <a:gd name="connsiteY19" fmla="*/ 1894482 h 9829919"/>
              <a:gd name="connsiteX20" fmla="*/ 4518840 w 9114606"/>
              <a:gd name="connsiteY20" fmla="*/ 1626050 h 9829919"/>
              <a:gd name="connsiteX21" fmla="*/ 4318720 w 9114606"/>
              <a:gd name="connsiteY21" fmla="*/ 1206393 h 9829919"/>
              <a:gd name="connsiteX22" fmla="*/ 4301403 w 9114606"/>
              <a:gd name="connsiteY22" fmla="*/ 956207 h 9829919"/>
              <a:gd name="connsiteX23" fmla="*/ 4311981 w 9114606"/>
              <a:gd name="connsiteY23" fmla="*/ 625306 h 9829919"/>
              <a:gd name="connsiteX24" fmla="*/ 4403417 w 9114606"/>
              <a:gd name="connsiteY24" fmla="*/ 345123 h 9829919"/>
              <a:gd name="connsiteX25" fmla="*/ 4716056 w 9114606"/>
              <a:gd name="connsiteY25" fmla="*/ 79783 h 9829919"/>
              <a:gd name="connsiteX26" fmla="*/ 5156514 w 9114606"/>
              <a:gd name="connsiteY26" fmla="*/ 0 h 9829919"/>
              <a:gd name="connsiteX27" fmla="*/ 5599813 w 9114606"/>
              <a:gd name="connsiteY27" fmla="*/ 1042564 h 9829919"/>
              <a:gd name="connsiteX28" fmla="*/ 5903535 w 9114606"/>
              <a:gd name="connsiteY28" fmla="*/ 1865796 h 9829919"/>
              <a:gd name="connsiteX29" fmla="*/ 6299274 w 9114606"/>
              <a:gd name="connsiteY29" fmla="*/ 2724557 h 9829919"/>
              <a:gd name="connsiteX30" fmla="*/ 6688043 w 9114606"/>
              <a:gd name="connsiteY30" fmla="*/ 3318929 h 9829919"/>
              <a:gd name="connsiteX31" fmla="*/ 7057911 w 9114606"/>
              <a:gd name="connsiteY31" fmla="*/ 3757309 h 9829919"/>
              <a:gd name="connsiteX32" fmla="*/ 7534563 w 9114606"/>
              <a:gd name="connsiteY32" fmla="*/ 4207709 h 9829919"/>
              <a:gd name="connsiteX33" fmla="*/ 7995338 w 9114606"/>
              <a:gd name="connsiteY33" fmla="*/ 4447177 h 9829919"/>
              <a:gd name="connsiteX34" fmla="*/ 8450049 w 9114606"/>
              <a:gd name="connsiteY34" fmla="*/ 4607012 h 9829919"/>
              <a:gd name="connsiteX35" fmla="*/ 8592215 w 9114606"/>
              <a:gd name="connsiteY35" fmla="*/ 4585454 h 9829919"/>
              <a:gd name="connsiteX36" fmla="*/ 8923707 w 9114606"/>
              <a:gd name="connsiteY36" fmla="*/ 4541198 h 9829919"/>
              <a:gd name="connsiteX37" fmla="*/ 8810028 w 9114606"/>
              <a:gd name="connsiteY37" fmla="*/ 4851466 h 9829919"/>
              <a:gd name="connsiteX38" fmla="*/ 9046857 w 9114606"/>
              <a:gd name="connsiteY38" fmla="*/ 4870270 h 9829919"/>
              <a:gd name="connsiteX39" fmla="*/ 5962964 w 9114606"/>
              <a:gd name="connsiteY39" fmla="*/ 7916260 h 9829919"/>
              <a:gd name="connsiteX40" fmla="*/ 4902225 w 9114606"/>
              <a:gd name="connsiteY40" fmla="*/ 8276678 h 9829919"/>
              <a:gd name="connsiteX41" fmla="*/ 4768009 w 9114606"/>
              <a:gd name="connsiteY41" fmla="*/ 7872964 h 9829919"/>
              <a:gd name="connsiteX42" fmla="*/ 3941533 w 9114606"/>
              <a:gd name="connsiteY42" fmla="*/ 8131810 h 9829919"/>
              <a:gd name="connsiteX43" fmla="*/ 4127224 w 9114606"/>
              <a:gd name="connsiteY43" fmla="*/ 8684136 h 9829919"/>
              <a:gd name="connsiteX44" fmla="*/ 3850145 w 9114606"/>
              <a:gd name="connsiteY44" fmla="*/ 8799487 h 9829919"/>
              <a:gd name="connsiteX45" fmla="*/ 3910759 w 9114606"/>
              <a:gd name="connsiteY45" fmla="*/ 8912055 h 9829919"/>
              <a:gd name="connsiteX46" fmla="*/ 4006009 w 9114606"/>
              <a:gd name="connsiteY46" fmla="*/ 8851442 h 9829919"/>
              <a:gd name="connsiteX47" fmla="*/ 4153213 w 9114606"/>
              <a:gd name="connsiteY47" fmla="*/ 9319032 h 9829919"/>
              <a:gd name="connsiteX48" fmla="*/ 3183395 w 9114606"/>
              <a:gd name="connsiteY48" fmla="*/ 9500873 h 9829919"/>
              <a:gd name="connsiteX49" fmla="*/ 2152963 w 9114606"/>
              <a:gd name="connsiteY49" fmla="*/ 9829919 h 9829919"/>
              <a:gd name="connsiteX50" fmla="*/ 1235100 w 9114606"/>
              <a:gd name="connsiteY50" fmla="*/ 7067669 h 9829919"/>
              <a:gd name="connsiteX51" fmla="*/ 527221 w 9114606"/>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10028 w 9046857"/>
              <a:gd name="connsiteY37" fmla="*/ 4851466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28975 w 9046857"/>
              <a:gd name="connsiteY37" fmla="*/ 4813858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5962964 w 9132115"/>
              <a:gd name="connsiteY39" fmla="*/ 7916260 h 9829919"/>
              <a:gd name="connsiteX40" fmla="*/ 4902225 w 9132115"/>
              <a:gd name="connsiteY40" fmla="*/ 8276678 h 9829919"/>
              <a:gd name="connsiteX41" fmla="*/ 4768009 w 9132115"/>
              <a:gd name="connsiteY41" fmla="*/ 7872964 h 9829919"/>
              <a:gd name="connsiteX42" fmla="*/ 3941533 w 9132115"/>
              <a:gd name="connsiteY42" fmla="*/ 8131810 h 9829919"/>
              <a:gd name="connsiteX43" fmla="*/ 4127224 w 9132115"/>
              <a:gd name="connsiteY43" fmla="*/ 8684136 h 9829919"/>
              <a:gd name="connsiteX44" fmla="*/ 3850145 w 9132115"/>
              <a:gd name="connsiteY44" fmla="*/ 8799487 h 9829919"/>
              <a:gd name="connsiteX45" fmla="*/ 3910759 w 9132115"/>
              <a:gd name="connsiteY45" fmla="*/ 8912055 h 9829919"/>
              <a:gd name="connsiteX46" fmla="*/ 4006009 w 9132115"/>
              <a:gd name="connsiteY46" fmla="*/ 8851442 h 9829919"/>
              <a:gd name="connsiteX47" fmla="*/ 4153213 w 9132115"/>
              <a:gd name="connsiteY47" fmla="*/ 9319032 h 9829919"/>
              <a:gd name="connsiteX48" fmla="*/ 3183395 w 9132115"/>
              <a:gd name="connsiteY48" fmla="*/ 9500873 h 9829919"/>
              <a:gd name="connsiteX49" fmla="*/ 2152963 w 9132115"/>
              <a:gd name="connsiteY49" fmla="*/ 9829919 h 9829919"/>
              <a:gd name="connsiteX50" fmla="*/ 1235100 w 9132115"/>
              <a:gd name="connsiteY50" fmla="*/ 7067669 h 9829919"/>
              <a:gd name="connsiteX51" fmla="*/ 527221 w 9132115"/>
              <a:gd name="connsiteY51" fmla="*/ 4939662 h 9829919"/>
              <a:gd name="connsiteX0" fmla="*/ 527221 w 9151723"/>
              <a:gd name="connsiteY0" fmla="*/ 4939662 h 9829919"/>
              <a:gd name="connsiteX1" fmla="*/ 244426 w 9151723"/>
              <a:gd name="connsiteY1" fmla="*/ 4064352 h 9829919"/>
              <a:gd name="connsiteX2" fmla="*/ 138309 w 9151723"/>
              <a:gd name="connsiteY2" fmla="*/ 3970963 h 9829919"/>
              <a:gd name="connsiteX3" fmla="*/ 0 w 9151723"/>
              <a:gd name="connsiteY3" fmla="*/ 3218394 h 9829919"/>
              <a:gd name="connsiteX4" fmla="*/ 301862 w 9151723"/>
              <a:gd name="connsiteY4" fmla="*/ 2992331 h 9829919"/>
              <a:gd name="connsiteX5" fmla="*/ 548177 w 9151723"/>
              <a:gd name="connsiteY5" fmla="*/ 2849764 h 9829919"/>
              <a:gd name="connsiteX6" fmla="*/ 629948 w 9151723"/>
              <a:gd name="connsiteY6" fmla="*/ 2626483 h 9829919"/>
              <a:gd name="connsiteX7" fmla="*/ 647264 w 9151723"/>
              <a:gd name="connsiteY7" fmla="*/ 2129205 h 9829919"/>
              <a:gd name="connsiteX8" fmla="*/ 1205285 w 9151723"/>
              <a:gd name="connsiteY8" fmla="*/ 1788717 h 9829919"/>
              <a:gd name="connsiteX9" fmla="*/ 1390028 w 9151723"/>
              <a:gd name="connsiteY9" fmla="*/ 1762740 h 9829919"/>
              <a:gd name="connsiteX10" fmla="*/ 1521834 w 9151723"/>
              <a:gd name="connsiteY10" fmla="*/ 1260396 h 9829919"/>
              <a:gd name="connsiteX11" fmla="*/ 1673783 w 9151723"/>
              <a:gd name="connsiteY11" fmla="*/ 1133210 h 9829919"/>
              <a:gd name="connsiteX12" fmla="*/ 1969281 w 9151723"/>
              <a:gd name="connsiteY12" fmla="*/ 1077850 h 9829919"/>
              <a:gd name="connsiteX13" fmla="*/ 2305049 w 9151723"/>
              <a:gd name="connsiteY13" fmla="*/ 1127781 h 9829919"/>
              <a:gd name="connsiteX14" fmla="*/ 2520919 w 9151723"/>
              <a:gd name="connsiteY14" fmla="*/ 1132668 h 9829919"/>
              <a:gd name="connsiteX15" fmla="*/ 3168956 w 9151723"/>
              <a:gd name="connsiteY15" fmla="*/ 1814695 h 9829919"/>
              <a:gd name="connsiteX16" fmla="*/ 3711602 w 9151723"/>
              <a:gd name="connsiteY16" fmla="*/ 1891699 h 9829919"/>
              <a:gd name="connsiteX17" fmla="*/ 4008936 w 9151723"/>
              <a:gd name="connsiteY17" fmla="*/ 1966847 h 9829919"/>
              <a:gd name="connsiteX18" fmla="*/ 4225413 w 9151723"/>
              <a:gd name="connsiteY18" fmla="*/ 1990659 h 9829919"/>
              <a:gd name="connsiteX19" fmla="*/ 4388953 w 9151723"/>
              <a:gd name="connsiteY19" fmla="*/ 1894482 h 9829919"/>
              <a:gd name="connsiteX20" fmla="*/ 4518840 w 9151723"/>
              <a:gd name="connsiteY20" fmla="*/ 1626050 h 9829919"/>
              <a:gd name="connsiteX21" fmla="*/ 4318720 w 9151723"/>
              <a:gd name="connsiteY21" fmla="*/ 1206393 h 9829919"/>
              <a:gd name="connsiteX22" fmla="*/ 4301403 w 9151723"/>
              <a:gd name="connsiteY22" fmla="*/ 956207 h 9829919"/>
              <a:gd name="connsiteX23" fmla="*/ 4311981 w 9151723"/>
              <a:gd name="connsiteY23" fmla="*/ 625306 h 9829919"/>
              <a:gd name="connsiteX24" fmla="*/ 4403417 w 9151723"/>
              <a:gd name="connsiteY24" fmla="*/ 345123 h 9829919"/>
              <a:gd name="connsiteX25" fmla="*/ 4716056 w 9151723"/>
              <a:gd name="connsiteY25" fmla="*/ 79783 h 9829919"/>
              <a:gd name="connsiteX26" fmla="*/ 5156514 w 9151723"/>
              <a:gd name="connsiteY26" fmla="*/ 0 h 9829919"/>
              <a:gd name="connsiteX27" fmla="*/ 5599813 w 9151723"/>
              <a:gd name="connsiteY27" fmla="*/ 1042564 h 9829919"/>
              <a:gd name="connsiteX28" fmla="*/ 5903535 w 9151723"/>
              <a:gd name="connsiteY28" fmla="*/ 1865796 h 9829919"/>
              <a:gd name="connsiteX29" fmla="*/ 6299274 w 9151723"/>
              <a:gd name="connsiteY29" fmla="*/ 2724557 h 9829919"/>
              <a:gd name="connsiteX30" fmla="*/ 6688043 w 9151723"/>
              <a:gd name="connsiteY30" fmla="*/ 3318929 h 9829919"/>
              <a:gd name="connsiteX31" fmla="*/ 7057911 w 9151723"/>
              <a:gd name="connsiteY31" fmla="*/ 3757309 h 9829919"/>
              <a:gd name="connsiteX32" fmla="*/ 7534563 w 9151723"/>
              <a:gd name="connsiteY32" fmla="*/ 4207709 h 9829919"/>
              <a:gd name="connsiteX33" fmla="*/ 7995338 w 9151723"/>
              <a:gd name="connsiteY33" fmla="*/ 4447177 h 9829919"/>
              <a:gd name="connsiteX34" fmla="*/ 8450049 w 9151723"/>
              <a:gd name="connsiteY34" fmla="*/ 4607012 h 9829919"/>
              <a:gd name="connsiteX35" fmla="*/ 8592215 w 9151723"/>
              <a:gd name="connsiteY35" fmla="*/ 4585454 h 9829919"/>
              <a:gd name="connsiteX36" fmla="*/ 8923707 w 9151723"/>
              <a:gd name="connsiteY36" fmla="*/ 4541198 h 9829919"/>
              <a:gd name="connsiteX37" fmla="*/ 8828975 w 9151723"/>
              <a:gd name="connsiteY37" fmla="*/ 4813858 h 9829919"/>
              <a:gd name="connsiteX38" fmla="*/ 9132115 w 9151723"/>
              <a:gd name="connsiteY38" fmla="*/ 4757445 h 9829919"/>
              <a:gd name="connsiteX39" fmla="*/ 8961597 w 9151723"/>
              <a:gd name="connsiteY39" fmla="*/ 5396785 h 9829919"/>
              <a:gd name="connsiteX40" fmla="*/ 5962964 w 9151723"/>
              <a:gd name="connsiteY40" fmla="*/ 7916260 h 9829919"/>
              <a:gd name="connsiteX41" fmla="*/ 4902225 w 9151723"/>
              <a:gd name="connsiteY41" fmla="*/ 8276678 h 9829919"/>
              <a:gd name="connsiteX42" fmla="*/ 4768009 w 9151723"/>
              <a:gd name="connsiteY42" fmla="*/ 7872964 h 9829919"/>
              <a:gd name="connsiteX43" fmla="*/ 3941533 w 9151723"/>
              <a:gd name="connsiteY43" fmla="*/ 8131810 h 9829919"/>
              <a:gd name="connsiteX44" fmla="*/ 4127224 w 9151723"/>
              <a:gd name="connsiteY44" fmla="*/ 8684136 h 9829919"/>
              <a:gd name="connsiteX45" fmla="*/ 3850145 w 9151723"/>
              <a:gd name="connsiteY45" fmla="*/ 8799487 h 9829919"/>
              <a:gd name="connsiteX46" fmla="*/ 3910759 w 9151723"/>
              <a:gd name="connsiteY46" fmla="*/ 8912055 h 9829919"/>
              <a:gd name="connsiteX47" fmla="*/ 4006009 w 9151723"/>
              <a:gd name="connsiteY47" fmla="*/ 8851442 h 9829919"/>
              <a:gd name="connsiteX48" fmla="*/ 4153213 w 9151723"/>
              <a:gd name="connsiteY48" fmla="*/ 9319032 h 9829919"/>
              <a:gd name="connsiteX49" fmla="*/ 3183395 w 9151723"/>
              <a:gd name="connsiteY49" fmla="*/ 9500873 h 9829919"/>
              <a:gd name="connsiteX50" fmla="*/ 2152963 w 9151723"/>
              <a:gd name="connsiteY50" fmla="*/ 9829919 h 9829919"/>
              <a:gd name="connsiteX51" fmla="*/ 1235100 w 9151723"/>
              <a:gd name="connsiteY51" fmla="*/ 7067669 h 9829919"/>
              <a:gd name="connsiteX52" fmla="*/ 527221 w 9151723"/>
              <a:gd name="connsiteY52"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8961597 w 9132115"/>
              <a:gd name="connsiteY39" fmla="*/ 5396785 h 9829919"/>
              <a:gd name="connsiteX40" fmla="*/ 5962964 w 9132115"/>
              <a:gd name="connsiteY40" fmla="*/ 7916260 h 9829919"/>
              <a:gd name="connsiteX41" fmla="*/ 4902225 w 9132115"/>
              <a:gd name="connsiteY41" fmla="*/ 8276678 h 9829919"/>
              <a:gd name="connsiteX42" fmla="*/ 4768009 w 9132115"/>
              <a:gd name="connsiteY42" fmla="*/ 7872964 h 9829919"/>
              <a:gd name="connsiteX43" fmla="*/ 3941533 w 9132115"/>
              <a:gd name="connsiteY43" fmla="*/ 8131810 h 9829919"/>
              <a:gd name="connsiteX44" fmla="*/ 4127224 w 9132115"/>
              <a:gd name="connsiteY44" fmla="*/ 8684136 h 9829919"/>
              <a:gd name="connsiteX45" fmla="*/ 3850145 w 9132115"/>
              <a:gd name="connsiteY45" fmla="*/ 8799487 h 9829919"/>
              <a:gd name="connsiteX46" fmla="*/ 3910759 w 9132115"/>
              <a:gd name="connsiteY46" fmla="*/ 8912055 h 9829919"/>
              <a:gd name="connsiteX47" fmla="*/ 4006009 w 9132115"/>
              <a:gd name="connsiteY47" fmla="*/ 8851442 h 9829919"/>
              <a:gd name="connsiteX48" fmla="*/ 4153213 w 9132115"/>
              <a:gd name="connsiteY48" fmla="*/ 9319032 h 9829919"/>
              <a:gd name="connsiteX49" fmla="*/ 3183395 w 9132115"/>
              <a:gd name="connsiteY49" fmla="*/ 9500873 h 9829919"/>
              <a:gd name="connsiteX50" fmla="*/ 2152963 w 9132115"/>
              <a:gd name="connsiteY50" fmla="*/ 9829919 h 9829919"/>
              <a:gd name="connsiteX51" fmla="*/ 1235100 w 9132115"/>
              <a:gd name="connsiteY51" fmla="*/ 7067669 h 9829919"/>
              <a:gd name="connsiteX52" fmla="*/ 527221 w 9132115"/>
              <a:gd name="connsiteY52" fmla="*/ 4939662 h 9829919"/>
              <a:gd name="connsiteX0" fmla="*/ 527221 w 9065803"/>
              <a:gd name="connsiteY0" fmla="*/ 4939662 h 9829919"/>
              <a:gd name="connsiteX1" fmla="*/ 244426 w 9065803"/>
              <a:gd name="connsiteY1" fmla="*/ 4064352 h 9829919"/>
              <a:gd name="connsiteX2" fmla="*/ 138309 w 9065803"/>
              <a:gd name="connsiteY2" fmla="*/ 3970963 h 9829919"/>
              <a:gd name="connsiteX3" fmla="*/ 0 w 9065803"/>
              <a:gd name="connsiteY3" fmla="*/ 3218394 h 9829919"/>
              <a:gd name="connsiteX4" fmla="*/ 301862 w 9065803"/>
              <a:gd name="connsiteY4" fmla="*/ 2992331 h 9829919"/>
              <a:gd name="connsiteX5" fmla="*/ 548177 w 9065803"/>
              <a:gd name="connsiteY5" fmla="*/ 2849764 h 9829919"/>
              <a:gd name="connsiteX6" fmla="*/ 629948 w 9065803"/>
              <a:gd name="connsiteY6" fmla="*/ 2626483 h 9829919"/>
              <a:gd name="connsiteX7" fmla="*/ 647264 w 9065803"/>
              <a:gd name="connsiteY7" fmla="*/ 2129205 h 9829919"/>
              <a:gd name="connsiteX8" fmla="*/ 1205285 w 9065803"/>
              <a:gd name="connsiteY8" fmla="*/ 1788717 h 9829919"/>
              <a:gd name="connsiteX9" fmla="*/ 1390028 w 9065803"/>
              <a:gd name="connsiteY9" fmla="*/ 1762740 h 9829919"/>
              <a:gd name="connsiteX10" fmla="*/ 1521834 w 9065803"/>
              <a:gd name="connsiteY10" fmla="*/ 1260396 h 9829919"/>
              <a:gd name="connsiteX11" fmla="*/ 1673783 w 9065803"/>
              <a:gd name="connsiteY11" fmla="*/ 1133210 h 9829919"/>
              <a:gd name="connsiteX12" fmla="*/ 1969281 w 9065803"/>
              <a:gd name="connsiteY12" fmla="*/ 1077850 h 9829919"/>
              <a:gd name="connsiteX13" fmla="*/ 2305049 w 9065803"/>
              <a:gd name="connsiteY13" fmla="*/ 1127781 h 9829919"/>
              <a:gd name="connsiteX14" fmla="*/ 2520919 w 9065803"/>
              <a:gd name="connsiteY14" fmla="*/ 1132668 h 9829919"/>
              <a:gd name="connsiteX15" fmla="*/ 3168956 w 9065803"/>
              <a:gd name="connsiteY15" fmla="*/ 1814695 h 9829919"/>
              <a:gd name="connsiteX16" fmla="*/ 3711602 w 9065803"/>
              <a:gd name="connsiteY16" fmla="*/ 1891699 h 9829919"/>
              <a:gd name="connsiteX17" fmla="*/ 4008936 w 9065803"/>
              <a:gd name="connsiteY17" fmla="*/ 1966847 h 9829919"/>
              <a:gd name="connsiteX18" fmla="*/ 4225413 w 9065803"/>
              <a:gd name="connsiteY18" fmla="*/ 1990659 h 9829919"/>
              <a:gd name="connsiteX19" fmla="*/ 4388953 w 9065803"/>
              <a:gd name="connsiteY19" fmla="*/ 1894482 h 9829919"/>
              <a:gd name="connsiteX20" fmla="*/ 4518840 w 9065803"/>
              <a:gd name="connsiteY20" fmla="*/ 1626050 h 9829919"/>
              <a:gd name="connsiteX21" fmla="*/ 4318720 w 9065803"/>
              <a:gd name="connsiteY21" fmla="*/ 1206393 h 9829919"/>
              <a:gd name="connsiteX22" fmla="*/ 4301403 w 9065803"/>
              <a:gd name="connsiteY22" fmla="*/ 956207 h 9829919"/>
              <a:gd name="connsiteX23" fmla="*/ 4311981 w 9065803"/>
              <a:gd name="connsiteY23" fmla="*/ 625306 h 9829919"/>
              <a:gd name="connsiteX24" fmla="*/ 4403417 w 9065803"/>
              <a:gd name="connsiteY24" fmla="*/ 345123 h 9829919"/>
              <a:gd name="connsiteX25" fmla="*/ 4716056 w 9065803"/>
              <a:gd name="connsiteY25" fmla="*/ 79783 h 9829919"/>
              <a:gd name="connsiteX26" fmla="*/ 5156514 w 9065803"/>
              <a:gd name="connsiteY26" fmla="*/ 0 h 9829919"/>
              <a:gd name="connsiteX27" fmla="*/ 5599813 w 9065803"/>
              <a:gd name="connsiteY27" fmla="*/ 1042564 h 9829919"/>
              <a:gd name="connsiteX28" fmla="*/ 5903535 w 9065803"/>
              <a:gd name="connsiteY28" fmla="*/ 1865796 h 9829919"/>
              <a:gd name="connsiteX29" fmla="*/ 6299274 w 9065803"/>
              <a:gd name="connsiteY29" fmla="*/ 2724557 h 9829919"/>
              <a:gd name="connsiteX30" fmla="*/ 6688043 w 9065803"/>
              <a:gd name="connsiteY30" fmla="*/ 3318929 h 9829919"/>
              <a:gd name="connsiteX31" fmla="*/ 7057911 w 9065803"/>
              <a:gd name="connsiteY31" fmla="*/ 3757309 h 9829919"/>
              <a:gd name="connsiteX32" fmla="*/ 7534563 w 9065803"/>
              <a:gd name="connsiteY32" fmla="*/ 4207709 h 9829919"/>
              <a:gd name="connsiteX33" fmla="*/ 7995338 w 9065803"/>
              <a:gd name="connsiteY33" fmla="*/ 4447177 h 9829919"/>
              <a:gd name="connsiteX34" fmla="*/ 8450049 w 9065803"/>
              <a:gd name="connsiteY34" fmla="*/ 4607012 h 9829919"/>
              <a:gd name="connsiteX35" fmla="*/ 8592215 w 9065803"/>
              <a:gd name="connsiteY35" fmla="*/ 4585454 h 9829919"/>
              <a:gd name="connsiteX36" fmla="*/ 8923707 w 9065803"/>
              <a:gd name="connsiteY36" fmla="*/ 4541198 h 9829919"/>
              <a:gd name="connsiteX37" fmla="*/ 8828975 w 9065803"/>
              <a:gd name="connsiteY37" fmla="*/ 4813858 h 9829919"/>
              <a:gd name="connsiteX38" fmla="*/ 9065803 w 9065803"/>
              <a:gd name="connsiteY38" fmla="*/ 4851466 h 9829919"/>
              <a:gd name="connsiteX39" fmla="*/ 8961597 w 9065803"/>
              <a:gd name="connsiteY39" fmla="*/ 5396785 h 9829919"/>
              <a:gd name="connsiteX40" fmla="*/ 5962964 w 9065803"/>
              <a:gd name="connsiteY40" fmla="*/ 7916260 h 9829919"/>
              <a:gd name="connsiteX41" fmla="*/ 4902225 w 9065803"/>
              <a:gd name="connsiteY41" fmla="*/ 8276678 h 9829919"/>
              <a:gd name="connsiteX42" fmla="*/ 4768009 w 9065803"/>
              <a:gd name="connsiteY42" fmla="*/ 7872964 h 9829919"/>
              <a:gd name="connsiteX43" fmla="*/ 3941533 w 9065803"/>
              <a:gd name="connsiteY43" fmla="*/ 8131810 h 9829919"/>
              <a:gd name="connsiteX44" fmla="*/ 4127224 w 9065803"/>
              <a:gd name="connsiteY44" fmla="*/ 8684136 h 9829919"/>
              <a:gd name="connsiteX45" fmla="*/ 3850145 w 9065803"/>
              <a:gd name="connsiteY45" fmla="*/ 8799487 h 9829919"/>
              <a:gd name="connsiteX46" fmla="*/ 3910759 w 9065803"/>
              <a:gd name="connsiteY46" fmla="*/ 8912055 h 9829919"/>
              <a:gd name="connsiteX47" fmla="*/ 4006009 w 9065803"/>
              <a:gd name="connsiteY47" fmla="*/ 8851442 h 9829919"/>
              <a:gd name="connsiteX48" fmla="*/ 4153213 w 9065803"/>
              <a:gd name="connsiteY48" fmla="*/ 9319032 h 9829919"/>
              <a:gd name="connsiteX49" fmla="*/ 3183395 w 9065803"/>
              <a:gd name="connsiteY49" fmla="*/ 9500873 h 9829919"/>
              <a:gd name="connsiteX50" fmla="*/ 2152963 w 9065803"/>
              <a:gd name="connsiteY50" fmla="*/ 9829919 h 9829919"/>
              <a:gd name="connsiteX51" fmla="*/ 1235100 w 9065803"/>
              <a:gd name="connsiteY51" fmla="*/ 7067669 h 9829919"/>
              <a:gd name="connsiteX52" fmla="*/ 527221 w 9065803"/>
              <a:gd name="connsiteY52" fmla="*/ 4939662 h 9829919"/>
              <a:gd name="connsiteX0" fmla="*/ 527221 w 11169617"/>
              <a:gd name="connsiteY0" fmla="*/ 4939662 h 9829919"/>
              <a:gd name="connsiteX1" fmla="*/ 244426 w 11169617"/>
              <a:gd name="connsiteY1" fmla="*/ 4064352 h 9829919"/>
              <a:gd name="connsiteX2" fmla="*/ 138309 w 11169617"/>
              <a:gd name="connsiteY2" fmla="*/ 3970963 h 9829919"/>
              <a:gd name="connsiteX3" fmla="*/ 0 w 11169617"/>
              <a:gd name="connsiteY3" fmla="*/ 3218394 h 9829919"/>
              <a:gd name="connsiteX4" fmla="*/ 301862 w 11169617"/>
              <a:gd name="connsiteY4" fmla="*/ 2992331 h 9829919"/>
              <a:gd name="connsiteX5" fmla="*/ 548177 w 11169617"/>
              <a:gd name="connsiteY5" fmla="*/ 2849764 h 9829919"/>
              <a:gd name="connsiteX6" fmla="*/ 629948 w 11169617"/>
              <a:gd name="connsiteY6" fmla="*/ 2626483 h 9829919"/>
              <a:gd name="connsiteX7" fmla="*/ 647264 w 11169617"/>
              <a:gd name="connsiteY7" fmla="*/ 2129205 h 9829919"/>
              <a:gd name="connsiteX8" fmla="*/ 1205285 w 11169617"/>
              <a:gd name="connsiteY8" fmla="*/ 1788717 h 9829919"/>
              <a:gd name="connsiteX9" fmla="*/ 1390028 w 11169617"/>
              <a:gd name="connsiteY9" fmla="*/ 1762740 h 9829919"/>
              <a:gd name="connsiteX10" fmla="*/ 1521834 w 11169617"/>
              <a:gd name="connsiteY10" fmla="*/ 1260396 h 9829919"/>
              <a:gd name="connsiteX11" fmla="*/ 1673783 w 11169617"/>
              <a:gd name="connsiteY11" fmla="*/ 1133210 h 9829919"/>
              <a:gd name="connsiteX12" fmla="*/ 1969281 w 11169617"/>
              <a:gd name="connsiteY12" fmla="*/ 1077850 h 9829919"/>
              <a:gd name="connsiteX13" fmla="*/ 2305049 w 11169617"/>
              <a:gd name="connsiteY13" fmla="*/ 1127781 h 9829919"/>
              <a:gd name="connsiteX14" fmla="*/ 2520919 w 11169617"/>
              <a:gd name="connsiteY14" fmla="*/ 1132668 h 9829919"/>
              <a:gd name="connsiteX15" fmla="*/ 3168956 w 11169617"/>
              <a:gd name="connsiteY15" fmla="*/ 1814695 h 9829919"/>
              <a:gd name="connsiteX16" fmla="*/ 3711602 w 11169617"/>
              <a:gd name="connsiteY16" fmla="*/ 1891699 h 9829919"/>
              <a:gd name="connsiteX17" fmla="*/ 4008936 w 11169617"/>
              <a:gd name="connsiteY17" fmla="*/ 1966847 h 9829919"/>
              <a:gd name="connsiteX18" fmla="*/ 4225413 w 11169617"/>
              <a:gd name="connsiteY18" fmla="*/ 1990659 h 9829919"/>
              <a:gd name="connsiteX19" fmla="*/ 4388953 w 11169617"/>
              <a:gd name="connsiteY19" fmla="*/ 1894482 h 9829919"/>
              <a:gd name="connsiteX20" fmla="*/ 4518840 w 11169617"/>
              <a:gd name="connsiteY20" fmla="*/ 1626050 h 9829919"/>
              <a:gd name="connsiteX21" fmla="*/ 4318720 w 11169617"/>
              <a:gd name="connsiteY21" fmla="*/ 1206393 h 9829919"/>
              <a:gd name="connsiteX22" fmla="*/ 4301403 w 11169617"/>
              <a:gd name="connsiteY22" fmla="*/ 956207 h 9829919"/>
              <a:gd name="connsiteX23" fmla="*/ 4311981 w 11169617"/>
              <a:gd name="connsiteY23" fmla="*/ 625306 h 9829919"/>
              <a:gd name="connsiteX24" fmla="*/ 4403417 w 11169617"/>
              <a:gd name="connsiteY24" fmla="*/ 345123 h 9829919"/>
              <a:gd name="connsiteX25" fmla="*/ 4716056 w 11169617"/>
              <a:gd name="connsiteY25" fmla="*/ 79783 h 9829919"/>
              <a:gd name="connsiteX26" fmla="*/ 5156514 w 11169617"/>
              <a:gd name="connsiteY26" fmla="*/ 0 h 9829919"/>
              <a:gd name="connsiteX27" fmla="*/ 5599813 w 11169617"/>
              <a:gd name="connsiteY27" fmla="*/ 1042564 h 9829919"/>
              <a:gd name="connsiteX28" fmla="*/ 5903535 w 11169617"/>
              <a:gd name="connsiteY28" fmla="*/ 1865796 h 9829919"/>
              <a:gd name="connsiteX29" fmla="*/ 6299274 w 11169617"/>
              <a:gd name="connsiteY29" fmla="*/ 2724557 h 9829919"/>
              <a:gd name="connsiteX30" fmla="*/ 6688043 w 11169617"/>
              <a:gd name="connsiteY30" fmla="*/ 3318929 h 9829919"/>
              <a:gd name="connsiteX31" fmla="*/ 7057911 w 11169617"/>
              <a:gd name="connsiteY31" fmla="*/ 3757309 h 9829919"/>
              <a:gd name="connsiteX32" fmla="*/ 7534563 w 11169617"/>
              <a:gd name="connsiteY32" fmla="*/ 4207709 h 9829919"/>
              <a:gd name="connsiteX33" fmla="*/ 7995338 w 11169617"/>
              <a:gd name="connsiteY33" fmla="*/ 4447177 h 9829919"/>
              <a:gd name="connsiteX34" fmla="*/ 8450049 w 11169617"/>
              <a:gd name="connsiteY34" fmla="*/ 4607012 h 9829919"/>
              <a:gd name="connsiteX35" fmla="*/ 8592215 w 11169617"/>
              <a:gd name="connsiteY35" fmla="*/ 4585454 h 9829919"/>
              <a:gd name="connsiteX36" fmla="*/ 8923707 w 11169617"/>
              <a:gd name="connsiteY36" fmla="*/ 4541198 h 9829919"/>
              <a:gd name="connsiteX37" fmla="*/ 8828975 w 11169617"/>
              <a:gd name="connsiteY37" fmla="*/ 4813858 h 9829919"/>
              <a:gd name="connsiteX38" fmla="*/ 9065803 w 11169617"/>
              <a:gd name="connsiteY38" fmla="*/ 4851466 h 9829919"/>
              <a:gd name="connsiteX39" fmla="*/ 8961597 w 11169617"/>
              <a:gd name="connsiteY39" fmla="*/ 5396785 h 9829919"/>
              <a:gd name="connsiteX40" fmla="*/ 11140422 w 11169617"/>
              <a:gd name="connsiteY40" fmla="*/ 5725858 h 9829919"/>
              <a:gd name="connsiteX41" fmla="*/ 5962964 w 11169617"/>
              <a:gd name="connsiteY41" fmla="*/ 7916260 h 9829919"/>
              <a:gd name="connsiteX42" fmla="*/ 4902225 w 11169617"/>
              <a:gd name="connsiteY42" fmla="*/ 8276678 h 9829919"/>
              <a:gd name="connsiteX43" fmla="*/ 4768009 w 11169617"/>
              <a:gd name="connsiteY43" fmla="*/ 7872964 h 9829919"/>
              <a:gd name="connsiteX44" fmla="*/ 3941533 w 11169617"/>
              <a:gd name="connsiteY44" fmla="*/ 8131810 h 9829919"/>
              <a:gd name="connsiteX45" fmla="*/ 4127224 w 11169617"/>
              <a:gd name="connsiteY45" fmla="*/ 8684136 h 9829919"/>
              <a:gd name="connsiteX46" fmla="*/ 3850145 w 11169617"/>
              <a:gd name="connsiteY46" fmla="*/ 8799487 h 9829919"/>
              <a:gd name="connsiteX47" fmla="*/ 3910759 w 11169617"/>
              <a:gd name="connsiteY47" fmla="*/ 8912055 h 9829919"/>
              <a:gd name="connsiteX48" fmla="*/ 4006009 w 11169617"/>
              <a:gd name="connsiteY48" fmla="*/ 8851442 h 9829919"/>
              <a:gd name="connsiteX49" fmla="*/ 4153213 w 11169617"/>
              <a:gd name="connsiteY49" fmla="*/ 9319032 h 9829919"/>
              <a:gd name="connsiteX50" fmla="*/ 3183395 w 11169617"/>
              <a:gd name="connsiteY50" fmla="*/ 9500873 h 9829919"/>
              <a:gd name="connsiteX51" fmla="*/ 2152963 w 11169617"/>
              <a:gd name="connsiteY51" fmla="*/ 9829919 h 9829919"/>
              <a:gd name="connsiteX52" fmla="*/ 1235100 w 11169617"/>
              <a:gd name="connsiteY52" fmla="*/ 7067669 h 9829919"/>
              <a:gd name="connsiteX53" fmla="*/ 527221 w 11169617"/>
              <a:gd name="connsiteY53" fmla="*/ 4939662 h 9829919"/>
              <a:gd name="connsiteX0" fmla="*/ 527221 w 11353469"/>
              <a:gd name="connsiteY0" fmla="*/ 4939662 h 9829919"/>
              <a:gd name="connsiteX1" fmla="*/ 244426 w 11353469"/>
              <a:gd name="connsiteY1" fmla="*/ 4064352 h 9829919"/>
              <a:gd name="connsiteX2" fmla="*/ 138309 w 11353469"/>
              <a:gd name="connsiteY2" fmla="*/ 3970963 h 9829919"/>
              <a:gd name="connsiteX3" fmla="*/ 0 w 11353469"/>
              <a:gd name="connsiteY3" fmla="*/ 3218394 h 9829919"/>
              <a:gd name="connsiteX4" fmla="*/ 301862 w 11353469"/>
              <a:gd name="connsiteY4" fmla="*/ 2992331 h 9829919"/>
              <a:gd name="connsiteX5" fmla="*/ 548177 w 11353469"/>
              <a:gd name="connsiteY5" fmla="*/ 2849764 h 9829919"/>
              <a:gd name="connsiteX6" fmla="*/ 629948 w 11353469"/>
              <a:gd name="connsiteY6" fmla="*/ 2626483 h 9829919"/>
              <a:gd name="connsiteX7" fmla="*/ 647264 w 11353469"/>
              <a:gd name="connsiteY7" fmla="*/ 2129205 h 9829919"/>
              <a:gd name="connsiteX8" fmla="*/ 1205285 w 11353469"/>
              <a:gd name="connsiteY8" fmla="*/ 1788717 h 9829919"/>
              <a:gd name="connsiteX9" fmla="*/ 1390028 w 11353469"/>
              <a:gd name="connsiteY9" fmla="*/ 1762740 h 9829919"/>
              <a:gd name="connsiteX10" fmla="*/ 1521834 w 11353469"/>
              <a:gd name="connsiteY10" fmla="*/ 1260396 h 9829919"/>
              <a:gd name="connsiteX11" fmla="*/ 1673783 w 11353469"/>
              <a:gd name="connsiteY11" fmla="*/ 1133210 h 9829919"/>
              <a:gd name="connsiteX12" fmla="*/ 1969281 w 11353469"/>
              <a:gd name="connsiteY12" fmla="*/ 1077850 h 9829919"/>
              <a:gd name="connsiteX13" fmla="*/ 2305049 w 11353469"/>
              <a:gd name="connsiteY13" fmla="*/ 1127781 h 9829919"/>
              <a:gd name="connsiteX14" fmla="*/ 2520919 w 11353469"/>
              <a:gd name="connsiteY14" fmla="*/ 1132668 h 9829919"/>
              <a:gd name="connsiteX15" fmla="*/ 3168956 w 11353469"/>
              <a:gd name="connsiteY15" fmla="*/ 1814695 h 9829919"/>
              <a:gd name="connsiteX16" fmla="*/ 3711602 w 11353469"/>
              <a:gd name="connsiteY16" fmla="*/ 1891699 h 9829919"/>
              <a:gd name="connsiteX17" fmla="*/ 4008936 w 11353469"/>
              <a:gd name="connsiteY17" fmla="*/ 1966847 h 9829919"/>
              <a:gd name="connsiteX18" fmla="*/ 4225413 w 11353469"/>
              <a:gd name="connsiteY18" fmla="*/ 1990659 h 9829919"/>
              <a:gd name="connsiteX19" fmla="*/ 4388953 w 11353469"/>
              <a:gd name="connsiteY19" fmla="*/ 1894482 h 9829919"/>
              <a:gd name="connsiteX20" fmla="*/ 4518840 w 11353469"/>
              <a:gd name="connsiteY20" fmla="*/ 1626050 h 9829919"/>
              <a:gd name="connsiteX21" fmla="*/ 4318720 w 11353469"/>
              <a:gd name="connsiteY21" fmla="*/ 1206393 h 9829919"/>
              <a:gd name="connsiteX22" fmla="*/ 4301403 w 11353469"/>
              <a:gd name="connsiteY22" fmla="*/ 956207 h 9829919"/>
              <a:gd name="connsiteX23" fmla="*/ 4311981 w 11353469"/>
              <a:gd name="connsiteY23" fmla="*/ 625306 h 9829919"/>
              <a:gd name="connsiteX24" fmla="*/ 4403417 w 11353469"/>
              <a:gd name="connsiteY24" fmla="*/ 345123 h 9829919"/>
              <a:gd name="connsiteX25" fmla="*/ 4716056 w 11353469"/>
              <a:gd name="connsiteY25" fmla="*/ 79783 h 9829919"/>
              <a:gd name="connsiteX26" fmla="*/ 5156514 w 11353469"/>
              <a:gd name="connsiteY26" fmla="*/ 0 h 9829919"/>
              <a:gd name="connsiteX27" fmla="*/ 5599813 w 11353469"/>
              <a:gd name="connsiteY27" fmla="*/ 1042564 h 9829919"/>
              <a:gd name="connsiteX28" fmla="*/ 5903535 w 11353469"/>
              <a:gd name="connsiteY28" fmla="*/ 1865796 h 9829919"/>
              <a:gd name="connsiteX29" fmla="*/ 6299274 w 11353469"/>
              <a:gd name="connsiteY29" fmla="*/ 2724557 h 9829919"/>
              <a:gd name="connsiteX30" fmla="*/ 6688043 w 11353469"/>
              <a:gd name="connsiteY30" fmla="*/ 3318929 h 9829919"/>
              <a:gd name="connsiteX31" fmla="*/ 7057911 w 11353469"/>
              <a:gd name="connsiteY31" fmla="*/ 3757309 h 9829919"/>
              <a:gd name="connsiteX32" fmla="*/ 7534563 w 11353469"/>
              <a:gd name="connsiteY32" fmla="*/ 4207709 h 9829919"/>
              <a:gd name="connsiteX33" fmla="*/ 7995338 w 11353469"/>
              <a:gd name="connsiteY33" fmla="*/ 4447177 h 9829919"/>
              <a:gd name="connsiteX34" fmla="*/ 8450049 w 11353469"/>
              <a:gd name="connsiteY34" fmla="*/ 4607012 h 9829919"/>
              <a:gd name="connsiteX35" fmla="*/ 8592215 w 11353469"/>
              <a:gd name="connsiteY35" fmla="*/ 4585454 h 9829919"/>
              <a:gd name="connsiteX36" fmla="*/ 8923707 w 11353469"/>
              <a:gd name="connsiteY36" fmla="*/ 4541198 h 9829919"/>
              <a:gd name="connsiteX37" fmla="*/ 8828975 w 11353469"/>
              <a:gd name="connsiteY37" fmla="*/ 4813858 h 9829919"/>
              <a:gd name="connsiteX38" fmla="*/ 9065803 w 11353469"/>
              <a:gd name="connsiteY38" fmla="*/ 4851466 h 9829919"/>
              <a:gd name="connsiteX39" fmla="*/ 8961597 w 11353469"/>
              <a:gd name="connsiteY39" fmla="*/ 5396785 h 9829919"/>
              <a:gd name="connsiteX40" fmla="*/ 10344677 w 11353469"/>
              <a:gd name="connsiteY40" fmla="*/ 5387383 h 9829919"/>
              <a:gd name="connsiteX41" fmla="*/ 11140422 w 11353469"/>
              <a:gd name="connsiteY41" fmla="*/ 5725858 h 9829919"/>
              <a:gd name="connsiteX42" fmla="*/ 5962964 w 11353469"/>
              <a:gd name="connsiteY42" fmla="*/ 7916260 h 9829919"/>
              <a:gd name="connsiteX43" fmla="*/ 4902225 w 11353469"/>
              <a:gd name="connsiteY43" fmla="*/ 8276678 h 9829919"/>
              <a:gd name="connsiteX44" fmla="*/ 4768009 w 11353469"/>
              <a:gd name="connsiteY44" fmla="*/ 7872964 h 9829919"/>
              <a:gd name="connsiteX45" fmla="*/ 3941533 w 11353469"/>
              <a:gd name="connsiteY45" fmla="*/ 8131810 h 9829919"/>
              <a:gd name="connsiteX46" fmla="*/ 4127224 w 11353469"/>
              <a:gd name="connsiteY46" fmla="*/ 8684136 h 9829919"/>
              <a:gd name="connsiteX47" fmla="*/ 3850145 w 11353469"/>
              <a:gd name="connsiteY47" fmla="*/ 8799487 h 9829919"/>
              <a:gd name="connsiteX48" fmla="*/ 3910759 w 11353469"/>
              <a:gd name="connsiteY48" fmla="*/ 8912055 h 9829919"/>
              <a:gd name="connsiteX49" fmla="*/ 4006009 w 11353469"/>
              <a:gd name="connsiteY49" fmla="*/ 8851442 h 9829919"/>
              <a:gd name="connsiteX50" fmla="*/ 4153213 w 11353469"/>
              <a:gd name="connsiteY50" fmla="*/ 9319032 h 9829919"/>
              <a:gd name="connsiteX51" fmla="*/ 3183395 w 11353469"/>
              <a:gd name="connsiteY51" fmla="*/ 9500873 h 9829919"/>
              <a:gd name="connsiteX52" fmla="*/ 2152963 w 11353469"/>
              <a:gd name="connsiteY52" fmla="*/ 9829919 h 9829919"/>
              <a:gd name="connsiteX53" fmla="*/ 1235100 w 11353469"/>
              <a:gd name="connsiteY53" fmla="*/ 7067669 h 9829919"/>
              <a:gd name="connsiteX54" fmla="*/ 527221 w 11353469"/>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344677 w 11140422"/>
              <a:gd name="connsiteY40" fmla="*/ 5387383 h 9829919"/>
              <a:gd name="connsiteX41" fmla="*/ 11140422 w 11140422"/>
              <a:gd name="connsiteY41" fmla="*/ 5725858 h 9829919"/>
              <a:gd name="connsiteX42" fmla="*/ 5962964 w 11140422"/>
              <a:gd name="connsiteY42" fmla="*/ 7916260 h 9829919"/>
              <a:gd name="connsiteX43" fmla="*/ 4902225 w 11140422"/>
              <a:gd name="connsiteY43" fmla="*/ 8276678 h 9829919"/>
              <a:gd name="connsiteX44" fmla="*/ 4768009 w 11140422"/>
              <a:gd name="connsiteY44" fmla="*/ 7872964 h 9829919"/>
              <a:gd name="connsiteX45" fmla="*/ 3941533 w 11140422"/>
              <a:gd name="connsiteY45" fmla="*/ 8131810 h 9829919"/>
              <a:gd name="connsiteX46" fmla="*/ 4127224 w 11140422"/>
              <a:gd name="connsiteY46" fmla="*/ 8684136 h 9829919"/>
              <a:gd name="connsiteX47" fmla="*/ 3850145 w 11140422"/>
              <a:gd name="connsiteY47" fmla="*/ 8799487 h 9829919"/>
              <a:gd name="connsiteX48" fmla="*/ 3910759 w 11140422"/>
              <a:gd name="connsiteY48" fmla="*/ 8912055 h 9829919"/>
              <a:gd name="connsiteX49" fmla="*/ 4006009 w 11140422"/>
              <a:gd name="connsiteY49" fmla="*/ 8851442 h 9829919"/>
              <a:gd name="connsiteX50" fmla="*/ 4153213 w 11140422"/>
              <a:gd name="connsiteY50" fmla="*/ 9319032 h 9829919"/>
              <a:gd name="connsiteX51" fmla="*/ 3183395 w 11140422"/>
              <a:gd name="connsiteY51" fmla="*/ 9500873 h 9829919"/>
              <a:gd name="connsiteX52" fmla="*/ 2152963 w 11140422"/>
              <a:gd name="connsiteY52" fmla="*/ 9829919 h 9829919"/>
              <a:gd name="connsiteX53" fmla="*/ 1235100 w 11140422"/>
              <a:gd name="connsiteY53" fmla="*/ 7067669 h 9829919"/>
              <a:gd name="connsiteX54" fmla="*/ 527221 w 11140422"/>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164689 w 11140422"/>
              <a:gd name="connsiteY40" fmla="*/ 5556621 h 9829919"/>
              <a:gd name="connsiteX41" fmla="*/ 10344677 w 11140422"/>
              <a:gd name="connsiteY41" fmla="*/ 5387383 h 9829919"/>
              <a:gd name="connsiteX42" fmla="*/ 11140422 w 11140422"/>
              <a:gd name="connsiteY42" fmla="*/ 5725858 h 9829919"/>
              <a:gd name="connsiteX43" fmla="*/ 5962964 w 11140422"/>
              <a:gd name="connsiteY43" fmla="*/ 7916260 h 9829919"/>
              <a:gd name="connsiteX44" fmla="*/ 4902225 w 11140422"/>
              <a:gd name="connsiteY44" fmla="*/ 8276678 h 9829919"/>
              <a:gd name="connsiteX45" fmla="*/ 4768009 w 11140422"/>
              <a:gd name="connsiteY45" fmla="*/ 7872964 h 9829919"/>
              <a:gd name="connsiteX46" fmla="*/ 3941533 w 11140422"/>
              <a:gd name="connsiteY46" fmla="*/ 8131810 h 9829919"/>
              <a:gd name="connsiteX47" fmla="*/ 4127224 w 11140422"/>
              <a:gd name="connsiteY47" fmla="*/ 8684136 h 9829919"/>
              <a:gd name="connsiteX48" fmla="*/ 3850145 w 11140422"/>
              <a:gd name="connsiteY48" fmla="*/ 8799487 h 9829919"/>
              <a:gd name="connsiteX49" fmla="*/ 3910759 w 11140422"/>
              <a:gd name="connsiteY49" fmla="*/ 8912055 h 9829919"/>
              <a:gd name="connsiteX50" fmla="*/ 4006009 w 11140422"/>
              <a:gd name="connsiteY50" fmla="*/ 8851442 h 9829919"/>
              <a:gd name="connsiteX51" fmla="*/ 4153213 w 11140422"/>
              <a:gd name="connsiteY51" fmla="*/ 9319032 h 9829919"/>
              <a:gd name="connsiteX52" fmla="*/ 3183395 w 11140422"/>
              <a:gd name="connsiteY52" fmla="*/ 9500873 h 9829919"/>
              <a:gd name="connsiteX53" fmla="*/ 2152963 w 11140422"/>
              <a:gd name="connsiteY53" fmla="*/ 9829919 h 9829919"/>
              <a:gd name="connsiteX54" fmla="*/ 1235100 w 11140422"/>
              <a:gd name="connsiteY54" fmla="*/ 7067669 h 9829919"/>
              <a:gd name="connsiteX55" fmla="*/ 527221 w 11140422"/>
              <a:gd name="connsiteY55"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9008963 w 11140422"/>
              <a:gd name="connsiteY39" fmla="*/ 5330971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5962964 w 11244627"/>
              <a:gd name="connsiteY44" fmla="*/ 7916260 h 9829919"/>
              <a:gd name="connsiteX45" fmla="*/ 4902225 w 11244627"/>
              <a:gd name="connsiteY45" fmla="*/ 8276678 h 9829919"/>
              <a:gd name="connsiteX46" fmla="*/ 4768009 w 11244627"/>
              <a:gd name="connsiteY46" fmla="*/ 7872964 h 9829919"/>
              <a:gd name="connsiteX47" fmla="*/ 3941533 w 11244627"/>
              <a:gd name="connsiteY47" fmla="*/ 8131810 h 9829919"/>
              <a:gd name="connsiteX48" fmla="*/ 4127224 w 11244627"/>
              <a:gd name="connsiteY48" fmla="*/ 8684136 h 9829919"/>
              <a:gd name="connsiteX49" fmla="*/ 3850145 w 11244627"/>
              <a:gd name="connsiteY49" fmla="*/ 8799487 h 9829919"/>
              <a:gd name="connsiteX50" fmla="*/ 3910759 w 11244627"/>
              <a:gd name="connsiteY50" fmla="*/ 8912055 h 9829919"/>
              <a:gd name="connsiteX51" fmla="*/ 4006009 w 11244627"/>
              <a:gd name="connsiteY51" fmla="*/ 8851442 h 9829919"/>
              <a:gd name="connsiteX52" fmla="*/ 4153213 w 11244627"/>
              <a:gd name="connsiteY52" fmla="*/ 9319032 h 9829919"/>
              <a:gd name="connsiteX53" fmla="*/ 3183395 w 11244627"/>
              <a:gd name="connsiteY53" fmla="*/ 9500873 h 9829919"/>
              <a:gd name="connsiteX54" fmla="*/ 2152963 w 11244627"/>
              <a:gd name="connsiteY54" fmla="*/ 9829919 h 9829919"/>
              <a:gd name="connsiteX55" fmla="*/ 1235100 w 11244627"/>
              <a:gd name="connsiteY55" fmla="*/ 7067669 h 9829919"/>
              <a:gd name="connsiteX56" fmla="*/ 527221 w 11244627"/>
              <a:gd name="connsiteY56" fmla="*/ 4939662 h 9829919"/>
              <a:gd name="connsiteX0" fmla="*/ 527221 w 11252632"/>
              <a:gd name="connsiteY0" fmla="*/ 4939662 h 9829919"/>
              <a:gd name="connsiteX1" fmla="*/ 244426 w 11252632"/>
              <a:gd name="connsiteY1" fmla="*/ 4064352 h 9829919"/>
              <a:gd name="connsiteX2" fmla="*/ 138309 w 11252632"/>
              <a:gd name="connsiteY2" fmla="*/ 3970963 h 9829919"/>
              <a:gd name="connsiteX3" fmla="*/ 0 w 11252632"/>
              <a:gd name="connsiteY3" fmla="*/ 3218394 h 9829919"/>
              <a:gd name="connsiteX4" fmla="*/ 301862 w 11252632"/>
              <a:gd name="connsiteY4" fmla="*/ 2992331 h 9829919"/>
              <a:gd name="connsiteX5" fmla="*/ 548177 w 11252632"/>
              <a:gd name="connsiteY5" fmla="*/ 2849764 h 9829919"/>
              <a:gd name="connsiteX6" fmla="*/ 629948 w 11252632"/>
              <a:gd name="connsiteY6" fmla="*/ 2626483 h 9829919"/>
              <a:gd name="connsiteX7" fmla="*/ 647264 w 11252632"/>
              <a:gd name="connsiteY7" fmla="*/ 2129205 h 9829919"/>
              <a:gd name="connsiteX8" fmla="*/ 1205285 w 11252632"/>
              <a:gd name="connsiteY8" fmla="*/ 1788717 h 9829919"/>
              <a:gd name="connsiteX9" fmla="*/ 1390028 w 11252632"/>
              <a:gd name="connsiteY9" fmla="*/ 1762740 h 9829919"/>
              <a:gd name="connsiteX10" fmla="*/ 1521834 w 11252632"/>
              <a:gd name="connsiteY10" fmla="*/ 1260396 h 9829919"/>
              <a:gd name="connsiteX11" fmla="*/ 1673783 w 11252632"/>
              <a:gd name="connsiteY11" fmla="*/ 1133210 h 9829919"/>
              <a:gd name="connsiteX12" fmla="*/ 1969281 w 11252632"/>
              <a:gd name="connsiteY12" fmla="*/ 1077850 h 9829919"/>
              <a:gd name="connsiteX13" fmla="*/ 2305049 w 11252632"/>
              <a:gd name="connsiteY13" fmla="*/ 1127781 h 9829919"/>
              <a:gd name="connsiteX14" fmla="*/ 2520919 w 11252632"/>
              <a:gd name="connsiteY14" fmla="*/ 1132668 h 9829919"/>
              <a:gd name="connsiteX15" fmla="*/ 3168956 w 11252632"/>
              <a:gd name="connsiteY15" fmla="*/ 1814695 h 9829919"/>
              <a:gd name="connsiteX16" fmla="*/ 3711602 w 11252632"/>
              <a:gd name="connsiteY16" fmla="*/ 1891699 h 9829919"/>
              <a:gd name="connsiteX17" fmla="*/ 4008936 w 11252632"/>
              <a:gd name="connsiteY17" fmla="*/ 1966847 h 9829919"/>
              <a:gd name="connsiteX18" fmla="*/ 4225413 w 11252632"/>
              <a:gd name="connsiteY18" fmla="*/ 1990659 h 9829919"/>
              <a:gd name="connsiteX19" fmla="*/ 4388953 w 11252632"/>
              <a:gd name="connsiteY19" fmla="*/ 1894482 h 9829919"/>
              <a:gd name="connsiteX20" fmla="*/ 4518840 w 11252632"/>
              <a:gd name="connsiteY20" fmla="*/ 1626050 h 9829919"/>
              <a:gd name="connsiteX21" fmla="*/ 4318720 w 11252632"/>
              <a:gd name="connsiteY21" fmla="*/ 1206393 h 9829919"/>
              <a:gd name="connsiteX22" fmla="*/ 4301403 w 11252632"/>
              <a:gd name="connsiteY22" fmla="*/ 956207 h 9829919"/>
              <a:gd name="connsiteX23" fmla="*/ 4311981 w 11252632"/>
              <a:gd name="connsiteY23" fmla="*/ 625306 h 9829919"/>
              <a:gd name="connsiteX24" fmla="*/ 4403417 w 11252632"/>
              <a:gd name="connsiteY24" fmla="*/ 345123 h 9829919"/>
              <a:gd name="connsiteX25" fmla="*/ 4716056 w 11252632"/>
              <a:gd name="connsiteY25" fmla="*/ 79783 h 9829919"/>
              <a:gd name="connsiteX26" fmla="*/ 5156514 w 11252632"/>
              <a:gd name="connsiteY26" fmla="*/ 0 h 9829919"/>
              <a:gd name="connsiteX27" fmla="*/ 5599813 w 11252632"/>
              <a:gd name="connsiteY27" fmla="*/ 1042564 h 9829919"/>
              <a:gd name="connsiteX28" fmla="*/ 5903535 w 11252632"/>
              <a:gd name="connsiteY28" fmla="*/ 1865796 h 9829919"/>
              <a:gd name="connsiteX29" fmla="*/ 6299274 w 11252632"/>
              <a:gd name="connsiteY29" fmla="*/ 2724557 h 9829919"/>
              <a:gd name="connsiteX30" fmla="*/ 6688043 w 11252632"/>
              <a:gd name="connsiteY30" fmla="*/ 3318929 h 9829919"/>
              <a:gd name="connsiteX31" fmla="*/ 7057911 w 11252632"/>
              <a:gd name="connsiteY31" fmla="*/ 3757309 h 9829919"/>
              <a:gd name="connsiteX32" fmla="*/ 7534563 w 11252632"/>
              <a:gd name="connsiteY32" fmla="*/ 4207709 h 9829919"/>
              <a:gd name="connsiteX33" fmla="*/ 7995338 w 11252632"/>
              <a:gd name="connsiteY33" fmla="*/ 4447177 h 9829919"/>
              <a:gd name="connsiteX34" fmla="*/ 8450049 w 11252632"/>
              <a:gd name="connsiteY34" fmla="*/ 4607012 h 9829919"/>
              <a:gd name="connsiteX35" fmla="*/ 8592215 w 11252632"/>
              <a:gd name="connsiteY35" fmla="*/ 4585454 h 9829919"/>
              <a:gd name="connsiteX36" fmla="*/ 8923707 w 11252632"/>
              <a:gd name="connsiteY36" fmla="*/ 4541198 h 9829919"/>
              <a:gd name="connsiteX37" fmla="*/ 8828975 w 11252632"/>
              <a:gd name="connsiteY37" fmla="*/ 4813858 h 9829919"/>
              <a:gd name="connsiteX38" fmla="*/ 9065803 w 11252632"/>
              <a:gd name="connsiteY38" fmla="*/ 4851466 h 9829919"/>
              <a:gd name="connsiteX39" fmla="*/ 9008963 w 11252632"/>
              <a:gd name="connsiteY39" fmla="*/ 5330971 h 9829919"/>
              <a:gd name="connsiteX40" fmla="*/ 9634192 w 11252632"/>
              <a:gd name="connsiteY40" fmla="*/ 5424992 h 9829919"/>
              <a:gd name="connsiteX41" fmla="*/ 10164689 w 11252632"/>
              <a:gd name="connsiteY41" fmla="*/ 5556621 h 9829919"/>
              <a:gd name="connsiteX42" fmla="*/ 10344677 w 11252632"/>
              <a:gd name="connsiteY42" fmla="*/ 5387383 h 9829919"/>
              <a:gd name="connsiteX43" fmla="*/ 11244627 w 11252632"/>
              <a:gd name="connsiteY43" fmla="*/ 5697652 h 9829919"/>
              <a:gd name="connsiteX44" fmla="*/ 11064637 w 11252632"/>
              <a:gd name="connsiteY44" fmla="*/ 6036126 h 9829919"/>
              <a:gd name="connsiteX45" fmla="*/ 5962964 w 11252632"/>
              <a:gd name="connsiteY45" fmla="*/ 7916260 h 9829919"/>
              <a:gd name="connsiteX46" fmla="*/ 4902225 w 11252632"/>
              <a:gd name="connsiteY46" fmla="*/ 8276678 h 9829919"/>
              <a:gd name="connsiteX47" fmla="*/ 4768009 w 11252632"/>
              <a:gd name="connsiteY47" fmla="*/ 7872964 h 9829919"/>
              <a:gd name="connsiteX48" fmla="*/ 3941533 w 11252632"/>
              <a:gd name="connsiteY48" fmla="*/ 8131810 h 9829919"/>
              <a:gd name="connsiteX49" fmla="*/ 4127224 w 11252632"/>
              <a:gd name="connsiteY49" fmla="*/ 8684136 h 9829919"/>
              <a:gd name="connsiteX50" fmla="*/ 3850145 w 11252632"/>
              <a:gd name="connsiteY50" fmla="*/ 8799487 h 9829919"/>
              <a:gd name="connsiteX51" fmla="*/ 3910759 w 11252632"/>
              <a:gd name="connsiteY51" fmla="*/ 8912055 h 9829919"/>
              <a:gd name="connsiteX52" fmla="*/ 4006009 w 11252632"/>
              <a:gd name="connsiteY52" fmla="*/ 8851442 h 9829919"/>
              <a:gd name="connsiteX53" fmla="*/ 4153213 w 11252632"/>
              <a:gd name="connsiteY53" fmla="*/ 9319032 h 9829919"/>
              <a:gd name="connsiteX54" fmla="*/ 3183395 w 11252632"/>
              <a:gd name="connsiteY54" fmla="*/ 9500873 h 9829919"/>
              <a:gd name="connsiteX55" fmla="*/ 2152963 w 11252632"/>
              <a:gd name="connsiteY55" fmla="*/ 9829919 h 9829919"/>
              <a:gd name="connsiteX56" fmla="*/ 1235100 w 11252632"/>
              <a:gd name="connsiteY56" fmla="*/ 7067669 h 9829919"/>
              <a:gd name="connsiteX57" fmla="*/ 527221 w 11252632"/>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5962964 w 11244627"/>
              <a:gd name="connsiteY45" fmla="*/ 7916260 h 9829919"/>
              <a:gd name="connsiteX46" fmla="*/ 4902225 w 11244627"/>
              <a:gd name="connsiteY46" fmla="*/ 8276678 h 9829919"/>
              <a:gd name="connsiteX47" fmla="*/ 4768009 w 11244627"/>
              <a:gd name="connsiteY47" fmla="*/ 7872964 h 9829919"/>
              <a:gd name="connsiteX48" fmla="*/ 3941533 w 11244627"/>
              <a:gd name="connsiteY48" fmla="*/ 8131810 h 9829919"/>
              <a:gd name="connsiteX49" fmla="*/ 4127224 w 11244627"/>
              <a:gd name="connsiteY49" fmla="*/ 8684136 h 9829919"/>
              <a:gd name="connsiteX50" fmla="*/ 3850145 w 11244627"/>
              <a:gd name="connsiteY50" fmla="*/ 8799487 h 9829919"/>
              <a:gd name="connsiteX51" fmla="*/ 3910759 w 11244627"/>
              <a:gd name="connsiteY51" fmla="*/ 8912055 h 9829919"/>
              <a:gd name="connsiteX52" fmla="*/ 4006009 w 11244627"/>
              <a:gd name="connsiteY52" fmla="*/ 8851442 h 9829919"/>
              <a:gd name="connsiteX53" fmla="*/ 4153213 w 11244627"/>
              <a:gd name="connsiteY53" fmla="*/ 9319032 h 9829919"/>
              <a:gd name="connsiteX54" fmla="*/ 3183395 w 11244627"/>
              <a:gd name="connsiteY54" fmla="*/ 9500873 h 9829919"/>
              <a:gd name="connsiteX55" fmla="*/ 2152963 w 11244627"/>
              <a:gd name="connsiteY55" fmla="*/ 9829919 h 9829919"/>
              <a:gd name="connsiteX56" fmla="*/ 1235100 w 11244627"/>
              <a:gd name="connsiteY56" fmla="*/ 7067669 h 9829919"/>
              <a:gd name="connsiteX57" fmla="*/ 527221 w 11244627"/>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9984698 w 11244627"/>
              <a:gd name="connsiteY45" fmla="*/ 7361817 h 9829919"/>
              <a:gd name="connsiteX46" fmla="*/ 5962964 w 11244627"/>
              <a:gd name="connsiteY46" fmla="*/ 7916260 h 9829919"/>
              <a:gd name="connsiteX47" fmla="*/ 4902225 w 11244627"/>
              <a:gd name="connsiteY47" fmla="*/ 8276678 h 9829919"/>
              <a:gd name="connsiteX48" fmla="*/ 4768009 w 11244627"/>
              <a:gd name="connsiteY48" fmla="*/ 7872964 h 9829919"/>
              <a:gd name="connsiteX49" fmla="*/ 3941533 w 11244627"/>
              <a:gd name="connsiteY49" fmla="*/ 8131810 h 9829919"/>
              <a:gd name="connsiteX50" fmla="*/ 4127224 w 11244627"/>
              <a:gd name="connsiteY50" fmla="*/ 8684136 h 9829919"/>
              <a:gd name="connsiteX51" fmla="*/ 3850145 w 11244627"/>
              <a:gd name="connsiteY51" fmla="*/ 8799487 h 9829919"/>
              <a:gd name="connsiteX52" fmla="*/ 3910759 w 11244627"/>
              <a:gd name="connsiteY52" fmla="*/ 8912055 h 9829919"/>
              <a:gd name="connsiteX53" fmla="*/ 4006009 w 11244627"/>
              <a:gd name="connsiteY53" fmla="*/ 8851442 h 9829919"/>
              <a:gd name="connsiteX54" fmla="*/ 4153213 w 11244627"/>
              <a:gd name="connsiteY54" fmla="*/ 9319032 h 9829919"/>
              <a:gd name="connsiteX55" fmla="*/ 3183395 w 11244627"/>
              <a:gd name="connsiteY55" fmla="*/ 9500873 h 9829919"/>
              <a:gd name="connsiteX56" fmla="*/ 2152963 w 11244627"/>
              <a:gd name="connsiteY56" fmla="*/ 9829919 h 9829919"/>
              <a:gd name="connsiteX57" fmla="*/ 1235100 w 11244627"/>
              <a:gd name="connsiteY57" fmla="*/ 7067669 h 9829919"/>
              <a:gd name="connsiteX58" fmla="*/ 527221 w 11244627"/>
              <a:gd name="connsiteY5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657292 w 11244627"/>
              <a:gd name="connsiteY45" fmla="*/ 6346394 h 9829919"/>
              <a:gd name="connsiteX46" fmla="*/ 9984698 w 11244627"/>
              <a:gd name="connsiteY46" fmla="*/ 7361817 h 9829919"/>
              <a:gd name="connsiteX47" fmla="*/ 5962964 w 11244627"/>
              <a:gd name="connsiteY47" fmla="*/ 7916260 h 9829919"/>
              <a:gd name="connsiteX48" fmla="*/ 4902225 w 11244627"/>
              <a:gd name="connsiteY48" fmla="*/ 8276678 h 9829919"/>
              <a:gd name="connsiteX49" fmla="*/ 4768009 w 11244627"/>
              <a:gd name="connsiteY49" fmla="*/ 7872964 h 9829919"/>
              <a:gd name="connsiteX50" fmla="*/ 3941533 w 11244627"/>
              <a:gd name="connsiteY50" fmla="*/ 8131810 h 9829919"/>
              <a:gd name="connsiteX51" fmla="*/ 4127224 w 11244627"/>
              <a:gd name="connsiteY51" fmla="*/ 8684136 h 9829919"/>
              <a:gd name="connsiteX52" fmla="*/ 3850145 w 11244627"/>
              <a:gd name="connsiteY52" fmla="*/ 8799487 h 9829919"/>
              <a:gd name="connsiteX53" fmla="*/ 3910759 w 11244627"/>
              <a:gd name="connsiteY53" fmla="*/ 8912055 h 9829919"/>
              <a:gd name="connsiteX54" fmla="*/ 4006009 w 11244627"/>
              <a:gd name="connsiteY54" fmla="*/ 8851442 h 9829919"/>
              <a:gd name="connsiteX55" fmla="*/ 4153213 w 11244627"/>
              <a:gd name="connsiteY55" fmla="*/ 9319032 h 9829919"/>
              <a:gd name="connsiteX56" fmla="*/ 3183395 w 11244627"/>
              <a:gd name="connsiteY56" fmla="*/ 9500873 h 9829919"/>
              <a:gd name="connsiteX57" fmla="*/ 2152963 w 11244627"/>
              <a:gd name="connsiteY57" fmla="*/ 9829919 h 9829919"/>
              <a:gd name="connsiteX58" fmla="*/ 1235100 w 11244627"/>
              <a:gd name="connsiteY58" fmla="*/ 7067669 h 9829919"/>
              <a:gd name="connsiteX59" fmla="*/ 527221 w 11244627"/>
              <a:gd name="connsiteY5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657292 w 11244627"/>
              <a:gd name="connsiteY46" fmla="*/ 6346394 h 9829919"/>
              <a:gd name="connsiteX47" fmla="*/ 9984698 w 11244627"/>
              <a:gd name="connsiteY47" fmla="*/ 7361817 h 9829919"/>
              <a:gd name="connsiteX48" fmla="*/ 5962964 w 11244627"/>
              <a:gd name="connsiteY48" fmla="*/ 7916260 h 9829919"/>
              <a:gd name="connsiteX49" fmla="*/ 4902225 w 11244627"/>
              <a:gd name="connsiteY49" fmla="*/ 8276678 h 9829919"/>
              <a:gd name="connsiteX50" fmla="*/ 4768009 w 11244627"/>
              <a:gd name="connsiteY50" fmla="*/ 7872964 h 9829919"/>
              <a:gd name="connsiteX51" fmla="*/ 3941533 w 11244627"/>
              <a:gd name="connsiteY51" fmla="*/ 8131810 h 9829919"/>
              <a:gd name="connsiteX52" fmla="*/ 4127224 w 11244627"/>
              <a:gd name="connsiteY52" fmla="*/ 8684136 h 9829919"/>
              <a:gd name="connsiteX53" fmla="*/ 3850145 w 11244627"/>
              <a:gd name="connsiteY53" fmla="*/ 8799487 h 9829919"/>
              <a:gd name="connsiteX54" fmla="*/ 3910759 w 11244627"/>
              <a:gd name="connsiteY54" fmla="*/ 8912055 h 9829919"/>
              <a:gd name="connsiteX55" fmla="*/ 4006009 w 11244627"/>
              <a:gd name="connsiteY55" fmla="*/ 8851442 h 9829919"/>
              <a:gd name="connsiteX56" fmla="*/ 4153213 w 11244627"/>
              <a:gd name="connsiteY56" fmla="*/ 9319032 h 9829919"/>
              <a:gd name="connsiteX57" fmla="*/ 3183395 w 11244627"/>
              <a:gd name="connsiteY57" fmla="*/ 9500873 h 9829919"/>
              <a:gd name="connsiteX58" fmla="*/ 2152963 w 11244627"/>
              <a:gd name="connsiteY58" fmla="*/ 9829919 h 9829919"/>
              <a:gd name="connsiteX59" fmla="*/ 1235100 w 11244627"/>
              <a:gd name="connsiteY59" fmla="*/ 7067669 h 9829919"/>
              <a:gd name="connsiteX60" fmla="*/ 527221 w 11244627"/>
              <a:gd name="connsiteY6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657292 w 11244627"/>
              <a:gd name="connsiteY47" fmla="*/ 6346394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531054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5962964 w 11244627"/>
              <a:gd name="connsiteY51" fmla="*/ 7916260 h 9829919"/>
              <a:gd name="connsiteX52" fmla="*/ 4902225 w 11244627"/>
              <a:gd name="connsiteY52" fmla="*/ 8276678 h 9829919"/>
              <a:gd name="connsiteX53" fmla="*/ 4768009 w 11244627"/>
              <a:gd name="connsiteY53" fmla="*/ 7872964 h 9829919"/>
              <a:gd name="connsiteX54" fmla="*/ 3941533 w 11244627"/>
              <a:gd name="connsiteY54" fmla="*/ 8131810 h 9829919"/>
              <a:gd name="connsiteX55" fmla="*/ 4127224 w 11244627"/>
              <a:gd name="connsiteY55" fmla="*/ 8684136 h 9829919"/>
              <a:gd name="connsiteX56" fmla="*/ 3850145 w 11244627"/>
              <a:gd name="connsiteY56" fmla="*/ 8799487 h 9829919"/>
              <a:gd name="connsiteX57" fmla="*/ 3910759 w 11244627"/>
              <a:gd name="connsiteY57" fmla="*/ 8912055 h 9829919"/>
              <a:gd name="connsiteX58" fmla="*/ 4006009 w 11244627"/>
              <a:gd name="connsiteY58" fmla="*/ 8851442 h 9829919"/>
              <a:gd name="connsiteX59" fmla="*/ 4153213 w 11244627"/>
              <a:gd name="connsiteY59" fmla="*/ 9319032 h 9829919"/>
              <a:gd name="connsiteX60" fmla="*/ 3183395 w 11244627"/>
              <a:gd name="connsiteY60" fmla="*/ 9500873 h 9829919"/>
              <a:gd name="connsiteX61" fmla="*/ 2152963 w 11244627"/>
              <a:gd name="connsiteY61" fmla="*/ 9829919 h 9829919"/>
              <a:gd name="connsiteX62" fmla="*/ 1235100 w 11244627"/>
              <a:gd name="connsiteY62" fmla="*/ 7067669 h 9829919"/>
              <a:gd name="connsiteX63" fmla="*/ 527221 w 11244627"/>
              <a:gd name="connsiteY63"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5962964 w 11244627"/>
              <a:gd name="connsiteY52" fmla="*/ 7916260 h 9829919"/>
              <a:gd name="connsiteX53" fmla="*/ 4902225 w 11244627"/>
              <a:gd name="connsiteY53" fmla="*/ 8276678 h 9829919"/>
              <a:gd name="connsiteX54" fmla="*/ 4768009 w 11244627"/>
              <a:gd name="connsiteY54" fmla="*/ 7872964 h 9829919"/>
              <a:gd name="connsiteX55" fmla="*/ 3941533 w 11244627"/>
              <a:gd name="connsiteY55" fmla="*/ 8131810 h 9829919"/>
              <a:gd name="connsiteX56" fmla="*/ 4127224 w 11244627"/>
              <a:gd name="connsiteY56" fmla="*/ 8684136 h 9829919"/>
              <a:gd name="connsiteX57" fmla="*/ 3850145 w 11244627"/>
              <a:gd name="connsiteY57" fmla="*/ 8799487 h 9829919"/>
              <a:gd name="connsiteX58" fmla="*/ 3910759 w 11244627"/>
              <a:gd name="connsiteY58" fmla="*/ 8912055 h 9829919"/>
              <a:gd name="connsiteX59" fmla="*/ 4006009 w 11244627"/>
              <a:gd name="connsiteY59" fmla="*/ 8851442 h 9829919"/>
              <a:gd name="connsiteX60" fmla="*/ 4153213 w 11244627"/>
              <a:gd name="connsiteY60" fmla="*/ 9319032 h 9829919"/>
              <a:gd name="connsiteX61" fmla="*/ 3183395 w 11244627"/>
              <a:gd name="connsiteY61" fmla="*/ 9500873 h 9829919"/>
              <a:gd name="connsiteX62" fmla="*/ 2152963 w 11244627"/>
              <a:gd name="connsiteY62" fmla="*/ 9829919 h 9829919"/>
              <a:gd name="connsiteX63" fmla="*/ 1235100 w 11244627"/>
              <a:gd name="connsiteY63" fmla="*/ 7067669 h 9829919"/>
              <a:gd name="connsiteX64" fmla="*/ 527221 w 11244627"/>
              <a:gd name="connsiteY64"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8838447 w 11244627"/>
              <a:gd name="connsiteY52" fmla="*/ 7869529 h 9829919"/>
              <a:gd name="connsiteX53" fmla="*/ 5962964 w 11244627"/>
              <a:gd name="connsiteY53" fmla="*/ 7916260 h 9829919"/>
              <a:gd name="connsiteX54" fmla="*/ 4902225 w 11244627"/>
              <a:gd name="connsiteY54" fmla="*/ 8276678 h 9829919"/>
              <a:gd name="connsiteX55" fmla="*/ 4768009 w 11244627"/>
              <a:gd name="connsiteY55" fmla="*/ 7872964 h 9829919"/>
              <a:gd name="connsiteX56" fmla="*/ 3941533 w 11244627"/>
              <a:gd name="connsiteY56" fmla="*/ 8131810 h 9829919"/>
              <a:gd name="connsiteX57" fmla="*/ 4127224 w 11244627"/>
              <a:gd name="connsiteY57" fmla="*/ 8684136 h 9829919"/>
              <a:gd name="connsiteX58" fmla="*/ 3850145 w 11244627"/>
              <a:gd name="connsiteY58" fmla="*/ 8799487 h 9829919"/>
              <a:gd name="connsiteX59" fmla="*/ 3910759 w 11244627"/>
              <a:gd name="connsiteY59" fmla="*/ 8912055 h 9829919"/>
              <a:gd name="connsiteX60" fmla="*/ 4006009 w 11244627"/>
              <a:gd name="connsiteY60" fmla="*/ 8851442 h 9829919"/>
              <a:gd name="connsiteX61" fmla="*/ 4153213 w 11244627"/>
              <a:gd name="connsiteY61" fmla="*/ 9319032 h 9829919"/>
              <a:gd name="connsiteX62" fmla="*/ 3183395 w 11244627"/>
              <a:gd name="connsiteY62" fmla="*/ 9500873 h 9829919"/>
              <a:gd name="connsiteX63" fmla="*/ 2152963 w 11244627"/>
              <a:gd name="connsiteY63" fmla="*/ 9829919 h 9829919"/>
              <a:gd name="connsiteX64" fmla="*/ 1235100 w 11244627"/>
              <a:gd name="connsiteY64" fmla="*/ 7067669 h 9829919"/>
              <a:gd name="connsiteX65" fmla="*/ 527221 w 11244627"/>
              <a:gd name="connsiteY65"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38447 w 11244627"/>
              <a:gd name="connsiteY53" fmla="*/ 7869529 h 9829919"/>
              <a:gd name="connsiteX54" fmla="*/ 5962964 w 11244627"/>
              <a:gd name="connsiteY54" fmla="*/ 7916260 h 9829919"/>
              <a:gd name="connsiteX55" fmla="*/ 4902225 w 11244627"/>
              <a:gd name="connsiteY55" fmla="*/ 8276678 h 9829919"/>
              <a:gd name="connsiteX56" fmla="*/ 4768009 w 11244627"/>
              <a:gd name="connsiteY56" fmla="*/ 7872964 h 9829919"/>
              <a:gd name="connsiteX57" fmla="*/ 3941533 w 11244627"/>
              <a:gd name="connsiteY57" fmla="*/ 8131810 h 9829919"/>
              <a:gd name="connsiteX58" fmla="*/ 4127224 w 11244627"/>
              <a:gd name="connsiteY58" fmla="*/ 8684136 h 9829919"/>
              <a:gd name="connsiteX59" fmla="*/ 3850145 w 11244627"/>
              <a:gd name="connsiteY59" fmla="*/ 8799487 h 9829919"/>
              <a:gd name="connsiteX60" fmla="*/ 3910759 w 11244627"/>
              <a:gd name="connsiteY60" fmla="*/ 8912055 h 9829919"/>
              <a:gd name="connsiteX61" fmla="*/ 4006009 w 11244627"/>
              <a:gd name="connsiteY61" fmla="*/ 8851442 h 9829919"/>
              <a:gd name="connsiteX62" fmla="*/ 4153213 w 11244627"/>
              <a:gd name="connsiteY62" fmla="*/ 9319032 h 9829919"/>
              <a:gd name="connsiteX63" fmla="*/ 3183395 w 11244627"/>
              <a:gd name="connsiteY63" fmla="*/ 9500873 h 9829919"/>
              <a:gd name="connsiteX64" fmla="*/ 2152963 w 11244627"/>
              <a:gd name="connsiteY64" fmla="*/ 9829919 h 9829919"/>
              <a:gd name="connsiteX65" fmla="*/ 1235100 w 11244627"/>
              <a:gd name="connsiteY65" fmla="*/ 7067669 h 9829919"/>
              <a:gd name="connsiteX66" fmla="*/ 527221 w 11244627"/>
              <a:gd name="connsiteY6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5962964 w 11244627"/>
              <a:gd name="connsiteY56" fmla="*/ 7916260 h 9829919"/>
              <a:gd name="connsiteX57" fmla="*/ 4902225 w 11244627"/>
              <a:gd name="connsiteY57" fmla="*/ 8276678 h 9829919"/>
              <a:gd name="connsiteX58" fmla="*/ 4768009 w 11244627"/>
              <a:gd name="connsiteY58" fmla="*/ 7872964 h 9829919"/>
              <a:gd name="connsiteX59" fmla="*/ 3941533 w 11244627"/>
              <a:gd name="connsiteY59" fmla="*/ 8131810 h 9829919"/>
              <a:gd name="connsiteX60" fmla="*/ 4127224 w 11244627"/>
              <a:gd name="connsiteY60" fmla="*/ 8684136 h 9829919"/>
              <a:gd name="connsiteX61" fmla="*/ 3850145 w 11244627"/>
              <a:gd name="connsiteY61" fmla="*/ 8799487 h 9829919"/>
              <a:gd name="connsiteX62" fmla="*/ 3910759 w 11244627"/>
              <a:gd name="connsiteY62" fmla="*/ 8912055 h 9829919"/>
              <a:gd name="connsiteX63" fmla="*/ 4006009 w 11244627"/>
              <a:gd name="connsiteY63" fmla="*/ 8851442 h 9829919"/>
              <a:gd name="connsiteX64" fmla="*/ 4153213 w 11244627"/>
              <a:gd name="connsiteY64" fmla="*/ 9319032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5962964 w 11244627"/>
              <a:gd name="connsiteY58" fmla="*/ 7916260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29 w 11244627"/>
              <a:gd name="connsiteY65" fmla="*/ 7131526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527221 w 11244627"/>
              <a:gd name="connsiteY67" fmla="*/ 4939662 h 8104581"/>
              <a:gd name="connsiteX0" fmla="*/ 3871243 w 11244627"/>
              <a:gd name="connsiteY0" fmla="*/ 3651579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4240183 w 11244627"/>
              <a:gd name="connsiteY2" fmla="*/ 2447829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569381 w 10942765"/>
              <a:gd name="connsiteY0" fmla="*/ 3651579 h 8104581"/>
              <a:gd name="connsiteX1" fmla="*/ 3210801 w 10942765"/>
              <a:gd name="connsiteY1" fmla="*/ 2607032 h 8104581"/>
              <a:gd name="connsiteX2" fmla="*/ 3938321 w 10942765"/>
              <a:gd name="connsiteY2" fmla="*/ 2447829 h 8104581"/>
              <a:gd name="connsiteX3" fmla="*/ 4216830 w 10942765"/>
              <a:gd name="connsiteY3" fmla="*/ 3472250 h 8104581"/>
              <a:gd name="connsiteX4" fmla="*/ 0 w 10942765"/>
              <a:gd name="connsiteY4" fmla="*/ 2992331 h 8104581"/>
              <a:gd name="connsiteX5" fmla="*/ 246315 w 10942765"/>
              <a:gd name="connsiteY5" fmla="*/ 2849764 h 8104581"/>
              <a:gd name="connsiteX6" fmla="*/ 328086 w 10942765"/>
              <a:gd name="connsiteY6" fmla="*/ 2626483 h 8104581"/>
              <a:gd name="connsiteX7" fmla="*/ 345402 w 10942765"/>
              <a:gd name="connsiteY7" fmla="*/ 2129205 h 8104581"/>
              <a:gd name="connsiteX8" fmla="*/ 903423 w 10942765"/>
              <a:gd name="connsiteY8" fmla="*/ 1788717 h 8104581"/>
              <a:gd name="connsiteX9" fmla="*/ 1088166 w 10942765"/>
              <a:gd name="connsiteY9" fmla="*/ 1762740 h 8104581"/>
              <a:gd name="connsiteX10" fmla="*/ 1219972 w 10942765"/>
              <a:gd name="connsiteY10" fmla="*/ 1260396 h 8104581"/>
              <a:gd name="connsiteX11" fmla="*/ 1371921 w 10942765"/>
              <a:gd name="connsiteY11" fmla="*/ 1133210 h 8104581"/>
              <a:gd name="connsiteX12" fmla="*/ 1667419 w 10942765"/>
              <a:gd name="connsiteY12" fmla="*/ 1077850 h 8104581"/>
              <a:gd name="connsiteX13" fmla="*/ 2003187 w 10942765"/>
              <a:gd name="connsiteY13" fmla="*/ 1127781 h 8104581"/>
              <a:gd name="connsiteX14" fmla="*/ 2219057 w 10942765"/>
              <a:gd name="connsiteY14" fmla="*/ 1132668 h 8104581"/>
              <a:gd name="connsiteX15" fmla="*/ 2867094 w 10942765"/>
              <a:gd name="connsiteY15" fmla="*/ 1814695 h 8104581"/>
              <a:gd name="connsiteX16" fmla="*/ 3409740 w 10942765"/>
              <a:gd name="connsiteY16" fmla="*/ 1891699 h 8104581"/>
              <a:gd name="connsiteX17" fmla="*/ 3707074 w 10942765"/>
              <a:gd name="connsiteY17" fmla="*/ 1966847 h 8104581"/>
              <a:gd name="connsiteX18" fmla="*/ 3923551 w 10942765"/>
              <a:gd name="connsiteY18" fmla="*/ 1990659 h 8104581"/>
              <a:gd name="connsiteX19" fmla="*/ 4087091 w 10942765"/>
              <a:gd name="connsiteY19" fmla="*/ 1894482 h 8104581"/>
              <a:gd name="connsiteX20" fmla="*/ 4216978 w 10942765"/>
              <a:gd name="connsiteY20" fmla="*/ 1626050 h 8104581"/>
              <a:gd name="connsiteX21" fmla="*/ 4016858 w 10942765"/>
              <a:gd name="connsiteY21" fmla="*/ 1206393 h 8104581"/>
              <a:gd name="connsiteX22" fmla="*/ 3999541 w 10942765"/>
              <a:gd name="connsiteY22" fmla="*/ 956207 h 8104581"/>
              <a:gd name="connsiteX23" fmla="*/ 4010119 w 10942765"/>
              <a:gd name="connsiteY23" fmla="*/ 625306 h 8104581"/>
              <a:gd name="connsiteX24" fmla="*/ 4101555 w 10942765"/>
              <a:gd name="connsiteY24" fmla="*/ 345123 h 8104581"/>
              <a:gd name="connsiteX25" fmla="*/ 4414194 w 10942765"/>
              <a:gd name="connsiteY25" fmla="*/ 79783 h 8104581"/>
              <a:gd name="connsiteX26" fmla="*/ 4854652 w 10942765"/>
              <a:gd name="connsiteY26" fmla="*/ 0 h 8104581"/>
              <a:gd name="connsiteX27" fmla="*/ 5297951 w 10942765"/>
              <a:gd name="connsiteY27" fmla="*/ 1042564 h 8104581"/>
              <a:gd name="connsiteX28" fmla="*/ 5601673 w 10942765"/>
              <a:gd name="connsiteY28" fmla="*/ 1865796 h 8104581"/>
              <a:gd name="connsiteX29" fmla="*/ 5997412 w 10942765"/>
              <a:gd name="connsiteY29" fmla="*/ 2724557 h 8104581"/>
              <a:gd name="connsiteX30" fmla="*/ 6386181 w 10942765"/>
              <a:gd name="connsiteY30" fmla="*/ 3318929 h 8104581"/>
              <a:gd name="connsiteX31" fmla="*/ 6756049 w 10942765"/>
              <a:gd name="connsiteY31" fmla="*/ 3757309 h 8104581"/>
              <a:gd name="connsiteX32" fmla="*/ 7232701 w 10942765"/>
              <a:gd name="connsiteY32" fmla="*/ 4207709 h 8104581"/>
              <a:gd name="connsiteX33" fmla="*/ 7693476 w 10942765"/>
              <a:gd name="connsiteY33" fmla="*/ 4447177 h 8104581"/>
              <a:gd name="connsiteX34" fmla="*/ 8148187 w 10942765"/>
              <a:gd name="connsiteY34" fmla="*/ 4607012 h 8104581"/>
              <a:gd name="connsiteX35" fmla="*/ 8290353 w 10942765"/>
              <a:gd name="connsiteY35" fmla="*/ 4585454 h 8104581"/>
              <a:gd name="connsiteX36" fmla="*/ 8621845 w 10942765"/>
              <a:gd name="connsiteY36" fmla="*/ 4541198 h 8104581"/>
              <a:gd name="connsiteX37" fmla="*/ 8527113 w 10942765"/>
              <a:gd name="connsiteY37" fmla="*/ 4813858 h 8104581"/>
              <a:gd name="connsiteX38" fmla="*/ 8763941 w 10942765"/>
              <a:gd name="connsiteY38" fmla="*/ 4851466 h 8104581"/>
              <a:gd name="connsiteX39" fmla="*/ 8707101 w 10942765"/>
              <a:gd name="connsiteY39" fmla="*/ 5330971 h 8104581"/>
              <a:gd name="connsiteX40" fmla="*/ 9332330 w 10942765"/>
              <a:gd name="connsiteY40" fmla="*/ 5424992 h 8104581"/>
              <a:gd name="connsiteX41" fmla="*/ 9862827 w 10942765"/>
              <a:gd name="connsiteY41" fmla="*/ 5556621 h 8104581"/>
              <a:gd name="connsiteX42" fmla="*/ 10042815 w 10942765"/>
              <a:gd name="connsiteY42" fmla="*/ 5387383 h 8104581"/>
              <a:gd name="connsiteX43" fmla="*/ 10942765 w 10942765"/>
              <a:gd name="connsiteY43" fmla="*/ 5697652 h 8104581"/>
              <a:gd name="connsiteX44" fmla="*/ 10762775 w 10942765"/>
              <a:gd name="connsiteY44" fmla="*/ 6036126 h 8104581"/>
              <a:gd name="connsiteX45" fmla="*/ 10649097 w 10942765"/>
              <a:gd name="connsiteY45" fmla="*/ 6111342 h 8104581"/>
              <a:gd name="connsiteX46" fmla="*/ 10497527 w 10942765"/>
              <a:gd name="connsiteY46" fmla="*/ 6280580 h 8104581"/>
              <a:gd name="connsiteX47" fmla="*/ 10260698 w 10942765"/>
              <a:gd name="connsiteY47" fmla="*/ 6412209 h 8104581"/>
              <a:gd name="connsiteX48" fmla="*/ 9891245 w 10942765"/>
              <a:gd name="connsiteY48" fmla="*/ 7126766 h 8104581"/>
              <a:gd name="connsiteX49" fmla="*/ 9673363 w 10942765"/>
              <a:gd name="connsiteY49" fmla="*/ 7399425 h 8104581"/>
              <a:gd name="connsiteX50" fmla="*/ 9682836 w 10942765"/>
              <a:gd name="connsiteY50" fmla="*/ 7531054 h 8104581"/>
              <a:gd name="connsiteX51" fmla="*/ 9247071 w 10942765"/>
              <a:gd name="connsiteY51" fmla="*/ 7559261 h 8104581"/>
              <a:gd name="connsiteX52" fmla="*/ 8906038 w 10942765"/>
              <a:gd name="connsiteY52" fmla="*/ 7615673 h 8104581"/>
              <a:gd name="connsiteX53" fmla="*/ 8868145 w 10942765"/>
              <a:gd name="connsiteY53" fmla="*/ 7446436 h 8104581"/>
              <a:gd name="connsiteX54" fmla="*/ 8555531 w 10942765"/>
              <a:gd name="connsiteY54" fmla="*/ 7606271 h 8104581"/>
              <a:gd name="connsiteX55" fmla="*/ 8640790 w 10942765"/>
              <a:gd name="connsiteY55" fmla="*/ 7794313 h 8104581"/>
              <a:gd name="connsiteX56" fmla="*/ 8072401 w 10942765"/>
              <a:gd name="connsiteY56" fmla="*/ 8001158 h 8104581"/>
              <a:gd name="connsiteX57" fmla="*/ 7352441 w 10942765"/>
              <a:gd name="connsiteY57" fmla="*/ 8104581 h 8104581"/>
              <a:gd name="connsiteX58" fmla="*/ 6077921 w 10942765"/>
              <a:gd name="connsiteY58" fmla="*/ 7718818 h 8104581"/>
              <a:gd name="connsiteX59" fmla="*/ 5130860 w 10942765"/>
              <a:gd name="connsiteY59" fmla="*/ 7016801 h 8104581"/>
              <a:gd name="connsiteX60" fmla="*/ 4873493 w 10942765"/>
              <a:gd name="connsiteY60" fmla="*/ 6744717 h 8104581"/>
              <a:gd name="connsiteX61" fmla="*/ 4350157 w 10942765"/>
              <a:gd name="connsiteY61" fmla="*/ 6448841 h 8104581"/>
              <a:gd name="connsiteX62" fmla="*/ 3351704 w 10942765"/>
              <a:gd name="connsiteY62" fmla="*/ 5844713 h 8104581"/>
              <a:gd name="connsiteX63" fmla="*/ 3093572 w 10942765"/>
              <a:gd name="connsiteY63" fmla="*/ 5612187 h 8104581"/>
              <a:gd name="connsiteX64" fmla="*/ 2178452 w 10942765"/>
              <a:gd name="connsiteY64" fmla="*/ 5658941 h 8104581"/>
              <a:gd name="connsiteX65" fmla="*/ 1898468 w 10942765"/>
              <a:gd name="connsiteY65" fmla="*/ 5194701 h 8104581"/>
              <a:gd name="connsiteX66" fmla="*/ 1634251 w 10942765"/>
              <a:gd name="connsiteY66" fmla="*/ 4162431 h 8104581"/>
              <a:gd name="connsiteX67" fmla="*/ 3569381 w 10942765"/>
              <a:gd name="connsiteY67" fmla="*/ 3651579 h 8104581"/>
              <a:gd name="connsiteX0" fmla="*/ 3323600 w 10696984"/>
              <a:gd name="connsiteY0" fmla="*/ 3651579 h 8104581"/>
              <a:gd name="connsiteX1" fmla="*/ 2965020 w 10696984"/>
              <a:gd name="connsiteY1" fmla="*/ 2607032 h 8104581"/>
              <a:gd name="connsiteX2" fmla="*/ 3692540 w 10696984"/>
              <a:gd name="connsiteY2" fmla="*/ 2447829 h 8104581"/>
              <a:gd name="connsiteX3" fmla="*/ 3971049 w 10696984"/>
              <a:gd name="connsiteY3" fmla="*/ 3472250 h 8104581"/>
              <a:gd name="connsiteX4" fmla="*/ 4121341 w 10696984"/>
              <a:gd name="connsiteY4" fmla="*/ 3434228 h 8104581"/>
              <a:gd name="connsiteX5" fmla="*/ 534 w 10696984"/>
              <a:gd name="connsiteY5" fmla="*/ 2849764 h 8104581"/>
              <a:gd name="connsiteX6" fmla="*/ 82305 w 10696984"/>
              <a:gd name="connsiteY6" fmla="*/ 2626483 h 8104581"/>
              <a:gd name="connsiteX7" fmla="*/ 99621 w 10696984"/>
              <a:gd name="connsiteY7" fmla="*/ 2129205 h 8104581"/>
              <a:gd name="connsiteX8" fmla="*/ 657642 w 10696984"/>
              <a:gd name="connsiteY8" fmla="*/ 1788717 h 8104581"/>
              <a:gd name="connsiteX9" fmla="*/ 842385 w 10696984"/>
              <a:gd name="connsiteY9" fmla="*/ 1762740 h 8104581"/>
              <a:gd name="connsiteX10" fmla="*/ 974191 w 10696984"/>
              <a:gd name="connsiteY10" fmla="*/ 1260396 h 8104581"/>
              <a:gd name="connsiteX11" fmla="*/ 1126140 w 10696984"/>
              <a:gd name="connsiteY11" fmla="*/ 1133210 h 8104581"/>
              <a:gd name="connsiteX12" fmla="*/ 1421638 w 10696984"/>
              <a:gd name="connsiteY12" fmla="*/ 1077850 h 8104581"/>
              <a:gd name="connsiteX13" fmla="*/ 1757406 w 10696984"/>
              <a:gd name="connsiteY13" fmla="*/ 1127781 h 8104581"/>
              <a:gd name="connsiteX14" fmla="*/ 1973276 w 10696984"/>
              <a:gd name="connsiteY14" fmla="*/ 1132668 h 8104581"/>
              <a:gd name="connsiteX15" fmla="*/ 2621313 w 10696984"/>
              <a:gd name="connsiteY15" fmla="*/ 1814695 h 8104581"/>
              <a:gd name="connsiteX16" fmla="*/ 3163959 w 10696984"/>
              <a:gd name="connsiteY16" fmla="*/ 1891699 h 8104581"/>
              <a:gd name="connsiteX17" fmla="*/ 3461293 w 10696984"/>
              <a:gd name="connsiteY17" fmla="*/ 1966847 h 8104581"/>
              <a:gd name="connsiteX18" fmla="*/ 3677770 w 10696984"/>
              <a:gd name="connsiteY18" fmla="*/ 1990659 h 8104581"/>
              <a:gd name="connsiteX19" fmla="*/ 3841310 w 10696984"/>
              <a:gd name="connsiteY19" fmla="*/ 1894482 h 8104581"/>
              <a:gd name="connsiteX20" fmla="*/ 3971197 w 10696984"/>
              <a:gd name="connsiteY20" fmla="*/ 1626050 h 8104581"/>
              <a:gd name="connsiteX21" fmla="*/ 3771077 w 10696984"/>
              <a:gd name="connsiteY21" fmla="*/ 1206393 h 8104581"/>
              <a:gd name="connsiteX22" fmla="*/ 3753760 w 10696984"/>
              <a:gd name="connsiteY22" fmla="*/ 956207 h 8104581"/>
              <a:gd name="connsiteX23" fmla="*/ 3764338 w 10696984"/>
              <a:gd name="connsiteY23" fmla="*/ 625306 h 8104581"/>
              <a:gd name="connsiteX24" fmla="*/ 3855774 w 10696984"/>
              <a:gd name="connsiteY24" fmla="*/ 345123 h 8104581"/>
              <a:gd name="connsiteX25" fmla="*/ 4168413 w 10696984"/>
              <a:gd name="connsiteY25" fmla="*/ 79783 h 8104581"/>
              <a:gd name="connsiteX26" fmla="*/ 4608871 w 10696984"/>
              <a:gd name="connsiteY26" fmla="*/ 0 h 8104581"/>
              <a:gd name="connsiteX27" fmla="*/ 5052170 w 10696984"/>
              <a:gd name="connsiteY27" fmla="*/ 1042564 h 8104581"/>
              <a:gd name="connsiteX28" fmla="*/ 5355892 w 10696984"/>
              <a:gd name="connsiteY28" fmla="*/ 1865796 h 8104581"/>
              <a:gd name="connsiteX29" fmla="*/ 5751631 w 10696984"/>
              <a:gd name="connsiteY29" fmla="*/ 2724557 h 8104581"/>
              <a:gd name="connsiteX30" fmla="*/ 6140400 w 10696984"/>
              <a:gd name="connsiteY30" fmla="*/ 3318929 h 8104581"/>
              <a:gd name="connsiteX31" fmla="*/ 6510268 w 10696984"/>
              <a:gd name="connsiteY31" fmla="*/ 3757309 h 8104581"/>
              <a:gd name="connsiteX32" fmla="*/ 6986920 w 10696984"/>
              <a:gd name="connsiteY32" fmla="*/ 4207709 h 8104581"/>
              <a:gd name="connsiteX33" fmla="*/ 7447695 w 10696984"/>
              <a:gd name="connsiteY33" fmla="*/ 4447177 h 8104581"/>
              <a:gd name="connsiteX34" fmla="*/ 7902406 w 10696984"/>
              <a:gd name="connsiteY34" fmla="*/ 4607012 h 8104581"/>
              <a:gd name="connsiteX35" fmla="*/ 8044572 w 10696984"/>
              <a:gd name="connsiteY35" fmla="*/ 4585454 h 8104581"/>
              <a:gd name="connsiteX36" fmla="*/ 8376064 w 10696984"/>
              <a:gd name="connsiteY36" fmla="*/ 4541198 h 8104581"/>
              <a:gd name="connsiteX37" fmla="*/ 8281332 w 10696984"/>
              <a:gd name="connsiteY37" fmla="*/ 4813858 h 8104581"/>
              <a:gd name="connsiteX38" fmla="*/ 8518160 w 10696984"/>
              <a:gd name="connsiteY38" fmla="*/ 4851466 h 8104581"/>
              <a:gd name="connsiteX39" fmla="*/ 8461320 w 10696984"/>
              <a:gd name="connsiteY39" fmla="*/ 5330971 h 8104581"/>
              <a:gd name="connsiteX40" fmla="*/ 9086549 w 10696984"/>
              <a:gd name="connsiteY40" fmla="*/ 5424992 h 8104581"/>
              <a:gd name="connsiteX41" fmla="*/ 9617046 w 10696984"/>
              <a:gd name="connsiteY41" fmla="*/ 5556621 h 8104581"/>
              <a:gd name="connsiteX42" fmla="*/ 9797034 w 10696984"/>
              <a:gd name="connsiteY42" fmla="*/ 5387383 h 8104581"/>
              <a:gd name="connsiteX43" fmla="*/ 10696984 w 10696984"/>
              <a:gd name="connsiteY43" fmla="*/ 5697652 h 8104581"/>
              <a:gd name="connsiteX44" fmla="*/ 10516994 w 10696984"/>
              <a:gd name="connsiteY44" fmla="*/ 6036126 h 8104581"/>
              <a:gd name="connsiteX45" fmla="*/ 10403316 w 10696984"/>
              <a:gd name="connsiteY45" fmla="*/ 6111342 h 8104581"/>
              <a:gd name="connsiteX46" fmla="*/ 10251746 w 10696984"/>
              <a:gd name="connsiteY46" fmla="*/ 6280580 h 8104581"/>
              <a:gd name="connsiteX47" fmla="*/ 10014917 w 10696984"/>
              <a:gd name="connsiteY47" fmla="*/ 6412209 h 8104581"/>
              <a:gd name="connsiteX48" fmla="*/ 9645464 w 10696984"/>
              <a:gd name="connsiteY48" fmla="*/ 7126766 h 8104581"/>
              <a:gd name="connsiteX49" fmla="*/ 9427582 w 10696984"/>
              <a:gd name="connsiteY49" fmla="*/ 7399425 h 8104581"/>
              <a:gd name="connsiteX50" fmla="*/ 9437055 w 10696984"/>
              <a:gd name="connsiteY50" fmla="*/ 7531054 h 8104581"/>
              <a:gd name="connsiteX51" fmla="*/ 9001290 w 10696984"/>
              <a:gd name="connsiteY51" fmla="*/ 7559261 h 8104581"/>
              <a:gd name="connsiteX52" fmla="*/ 8660257 w 10696984"/>
              <a:gd name="connsiteY52" fmla="*/ 7615673 h 8104581"/>
              <a:gd name="connsiteX53" fmla="*/ 8622364 w 10696984"/>
              <a:gd name="connsiteY53" fmla="*/ 7446436 h 8104581"/>
              <a:gd name="connsiteX54" fmla="*/ 8309750 w 10696984"/>
              <a:gd name="connsiteY54" fmla="*/ 7606271 h 8104581"/>
              <a:gd name="connsiteX55" fmla="*/ 8395009 w 10696984"/>
              <a:gd name="connsiteY55" fmla="*/ 7794313 h 8104581"/>
              <a:gd name="connsiteX56" fmla="*/ 7826620 w 10696984"/>
              <a:gd name="connsiteY56" fmla="*/ 8001158 h 8104581"/>
              <a:gd name="connsiteX57" fmla="*/ 7106660 w 10696984"/>
              <a:gd name="connsiteY57" fmla="*/ 8104581 h 8104581"/>
              <a:gd name="connsiteX58" fmla="*/ 5832140 w 10696984"/>
              <a:gd name="connsiteY58" fmla="*/ 7718818 h 8104581"/>
              <a:gd name="connsiteX59" fmla="*/ 4885079 w 10696984"/>
              <a:gd name="connsiteY59" fmla="*/ 7016801 h 8104581"/>
              <a:gd name="connsiteX60" fmla="*/ 4627712 w 10696984"/>
              <a:gd name="connsiteY60" fmla="*/ 6744717 h 8104581"/>
              <a:gd name="connsiteX61" fmla="*/ 4104376 w 10696984"/>
              <a:gd name="connsiteY61" fmla="*/ 6448841 h 8104581"/>
              <a:gd name="connsiteX62" fmla="*/ 3105923 w 10696984"/>
              <a:gd name="connsiteY62" fmla="*/ 5844713 h 8104581"/>
              <a:gd name="connsiteX63" fmla="*/ 2847791 w 10696984"/>
              <a:gd name="connsiteY63" fmla="*/ 5612187 h 8104581"/>
              <a:gd name="connsiteX64" fmla="*/ 1932671 w 10696984"/>
              <a:gd name="connsiteY64" fmla="*/ 5658941 h 8104581"/>
              <a:gd name="connsiteX65" fmla="*/ 1652687 w 10696984"/>
              <a:gd name="connsiteY65" fmla="*/ 5194701 h 8104581"/>
              <a:gd name="connsiteX66" fmla="*/ 1388470 w 10696984"/>
              <a:gd name="connsiteY66" fmla="*/ 4162431 h 8104581"/>
              <a:gd name="connsiteX67" fmla="*/ 3323600 w 10696984"/>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37304 w 10668709"/>
              <a:gd name="connsiteY5" fmla="*/ 2370259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08885 w 10668709"/>
              <a:gd name="connsiteY5" fmla="*/ 2407867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27371 w 10600755"/>
              <a:gd name="connsiteY0" fmla="*/ 3651579 h 8104581"/>
              <a:gd name="connsiteX1" fmla="*/ 2868791 w 10600755"/>
              <a:gd name="connsiteY1" fmla="*/ 2607032 h 8104581"/>
              <a:gd name="connsiteX2" fmla="*/ 3596311 w 10600755"/>
              <a:gd name="connsiteY2" fmla="*/ 2447829 h 8104581"/>
              <a:gd name="connsiteX3" fmla="*/ 3874820 w 10600755"/>
              <a:gd name="connsiteY3" fmla="*/ 3472250 h 8104581"/>
              <a:gd name="connsiteX4" fmla="*/ 4025112 w 10600755"/>
              <a:gd name="connsiteY4" fmla="*/ 3434228 h 8104581"/>
              <a:gd name="connsiteX5" fmla="*/ 3740931 w 10600755"/>
              <a:gd name="connsiteY5" fmla="*/ 2407867 h 8104581"/>
              <a:gd name="connsiteX6" fmla="*/ 3870067 w 10600755"/>
              <a:gd name="connsiteY6" fmla="*/ 2391431 h 8104581"/>
              <a:gd name="connsiteX7" fmla="*/ 3392 w 10600755"/>
              <a:gd name="connsiteY7" fmla="*/ 2129205 h 8104581"/>
              <a:gd name="connsiteX8" fmla="*/ 561413 w 10600755"/>
              <a:gd name="connsiteY8" fmla="*/ 1788717 h 8104581"/>
              <a:gd name="connsiteX9" fmla="*/ 746156 w 10600755"/>
              <a:gd name="connsiteY9" fmla="*/ 1762740 h 8104581"/>
              <a:gd name="connsiteX10" fmla="*/ 877962 w 10600755"/>
              <a:gd name="connsiteY10" fmla="*/ 1260396 h 8104581"/>
              <a:gd name="connsiteX11" fmla="*/ 1029911 w 10600755"/>
              <a:gd name="connsiteY11" fmla="*/ 1133210 h 8104581"/>
              <a:gd name="connsiteX12" fmla="*/ 1325409 w 10600755"/>
              <a:gd name="connsiteY12" fmla="*/ 1077850 h 8104581"/>
              <a:gd name="connsiteX13" fmla="*/ 1661177 w 10600755"/>
              <a:gd name="connsiteY13" fmla="*/ 1127781 h 8104581"/>
              <a:gd name="connsiteX14" fmla="*/ 1877047 w 10600755"/>
              <a:gd name="connsiteY14" fmla="*/ 1132668 h 8104581"/>
              <a:gd name="connsiteX15" fmla="*/ 2525084 w 10600755"/>
              <a:gd name="connsiteY15" fmla="*/ 1814695 h 8104581"/>
              <a:gd name="connsiteX16" fmla="*/ 3067730 w 10600755"/>
              <a:gd name="connsiteY16" fmla="*/ 1891699 h 8104581"/>
              <a:gd name="connsiteX17" fmla="*/ 3365064 w 10600755"/>
              <a:gd name="connsiteY17" fmla="*/ 1966847 h 8104581"/>
              <a:gd name="connsiteX18" fmla="*/ 3581541 w 10600755"/>
              <a:gd name="connsiteY18" fmla="*/ 1990659 h 8104581"/>
              <a:gd name="connsiteX19" fmla="*/ 3745081 w 10600755"/>
              <a:gd name="connsiteY19" fmla="*/ 1894482 h 8104581"/>
              <a:gd name="connsiteX20" fmla="*/ 3874968 w 10600755"/>
              <a:gd name="connsiteY20" fmla="*/ 1626050 h 8104581"/>
              <a:gd name="connsiteX21" fmla="*/ 3674848 w 10600755"/>
              <a:gd name="connsiteY21" fmla="*/ 1206393 h 8104581"/>
              <a:gd name="connsiteX22" fmla="*/ 3657531 w 10600755"/>
              <a:gd name="connsiteY22" fmla="*/ 956207 h 8104581"/>
              <a:gd name="connsiteX23" fmla="*/ 3668109 w 10600755"/>
              <a:gd name="connsiteY23" fmla="*/ 625306 h 8104581"/>
              <a:gd name="connsiteX24" fmla="*/ 3759545 w 10600755"/>
              <a:gd name="connsiteY24" fmla="*/ 345123 h 8104581"/>
              <a:gd name="connsiteX25" fmla="*/ 4072184 w 10600755"/>
              <a:gd name="connsiteY25" fmla="*/ 79783 h 8104581"/>
              <a:gd name="connsiteX26" fmla="*/ 4512642 w 10600755"/>
              <a:gd name="connsiteY26" fmla="*/ 0 h 8104581"/>
              <a:gd name="connsiteX27" fmla="*/ 4955941 w 10600755"/>
              <a:gd name="connsiteY27" fmla="*/ 1042564 h 8104581"/>
              <a:gd name="connsiteX28" fmla="*/ 5259663 w 10600755"/>
              <a:gd name="connsiteY28" fmla="*/ 1865796 h 8104581"/>
              <a:gd name="connsiteX29" fmla="*/ 5655402 w 10600755"/>
              <a:gd name="connsiteY29" fmla="*/ 2724557 h 8104581"/>
              <a:gd name="connsiteX30" fmla="*/ 6044171 w 10600755"/>
              <a:gd name="connsiteY30" fmla="*/ 3318929 h 8104581"/>
              <a:gd name="connsiteX31" fmla="*/ 6414039 w 10600755"/>
              <a:gd name="connsiteY31" fmla="*/ 3757309 h 8104581"/>
              <a:gd name="connsiteX32" fmla="*/ 6890691 w 10600755"/>
              <a:gd name="connsiteY32" fmla="*/ 4207709 h 8104581"/>
              <a:gd name="connsiteX33" fmla="*/ 7351466 w 10600755"/>
              <a:gd name="connsiteY33" fmla="*/ 4447177 h 8104581"/>
              <a:gd name="connsiteX34" fmla="*/ 7806177 w 10600755"/>
              <a:gd name="connsiteY34" fmla="*/ 4607012 h 8104581"/>
              <a:gd name="connsiteX35" fmla="*/ 7948343 w 10600755"/>
              <a:gd name="connsiteY35" fmla="*/ 4585454 h 8104581"/>
              <a:gd name="connsiteX36" fmla="*/ 8279835 w 10600755"/>
              <a:gd name="connsiteY36" fmla="*/ 4541198 h 8104581"/>
              <a:gd name="connsiteX37" fmla="*/ 8185103 w 10600755"/>
              <a:gd name="connsiteY37" fmla="*/ 4813858 h 8104581"/>
              <a:gd name="connsiteX38" fmla="*/ 8421931 w 10600755"/>
              <a:gd name="connsiteY38" fmla="*/ 4851466 h 8104581"/>
              <a:gd name="connsiteX39" fmla="*/ 8365091 w 10600755"/>
              <a:gd name="connsiteY39" fmla="*/ 5330971 h 8104581"/>
              <a:gd name="connsiteX40" fmla="*/ 8990320 w 10600755"/>
              <a:gd name="connsiteY40" fmla="*/ 5424992 h 8104581"/>
              <a:gd name="connsiteX41" fmla="*/ 9520817 w 10600755"/>
              <a:gd name="connsiteY41" fmla="*/ 5556621 h 8104581"/>
              <a:gd name="connsiteX42" fmla="*/ 9700805 w 10600755"/>
              <a:gd name="connsiteY42" fmla="*/ 5387383 h 8104581"/>
              <a:gd name="connsiteX43" fmla="*/ 10600755 w 10600755"/>
              <a:gd name="connsiteY43" fmla="*/ 5697652 h 8104581"/>
              <a:gd name="connsiteX44" fmla="*/ 10420765 w 10600755"/>
              <a:gd name="connsiteY44" fmla="*/ 6036126 h 8104581"/>
              <a:gd name="connsiteX45" fmla="*/ 10307087 w 10600755"/>
              <a:gd name="connsiteY45" fmla="*/ 6111342 h 8104581"/>
              <a:gd name="connsiteX46" fmla="*/ 10155517 w 10600755"/>
              <a:gd name="connsiteY46" fmla="*/ 6280580 h 8104581"/>
              <a:gd name="connsiteX47" fmla="*/ 9918688 w 10600755"/>
              <a:gd name="connsiteY47" fmla="*/ 6412209 h 8104581"/>
              <a:gd name="connsiteX48" fmla="*/ 9549235 w 10600755"/>
              <a:gd name="connsiteY48" fmla="*/ 7126766 h 8104581"/>
              <a:gd name="connsiteX49" fmla="*/ 9331353 w 10600755"/>
              <a:gd name="connsiteY49" fmla="*/ 7399425 h 8104581"/>
              <a:gd name="connsiteX50" fmla="*/ 9340826 w 10600755"/>
              <a:gd name="connsiteY50" fmla="*/ 7531054 h 8104581"/>
              <a:gd name="connsiteX51" fmla="*/ 8905061 w 10600755"/>
              <a:gd name="connsiteY51" fmla="*/ 7559261 h 8104581"/>
              <a:gd name="connsiteX52" fmla="*/ 8564028 w 10600755"/>
              <a:gd name="connsiteY52" fmla="*/ 7615673 h 8104581"/>
              <a:gd name="connsiteX53" fmla="*/ 8526135 w 10600755"/>
              <a:gd name="connsiteY53" fmla="*/ 7446436 h 8104581"/>
              <a:gd name="connsiteX54" fmla="*/ 8213521 w 10600755"/>
              <a:gd name="connsiteY54" fmla="*/ 7606271 h 8104581"/>
              <a:gd name="connsiteX55" fmla="*/ 8298780 w 10600755"/>
              <a:gd name="connsiteY55" fmla="*/ 7794313 h 8104581"/>
              <a:gd name="connsiteX56" fmla="*/ 7730391 w 10600755"/>
              <a:gd name="connsiteY56" fmla="*/ 8001158 h 8104581"/>
              <a:gd name="connsiteX57" fmla="*/ 7010431 w 10600755"/>
              <a:gd name="connsiteY57" fmla="*/ 8104581 h 8104581"/>
              <a:gd name="connsiteX58" fmla="*/ 5735911 w 10600755"/>
              <a:gd name="connsiteY58" fmla="*/ 7718818 h 8104581"/>
              <a:gd name="connsiteX59" fmla="*/ 4788850 w 10600755"/>
              <a:gd name="connsiteY59" fmla="*/ 7016801 h 8104581"/>
              <a:gd name="connsiteX60" fmla="*/ 4531483 w 10600755"/>
              <a:gd name="connsiteY60" fmla="*/ 6744717 h 8104581"/>
              <a:gd name="connsiteX61" fmla="*/ 4008147 w 10600755"/>
              <a:gd name="connsiteY61" fmla="*/ 6448841 h 8104581"/>
              <a:gd name="connsiteX62" fmla="*/ 3009694 w 10600755"/>
              <a:gd name="connsiteY62" fmla="*/ 5844713 h 8104581"/>
              <a:gd name="connsiteX63" fmla="*/ 2751562 w 10600755"/>
              <a:gd name="connsiteY63" fmla="*/ 5612187 h 8104581"/>
              <a:gd name="connsiteX64" fmla="*/ 1836442 w 10600755"/>
              <a:gd name="connsiteY64" fmla="*/ 5658941 h 8104581"/>
              <a:gd name="connsiteX65" fmla="*/ 1556458 w 10600755"/>
              <a:gd name="connsiteY65" fmla="*/ 5194701 h 8104581"/>
              <a:gd name="connsiteX66" fmla="*/ 1292241 w 10600755"/>
              <a:gd name="connsiteY66" fmla="*/ 4162431 h 8104581"/>
              <a:gd name="connsiteX67" fmla="*/ 3227371 w 10600755"/>
              <a:gd name="connsiteY67"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184743 w 10039342"/>
              <a:gd name="connsiteY8" fmla="*/ 1762740 h 8104581"/>
              <a:gd name="connsiteX9" fmla="*/ 316549 w 10039342"/>
              <a:gd name="connsiteY9" fmla="*/ 1260396 h 8104581"/>
              <a:gd name="connsiteX10" fmla="*/ 468498 w 10039342"/>
              <a:gd name="connsiteY10" fmla="*/ 1133210 h 8104581"/>
              <a:gd name="connsiteX11" fmla="*/ 763996 w 10039342"/>
              <a:gd name="connsiteY11" fmla="*/ 1077850 h 8104581"/>
              <a:gd name="connsiteX12" fmla="*/ 1099764 w 10039342"/>
              <a:gd name="connsiteY12" fmla="*/ 1127781 h 8104581"/>
              <a:gd name="connsiteX13" fmla="*/ 1315634 w 10039342"/>
              <a:gd name="connsiteY13" fmla="*/ 1132668 h 8104581"/>
              <a:gd name="connsiteX14" fmla="*/ 1963671 w 10039342"/>
              <a:gd name="connsiteY14" fmla="*/ 1814695 h 8104581"/>
              <a:gd name="connsiteX15" fmla="*/ 2506317 w 10039342"/>
              <a:gd name="connsiteY15" fmla="*/ 1891699 h 8104581"/>
              <a:gd name="connsiteX16" fmla="*/ 2803651 w 10039342"/>
              <a:gd name="connsiteY16" fmla="*/ 1966847 h 8104581"/>
              <a:gd name="connsiteX17" fmla="*/ 3020128 w 10039342"/>
              <a:gd name="connsiteY17" fmla="*/ 1990659 h 8104581"/>
              <a:gd name="connsiteX18" fmla="*/ 3183668 w 10039342"/>
              <a:gd name="connsiteY18" fmla="*/ 1894482 h 8104581"/>
              <a:gd name="connsiteX19" fmla="*/ 3313555 w 10039342"/>
              <a:gd name="connsiteY19" fmla="*/ 1626050 h 8104581"/>
              <a:gd name="connsiteX20" fmla="*/ 3113435 w 10039342"/>
              <a:gd name="connsiteY20" fmla="*/ 1206393 h 8104581"/>
              <a:gd name="connsiteX21" fmla="*/ 3096118 w 10039342"/>
              <a:gd name="connsiteY21" fmla="*/ 956207 h 8104581"/>
              <a:gd name="connsiteX22" fmla="*/ 3106696 w 10039342"/>
              <a:gd name="connsiteY22" fmla="*/ 625306 h 8104581"/>
              <a:gd name="connsiteX23" fmla="*/ 3198132 w 10039342"/>
              <a:gd name="connsiteY23" fmla="*/ 345123 h 8104581"/>
              <a:gd name="connsiteX24" fmla="*/ 3510771 w 10039342"/>
              <a:gd name="connsiteY24" fmla="*/ 79783 h 8104581"/>
              <a:gd name="connsiteX25" fmla="*/ 3951229 w 10039342"/>
              <a:gd name="connsiteY25" fmla="*/ 0 h 8104581"/>
              <a:gd name="connsiteX26" fmla="*/ 4394528 w 10039342"/>
              <a:gd name="connsiteY26" fmla="*/ 1042564 h 8104581"/>
              <a:gd name="connsiteX27" fmla="*/ 4698250 w 10039342"/>
              <a:gd name="connsiteY27" fmla="*/ 1865796 h 8104581"/>
              <a:gd name="connsiteX28" fmla="*/ 5093989 w 10039342"/>
              <a:gd name="connsiteY28" fmla="*/ 2724557 h 8104581"/>
              <a:gd name="connsiteX29" fmla="*/ 5482758 w 10039342"/>
              <a:gd name="connsiteY29" fmla="*/ 3318929 h 8104581"/>
              <a:gd name="connsiteX30" fmla="*/ 5852626 w 10039342"/>
              <a:gd name="connsiteY30" fmla="*/ 3757309 h 8104581"/>
              <a:gd name="connsiteX31" fmla="*/ 6329278 w 10039342"/>
              <a:gd name="connsiteY31" fmla="*/ 4207709 h 8104581"/>
              <a:gd name="connsiteX32" fmla="*/ 6790053 w 10039342"/>
              <a:gd name="connsiteY32" fmla="*/ 4447177 h 8104581"/>
              <a:gd name="connsiteX33" fmla="*/ 7244764 w 10039342"/>
              <a:gd name="connsiteY33" fmla="*/ 4607012 h 8104581"/>
              <a:gd name="connsiteX34" fmla="*/ 7386930 w 10039342"/>
              <a:gd name="connsiteY34" fmla="*/ 4585454 h 8104581"/>
              <a:gd name="connsiteX35" fmla="*/ 7718422 w 10039342"/>
              <a:gd name="connsiteY35" fmla="*/ 4541198 h 8104581"/>
              <a:gd name="connsiteX36" fmla="*/ 7623690 w 10039342"/>
              <a:gd name="connsiteY36" fmla="*/ 4813858 h 8104581"/>
              <a:gd name="connsiteX37" fmla="*/ 7860518 w 10039342"/>
              <a:gd name="connsiteY37" fmla="*/ 4851466 h 8104581"/>
              <a:gd name="connsiteX38" fmla="*/ 7803678 w 10039342"/>
              <a:gd name="connsiteY38" fmla="*/ 5330971 h 8104581"/>
              <a:gd name="connsiteX39" fmla="*/ 8428907 w 10039342"/>
              <a:gd name="connsiteY39" fmla="*/ 5424992 h 8104581"/>
              <a:gd name="connsiteX40" fmla="*/ 8959404 w 10039342"/>
              <a:gd name="connsiteY40" fmla="*/ 5556621 h 8104581"/>
              <a:gd name="connsiteX41" fmla="*/ 9139392 w 10039342"/>
              <a:gd name="connsiteY41" fmla="*/ 5387383 h 8104581"/>
              <a:gd name="connsiteX42" fmla="*/ 10039342 w 10039342"/>
              <a:gd name="connsiteY42" fmla="*/ 5697652 h 8104581"/>
              <a:gd name="connsiteX43" fmla="*/ 9859352 w 10039342"/>
              <a:gd name="connsiteY43" fmla="*/ 6036126 h 8104581"/>
              <a:gd name="connsiteX44" fmla="*/ 9745674 w 10039342"/>
              <a:gd name="connsiteY44" fmla="*/ 6111342 h 8104581"/>
              <a:gd name="connsiteX45" fmla="*/ 9594104 w 10039342"/>
              <a:gd name="connsiteY45" fmla="*/ 6280580 h 8104581"/>
              <a:gd name="connsiteX46" fmla="*/ 9357275 w 10039342"/>
              <a:gd name="connsiteY46" fmla="*/ 6412209 h 8104581"/>
              <a:gd name="connsiteX47" fmla="*/ 8987822 w 10039342"/>
              <a:gd name="connsiteY47" fmla="*/ 7126766 h 8104581"/>
              <a:gd name="connsiteX48" fmla="*/ 8769940 w 10039342"/>
              <a:gd name="connsiteY48" fmla="*/ 7399425 h 8104581"/>
              <a:gd name="connsiteX49" fmla="*/ 8779413 w 10039342"/>
              <a:gd name="connsiteY49" fmla="*/ 7531054 h 8104581"/>
              <a:gd name="connsiteX50" fmla="*/ 8343648 w 10039342"/>
              <a:gd name="connsiteY50" fmla="*/ 7559261 h 8104581"/>
              <a:gd name="connsiteX51" fmla="*/ 8002615 w 10039342"/>
              <a:gd name="connsiteY51" fmla="*/ 7615673 h 8104581"/>
              <a:gd name="connsiteX52" fmla="*/ 7964722 w 10039342"/>
              <a:gd name="connsiteY52" fmla="*/ 7446436 h 8104581"/>
              <a:gd name="connsiteX53" fmla="*/ 7652108 w 10039342"/>
              <a:gd name="connsiteY53" fmla="*/ 7606271 h 8104581"/>
              <a:gd name="connsiteX54" fmla="*/ 7737367 w 10039342"/>
              <a:gd name="connsiteY54" fmla="*/ 7794313 h 8104581"/>
              <a:gd name="connsiteX55" fmla="*/ 7168978 w 10039342"/>
              <a:gd name="connsiteY55" fmla="*/ 8001158 h 8104581"/>
              <a:gd name="connsiteX56" fmla="*/ 6449018 w 10039342"/>
              <a:gd name="connsiteY56" fmla="*/ 8104581 h 8104581"/>
              <a:gd name="connsiteX57" fmla="*/ 5174498 w 10039342"/>
              <a:gd name="connsiteY57" fmla="*/ 7718818 h 8104581"/>
              <a:gd name="connsiteX58" fmla="*/ 4227437 w 10039342"/>
              <a:gd name="connsiteY58" fmla="*/ 7016801 h 8104581"/>
              <a:gd name="connsiteX59" fmla="*/ 3970070 w 10039342"/>
              <a:gd name="connsiteY59" fmla="*/ 6744717 h 8104581"/>
              <a:gd name="connsiteX60" fmla="*/ 3446734 w 10039342"/>
              <a:gd name="connsiteY60" fmla="*/ 6448841 h 8104581"/>
              <a:gd name="connsiteX61" fmla="*/ 2448281 w 10039342"/>
              <a:gd name="connsiteY61" fmla="*/ 5844713 h 8104581"/>
              <a:gd name="connsiteX62" fmla="*/ 2190149 w 10039342"/>
              <a:gd name="connsiteY62" fmla="*/ 5612187 h 8104581"/>
              <a:gd name="connsiteX63" fmla="*/ 1275029 w 10039342"/>
              <a:gd name="connsiteY63" fmla="*/ 5658941 h 8104581"/>
              <a:gd name="connsiteX64" fmla="*/ 995045 w 10039342"/>
              <a:gd name="connsiteY64" fmla="*/ 5194701 h 8104581"/>
              <a:gd name="connsiteX65" fmla="*/ 730828 w 10039342"/>
              <a:gd name="connsiteY65" fmla="*/ 4162431 h 8104581"/>
              <a:gd name="connsiteX66" fmla="*/ 2665958 w 10039342"/>
              <a:gd name="connsiteY66"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316549 w 10039342"/>
              <a:gd name="connsiteY8" fmla="*/ 1260396 h 8104581"/>
              <a:gd name="connsiteX9" fmla="*/ 468498 w 10039342"/>
              <a:gd name="connsiteY9" fmla="*/ 1133210 h 8104581"/>
              <a:gd name="connsiteX10" fmla="*/ 763996 w 10039342"/>
              <a:gd name="connsiteY10" fmla="*/ 1077850 h 8104581"/>
              <a:gd name="connsiteX11" fmla="*/ 1099764 w 10039342"/>
              <a:gd name="connsiteY11" fmla="*/ 1127781 h 8104581"/>
              <a:gd name="connsiteX12" fmla="*/ 1315634 w 10039342"/>
              <a:gd name="connsiteY12" fmla="*/ 1132668 h 8104581"/>
              <a:gd name="connsiteX13" fmla="*/ 1963671 w 10039342"/>
              <a:gd name="connsiteY13" fmla="*/ 1814695 h 8104581"/>
              <a:gd name="connsiteX14" fmla="*/ 2506317 w 10039342"/>
              <a:gd name="connsiteY14" fmla="*/ 1891699 h 8104581"/>
              <a:gd name="connsiteX15" fmla="*/ 2803651 w 10039342"/>
              <a:gd name="connsiteY15" fmla="*/ 1966847 h 8104581"/>
              <a:gd name="connsiteX16" fmla="*/ 3020128 w 10039342"/>
              <a:gd name="connsiteY16" fmla="*/ 1990659 h 8104581"/>
              <a:gd name="connsiteX17" fmla="*/ 3183668 w 10039342"/>
              <a:gd name="connsiteY17" fmla="*/ 1894482 h 8104581"/>
              <a:gd name="connsiteX18" fmla="*/ 3313555 w 10039342"/>
              <a:gd name="connsiteY18" fmla="*/ 1626050 h 8104581"/>
              <a:gd name="connsiteX19" fmla="*/ 3113435 w 10039342"/>
              <a:gd name="connsiteY19" fmla="*/ 1206393 h 8104581"/>
              <a:gd name="connsiteX20" fmla="*/ 3096118 w 10039342"/>
              <a:gd name="connsiteY20" fmla="*/ 956207 h 8104581"/>
              <a:gd name="connsiteX21" fmla="*/ 3106696 w 10039342"/>
              <a:gd name="connsiteY21" fmla="*/ 625306 h 8104581"/>
              <a:gd name="connsiteX22" fmla="*/ 3198132 w 10039342"/>
              <a:gd name="connsiteY22" fmla="*/ 345123 h 8104581"/>
              <a:gd name="connsiteX23" fmla="*/ 3510771 w 10039342"/>
              <a:gd name="connsiteY23" fmla="*/ 79783 h 8104581"/>
              <a:gd name="connsiteX24" fmla="*/ 3951229 w 10039342"/>
              <a:gd name="connsiteY24" fmla="*/ 0 h 8104581"/>
              <a:gd name="connsiteX25" fmla="*/ 4394528 w 10039342"/>
              <a:gd name="connsiteY25" fmla="*/ 1042564 h 8104581"/>
              <a:gd name="connsiteX26" fmla="*/ 4698250 w 10039342"/>
              <a:gd name="connsiteY26" fmla="*/ 1865796 h 8104581"/>
              <a:gd name="connsiteX27" fmla="*/ 5093989 w 10039342"/>
              <a:gd name="connsiteY27" fmla="*/ 2724557 h 8104581"/>
              <a:gd name="connsiteX28" fmla="*/ 5482758 w 10039342"/>
              <a:gd name="connsiteY28" fmla="*/ 3318929 h 8104581"/>
              <a:gd name="connsiteX29" fmla="*/ 5852626 w 10039342"/>
              <a:gd name="connsiteY29" fmla="*/ 3757309 h 8104581"/>
              <a:gd name="connsiteX30" fmla="*/ 6329278 w 10039342"/>
              <a:gd name="connsiteY30" fmla="*/ 4207709 h 8104581"/>
              <a:gd name="connsiteX31" fmla="*/ 6790053 w 10039342"/>
              <a:gd name="connsiteY31" fmla="*/ 4447177 h 8104581"/>
              <a:gd name="connsiteX32" fmla="*/ 7244764 w 10039342"/>
              <a:gd name="connsiteY32" fmla="*/ 4607012 h 8104581"/>
              <a:gd name="connsiteX33" fmla="*/ 7386930 w 10039342"/>
              <a:gd name="connsiteY33" fmla="*/ 4585454 h 8104581"/>
              <a:gd name="connsiteX34" fmla="*/ 7718422 w 10039342"/>
              <a:gd name="connsiteY34" fmla="*/ 4541198 h 8104581"/>
              <a:gd name="connsiteX35" fmla="*/ 7623690 w 10039342"/>
              <a:gd name="connsiteY35" fmla="*/ 4813858 h 8104581"/>
              <a:gd name="connsiteX36" fmla="*/ 7860518 w 10039342"/>
              <a:gd name="connsiteY36" fmla="*/ 4851466 h 8104581"/>
              <a:gd name="connsiteX37" fmla="*/ 7803678 w 10039342"/>
              <a:gd name="connsiteY37" fmla="*/ 5330971 h 8104581"/>
              <a:gd name="connsiteX38" fmla="*/ 8428907 w 10039342"/>
              <a:gd name="connsiteY38" fmla="*/ 5424992 h 8104581"/>
              <a:gd name="connsiteX39" fmla="*/ 8959404 w 10039342"/>
              <a:gd name="connsiteY39" fmla="*/ 5556621 h 8104581"/>
              <a:gd name="connsiteX40" fmla="*/ 9139392 w 10039342"/>
              <a:gd name="connsiteY40" fmla="*/ 5387383 h 8104581"/>
              <a:gd name="connsiteX41" fmla="*/ 10039342 w 10039342"/>
              <a:gd name="connsiteY41" fmla="*/ 5697652 h 8104581"/>
              <a:gd name="connsiteX42" fmla="*/ 9859352 w 10039342"/>
              <a:gd name="connsiteY42" fmla="*/ 6036126 h 8104581"/>
              <a:gd name="connsiteX43" fmla="*/ 9745674 w 10039342"/>
              <a:gd name="connsiteY43" fmla="*/ 6111342 h 8104581"/>
              <a:gd name="connsiteX44" fmla="*/ 9594104 w 10039342"/>
              <a:gd name="connsiteY44" fmla="*/ 6280580 h 8104581"/>
              <a:gd name="connsiteX45" fmla="*/ 9357275 w 10039342"/>
              <a:gd name="connsiteY45" fmla="*/ 6412209 h 8104581"/>
              <a:gd name="connsiteX46" fmla="*/ 8987822 w 10039342"/>
              <a:gd name="connsiteY46" fmla="*/ 7126766 h 8104581"/>
              <a:gd name="connsiteX47" fmla="*/ 8769940 w 10039342"/>
              <a:gd name="connsiteY47" fmla="*/ 7399425 h 8104581"/>
              <a:gd name="connsiteX48" fmla="*/ 8779413 w 10039342"/>
              <a:gd name="connsiteY48" fmla="*/ 7531054 h 8104581"/>
              <a:gd name="connsiteX49" fmla="*/ 8343648 w 10039342"/>
              <a:gd name="connsiteY49" fmla="*/ 7559261 h 8104581"/>
              <a:gd name="connsiteX50" fmla="*/ 8002615 w 10039342"/>
              <a:gd name="connsiteY50" fmla="*/ 7615673 h 8104581"/>
              <a:gd name="connsiteX51" fmla="*/ 7964722 w 10039342"/>
              <a:gd name="connsiteY51" fmla="*/ 7446436 h 8104581"/>
              <a:gd name="connsiteX52" fmla="*/ 7652108 w 10039342"/>
              <a:gd name="connsiteY52" fmla="*/ 7606271 h 8104581"/>
              <a:gd name="connsiteX53" fmla="*/ 7737367 w 10039342"/>
              <a:gd name="connsiteY53" fmla="*/ 7794313 h 8104581"/>
              <a:gd name="connsiteX54" fmla="*/ 7168978 w 10039342"/>
              <a:gd name="connsiteY54" fmla="*/ 8001158 h 8104581"/>
              <a:gd name="connsiteX55" fmla="*/ 6449018 w 10039342"/>
              <a:gd name="connsiteY55" fmla="*/ 8104581 h 8104581"/>
              <a:gd name="connsiteX56" fmla="*/ 5174498 w 10039342"/>
              <a:gd name="connsiteY56" fmla="*/ 7718818 h 8104581"/>
              <a:gd name="connsiteX57" fmla="*/ 4227437 w 10039342"/>
              <a:gd name="connsiteY57" fmla="*/ 7016801 h 8104581"/>
              <a:gd name="connsiteX58" fmla="*/ 3970070 w 10039342"/>
              <a:gd name="connsiteY58" fmla="*/ 6744717 h 8104581"/>
              <a:gd name="connsiteX59" fmla="*/ 3446734 w 10039342"/>
              <a:gd name="connsiteY59" fmla="*/ 6448841 h 8104581"/>
              <a:gd name="connsiteX60" fmla="*/ 2448281 w 10039342"/>
              <a:gd name="connsiteY60" fmla="*/ 5844713 h 8104581"/>
              <a:gd name="connsiteX61" fmla="*/ 2190149 w 10039342"/>
              <a:gd name="connsiteY61" fmla="*/ 5612187 h 8104581"/>
              <a:gd name="connsiteX62" fmla="*/ 1275029 w 10039342"/>
              <a:gd name="connsiteY62" fmla="*/ 5658941 h 8104581"/>
              <a:gd name="connsiteX63" fmla="*/ 995045 w 10039342"/>
              <a:gd name="connsiteY63" fmla="*/ 5194701 h 8104581"/>
              <a:gd name="connsiteX64" fmla="*/ 730828 w 10039342"/>
              <a:gd name="connsiteY64" fmla="*/ 4162431 h 8104581"/>
              <a:gd name="connsiteX65" fmla="*/ 2665958 w 10039342"/>
              <a:gd name="connsiteY6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51949 w 9722793"/>
              <a:gd name="connsiteY8" fmla="*/ 1133210 h 8104581"/>
              <a:gd name="connsiteX9" fmla="*/ 447447 w 9722793"/>
              <a:gd name="connsiteY9" fmla="*/ 1077850 h 8104581"/>
              <a:gd name="connsiteX10" fmla="*/ 783215 w 9722793"/>
              <a:gd name="connsiteY10" fmla="*/ 1127781 h 8104581"/>
              <a:gd name="connsiteX11" fmla="*/ 999085 w 9722793"/>
              <a:gd name="connsiteY11" fmla="*/ 1132668 h 8104581"/>
              <a:gd name="connsiteX12" fmla="*/ 1647122 w 9722793"/>
              <a:gd name="connsiteY12" fmla="*/ 1814695 h 8104581"/>
              <a:gd name="connsiteX13" fmla="*/ 2189768 w 9722793"/>
              <a:gd name="connsiteY13" fmla="*/ 1891699 h 8104581"/>
              <a:gd name="connsiteX14" fmla="*/ 2487102 w 9722793"/>
              <a:gd name="connsiteY14" fmla="*/ 1966847 h 8104581"/>
              <a:gd name="connsiteX15" fmla="*/ 2703579 w 9722793"/>
              <a:gd name="connsiteY15" fmla="*/ 1990659 h 8104581"/>
              <a:gd name="connsiteX16" fmla="*/ 2867119 w 9722793"/>
              <a:gd name="connsiteY16" fmla="*/ 1894482 h 8104581"/>
              <a:gd name="connsiteX17" fmla="*/ 2997006 w 9722793"/>
              <a:gd name="connsiteY17" fmla="*/ 1626050 h 8104581"/>
              <a:gd name="connsiteX18" fmla="*/ 2796886 w 9722793"/>
              <a:gd name="connsiteY18" fmla="*/ 1206393 h 8104581"/>
              <a:gd name="connsiteX19" fmla="*/ 2779569 w 9722793"/>
              <a:gd name="connsiteY19" fmla="*/ 956207 h 8104581"/>
              <a:gd name="connsiteX20" fmla="*/ 2790147 w 9722793"/>
              <a:gd name="connsiteY20" fmla="*/ 625306 h 8104581"/>
              <a:gd name="connsiteX21" fmla="*/ 2881583 w 9722793"/>
              <a:gd name="connsiteY21" fmla="*/ 345123 h 8104581"/>
              <a:gd name="connsiteX22" fmla="*/ 3194222 w 9722793"/>
              <a:gd name="connsiteY22" fmla="*/ 79783 h 8104581"/>
              <a:gd name="connsiteX23" fmla="*/ 3634680 w 9722793"/>
              <a:gd name="connsiteY23" fmla="*/ 0 h 8104581"/>
              <a:gd name="connsiteX24" fmla="*/ 4077979 w 9722793"/>
              <a:gd name="connsiteY24" fmla="*/ 1042564 h 8104581"/>
              <a:gd name="connsiteX25" fmla="*/ 4381701 w 9722793"/>
              <a:gd name="connsiteY25" fmla="*/ 1865796 h 8104581"/>
              <a:gd name="connsiteX26" fmla="*/ 4777440 w 9722793"/>
              <a:gd name="connsiteY26" fmla="*/ 2724557 h 8104581"/>
              <a:gd name="connsiteX27" fmla="*/ 5166209 w 9722793"/>
              <a:gd name="connsiteY27" fmla="*/ 3318929 h 8104581"/>
              <a:gd name="connsiteX28" fmla="*/ 5536077 w 9722793"/>
              <a:gd name="connsiteY28" fmla="*/ 3757309 h 8104581"/>
              <a:gd name="connsiteX29" fmla="*/ 6012729 w 9722793"/>
              <a:gd name="connsiteY29" fmla="*/ 4207709 h 8104581"/>
              <a:gd name="connsiteX30" fmla="*/ 6473504 w 9722793"/>
              <a:gd name="connsiteY30" fmla="*/ 4447177 h 8104581"/>
              <a:gd name="connsiteX31" fmla="*/ 6928215 w 9722793"/>
              <a:gd name="connsiteY31" fmla="*/ 4607012 h 8104581"/>
              <a:gd name="connsiteX32" fmla="*/ 7070381 w 9722793"/>
              <a:gd name="connsiteY32" fmla="*/ 4585454 h 8104581"/>
              <a:gd name="connsiteX33" fmla="*/ 7401873 w 9722793"/>
              <a:gd name="connsiteY33" fmla="*/ 4541198 h 8104581"/>
              <a:gd name="connsiteX34" fmla="*/ 7307141 w 9722793"/>
              <a:gd name="connsiteY34" fmla="*/ 4813858 h 8104581"/>
              <a:gd name="connsiteX35" fmla="*/ 7543969 w 9722793"/>
              <a:gd name="connsiteY35" fmla="*/ 4851466 h 8104581"/>
              <a:gd name="connsiteX36" fmla="*/ 7487129 w 9722793"/>
              <a:gd name="connsiteY36" fmla="*/ 5330971 h 8104581"/>
              <a:gd name="connsiteX37" fmla="*/ 8112358 w 9722793"/>
              <a:gd name="connsiteY37" fmla="*/ 5424992 h 8104581"/>
              <a:gd name="connsiteX38" fmla="*/ 8642855 w 9722793"/>
              <a:gd name="connsiteY38" fmla="*/ 5556621 h 8104581"/>
              <a:gd name="connsiteX39" fmla="*/ 8822843 w 9722793"/>
              <a:gd name="connsiteY39" fmla="*/ 5387383 h 8104581"/>
              <a:gd name="connsiteX40" fmla="*/ 9722793 w 9722793"/>
              <a:gd name="connsiteY40" fmla="*/ 5697652 h 8104581"/>
              <a:gd name="connsiteX41" fmla="*/ 9542803 w 9722793"/>
              <a:gd name="connsiteY41" fmla="*/ 6036126 h 8104581"/>
              <a:gd name="connsiteX42" fmla="*/ 9429125 w 9722793"/>
              <a:gd name="connsiteY42" fmla="*/ 6111342 h 8104581"/>
              <a:gd name="connsiteX43" fmla="*/ 9277555 w 9722793"/>
              <a:gd name="connsiteY43" fmla="*/ 6280580 h 8104581"/>
              <a:gd name="connsiteX44" fmla="*/ 9040726 w 9722793"/>
              <a:gd name="connsiteY44" fmla="*/ 6412209 h 8104581"/>
              <a:gd name="connsiteX45" fmla="*/ 8671273 w 9722793"/>
              <a:gd name="connsiteY45" fmla="*/ 7126766 h 8104581"/>
              <a:gd name="connsiteX46" fmla="*/ 8453391 w 9722793"/>
              <a:gd name="connsiteY46" fmla="*/ 7399425 h 8104581"/>
              <a:gd name="connsiteX47" fmla="*/ 8462864 w 9722793"/>
              <a:gd name="connsiteY47" fmla="*/ 7531054 h 8104581"/>
              <a:gd name="connsiteX48" fmla="*/ 8027099 w 9722793"/>
              <a:gd name="connsiteY48" fmla="*/ 7559261 h 8104581"/>
              <a:gd name="connsiteX49" fmla="*/ 7686066 w 9722793"/>
              <a:gd name="connsiteY49" fmla="*/ 7615673 h 8104581"/>
              <a:gd name="connsiteX50" fmla="*/ 7648173 w 9722793"/>
              <a:gd name="connsiteY50" fmla="*/ 7446436 h 8104581"/>
              <a:gd name="connsiteX51" fmla="*/ 7335559 w 9722793"/>
              <a:gd name="connsiteY51" fmla="*/ 7606271 h 8104581"/>
              <a:gd name="connsiteX52" fmla="*/ 7420818 w 9722793"/>
              <a:gd name="connsiteY52" fmla="*/ 7794313 h 8104581"/>
              <a:gd name="connsiteX53" fmla="*/ 6852429 w 9722793"/>
              <a:gd name="connsiteY53" fmla="*/ 8001158 h 8104581"/>
              <a:gd name="connsiteX54" fmla="*/ 6132469 w 9722793"/>
              <a:gd name="connsiteY54" fmla="*/ 8104581 h 8104581"/>
              <a:gd name="connsiteX55" fmla="*/ 4857949 w 9722793"/>
              <a:gd name="connsiteY55" fmla="*/ 7718818 h 8104581"/>
              <a:gd name="connsiteX56" fmla="*/ 3910888 w 9722793"/>
              <a:gd name="connsiteY56" fmla="*/ 7016801 h 8104581"/>
              <a:gd name="connsiteX57" fmla="*/ 3653521 w 9722793"/>
              <a:gd name="connsiteY57" fmla="*/ 6744717 h 8104581"/>
              <a:gd name="connsiteX58" fmla="*/ 3130185 w 9722793"/>
              <a:gd name="connsiteY58" fmla="*/ 6448841 h 8104581"/>
              <a:gd name="connsiteX59" fmla="*/ 2131732 w 9722793"/>
              <a:gd name="connsiteY59" fmla="*/ 5844713 h 8104581"/>
              <a:gd name="connsiteX60" fmla="*/ 1873600 w 9722793"/>
              <a:gd name="connsiteY60" fmla="*/ 5612187 h 8104581"/>
              <a:gd name="connsiteX61" fmla="*/ 958480 w 9722793"/>
              <a:gd name="connsiteY61" fmla="*/ 5658941 h 8104581"/>
              <a:gd name="connsiteX62" fmla="*/ 678496 w 9722793"/>
              <a:gd name="connsiteY62" fmla="*/ 5194701 h 8104581"/>
              <a:gd name="connsiteX63" fmla="*/ 414279 w 9722793"/>
              <a:gd name="connsiteY63" fmla="*/ 4162431 h 8104581"/>
              <a:gd name="connsiteX64" fmla="*/ 2349409 w 9722793"/>
              <a:gd name="connsiteY6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447447 w 9722793"/>
              <a:gd name="connsiteY8" fmla="*/ 1077850 h 8104581"/>
              <a:gd name="connsiteX9" fmla="*/ 783215 w 9722793"/>
              <a:gd name="connsiteY9" fmla="*/ 1127781 h 8104581"/>
              <a:gd name="connsiteX10" fmla="*/ 999085 w 9722793"/>
              <a:gd name="connsiteY10" fmla="*/ 1132668 h 8104581"/>
              <a:gd name="connsiteX11" fmla="*/ 1647122 w 9722793"/>
              <a:gd name="connsiteY11" fmla="*/ 1814695 h 8104581"/>
              <a:gd name="connsiteX12" fmla="*/ 2189768 w 9722793"/>
              <a:gd name="connsiteY12" fmla="*/ 1891699 h 8104581"/>
              <a:gd name="connsiteX13" fmla="*/ 2487102 w 9722793"/>
              <a:gd name="connsiteY13" fmla="*/ 1966847 h 8104581"/>
              <a:gd name="connsiteX14" fmla="*/ 2703579 w 9722793"/>
              <a:gd name="connsiteY14" fmla="*/ 1990659 h 8104581"/>
              <a:gd name="connsiteX15" fmla="*/ 2867119 w 9722793"/>
              <a:gd name="connsiteY15" fmla="*/ 1894482 h 8104581"/>
              <a:gd name="connsiteX16" fmla="*/ 2997006 w 9722793"/>
              <a:gd name="connsiteY16" fmla="*/ 1626050 h 8104581"/>
              <a:gd name="connsiteX17" fmla="*/ 2796886 w 9722793"/>
              <a:gd name="connsiteY17" fmla="*/ 1206393 h 8104581"/>
              <a:gd name="connsiteX18" fmla="*/ 2779569 w 9722793"/>
              <a:gd name="connsiteY18" fmla="*/ 956207 h 8104581"/>
              <a:gd name="connsiteX19" fmla="*/ 2790147 w 9722793"/>
              <a:gd name="connsiteY19" fmla="*/ 625306 h 8104581"/>
              <a:gd name="connsiteX20" fmla="*/ 2881583 w 9722793"/>
              <a:gd name="connsiteY20" fmla="*/ 345123 h 8104581"/>
              <a:gd name="connsiteX21" fmla="*/ 3194222 w 9722793"/>
              <a:gd name="connsiteY21" fmla="*/ 79783 h 8104581"/>
              <a:gd name="connsiteX22" fmla="*/ 3634680 w 9722793"/>
              <a:gd name="connsiteY22" fmla="*/ 0 h 8104581"/>
              <a:gd name="connsiteX23" fmla="*/ 4077979 w 9722793"/>
              <a:gd name="connsiteY23" fmla="*/ 1042564 h 8104581"/>
              <a:gd name="connsiteX24" fmla="*/ 4381701 w 9722793"/>
              <a:gd name="connsiteY24" fmla="*/ 1865796 h 8104581"/>
              <a:gd name="connsiteX25" fmla="*/ 4777440 w 9722793"/>
              <a:gd name="connsiteY25" fmla="*/ 2724557 h 8104581"/>
              <a:gd name="connsiteX26" fmla="*/ 5166209 w 9722793"/>
              <a:gd name="connsiteY26" fmla="*/ 3318929 h 8104581"/>
              <a:gd name="connsiteX27" fmla="*/ 5536077 w 9722793"/>
              <a:gd name="connsiteY27" fmla="*/ 3757309 h 8104581"/>
              <a:gd name="connsiteX28" fmla="*/ 6012729 w 9722793"/>
              <a:gd name="connsiteY28" fmla="*/ 4207709 h 8104581"/>
              <a:gd name="connsiteX29" fmla="*/ 6473504 w 9722793"/>
              <a:gd name="connsiteY29" fmla="*/ 4447177 h 8104581"/>
              <a:gd name="connsiteX30" fmla="*/ 6928215 w 9722793"/>
              <a:gd name="connsiteY30" fmla="*/ 4607012 h 8104581"/>
              <a:gd name="connsiteX31" fmla="*/ 7070381 w 9722793"/>
              <a:gd name="connsiteY31" fmla="*/ 4585454 h 8104581"/>
              <a:gd name="connsiteX32" fmla="*/ 7401873 w 9722793"/>
              <a:gd name="connsiteY32" fmla="*/ 4541198 h 8104581"/>
              <a:gd name="connsiteX33" fmla="*/ 7307141 w 9722793"/>
              <a:gd name="connsiteY33" fmla="*/ 4813858 h 8104581"/>
              <a:gd name="connsiteX34" fmla="*/ 7543969 w 9722793"/>
              <a:gd name="connsiteY34" fmla="*/ 4851466 h 8104581"/>
              <a:gd name="connsiteX35" fmla="*/ 7487129 w 9722793"/>
              <a:gd name="connsiteY35" fmla="*/ 5330971 h 8104581"/>
              <a:gd name="connsiteX36" fmla="*/ 8112358 w 9722793"/>
              <a:gd name="connsiteY36" fmla="*/ 5424992 h 8104581"/>
              <a:gd name="connsiteX37" fmla="*/ 8642855 w 9722793"/>
              <a:gd name="connsiteY37" fmla="*/ 5556621 h 8104581"/>
              <a:gd name="connsiteX38" fmla="*/ 8822843 w 9722793"/>
              <a:gd name="connsiteY38" fmla="*/ 5387383 h 8104581"/>
              <a:gd name="connsiteX39" fmla="*/ 9722793 w 9722793"/>
              <a:gd name="connsiteY39" fmla="*/ 5697652 h 8104581"/>
              <a:gd name="connsiteX40" fmla="*/ 9542803 w 9722793"/>
              <a:gd name="connsiteY40" fmla="*/ 6036126 h 8104581"/>
              <a:gd name="connsiteX41" fmla="*/ 9429125 w 9722793"/>
              <a:gd name="connsiteY41" fmla="*/ 6111342 h 8104581"/>
              <a:gd name="connsiteX42" fmla="*/ 9277555 w 9722793"/>
              <a:gd name="connsiteY42" fmla="*/ 6280580 h 8104581"/>
              <a:gd name="connsiteX43" fmla="*/ 9040726 w 9722793"/>
              <a:gd name="connsiteY43" fmla="*/ 6412209 h 8104581"/>
              <a:gd name="connsiteX44" fmla="*/ 8671273 w 9722793"/>
              <a:gd name="connsiteY44" fmla="*/ 7126766 h 8104581"/>
              <a:gd name="connsiteX45" fmla="*/ 8453391 w 9722793"/>
              <a:gd name="connsiteY45" fmla="*/ 7399425 h 8104581"/>
              <a:gd name="connsiteX46" fmla="*/ 8462864 w 9722793"/>
              <a:gd name="connsiteY46" fmla="*/ 7531054 h 8104581"/>
              <a:gd name="connsiteX47" fmla="*/ 8027099 w 9722793"/>
              <a:gd name="connsiteY47" fmla="*/ 7559261 h 8104581"/>
              <a:gd name="connsiteX48" fmla="*/ 7686066 w 9722793"/>
              <a:gd name="connsiteY48" fmla="*/ 7615673 h 8104581"/>
              <a:gd name="connsiteX49" fmla="*/ 7648173 w 9722793"/>
              <a:gd name="connsiteY49" fmla="*/ 7446436 h 8104581"/>
              <a:gd name="connsiteX50" fmla="*/ 7335559 w 9722793"/>
              <a:gd name="connsiteY50" fmla="*/ 7606271 h 8104581"/>
              <a:gd name="connsiteX51" fmla="*/ 7420818 w 9722793"/>
              <a:gd name="connsiteY51" fmla="*/ 7794313 h 8104581"/>
              <a:gd name="connsiteX52" fmla="*/ 6852429 w 9722793"/>
              <a:gd name="connsiteY52" fmla="*/ 8001158 h 8104581"/>
              <a:gd name="connsiteX53" fmla="*/ 6132469 w 9722793"/>
              <a:gd name="connsiteY53" fmla="*/ 8104581 h 8104581"/>
              <a:gd name="connsiteX54" fmla="*/ 4857949 w 9722793"/>
              <a:gd name="connsiteY54" fmla="*/ 7718818 h 8104581"/>
              <a:gd name="connsiteX55" fmla="*/ 3910888 w 9722793"/>
              <a:gd name="connsiteY55" fmla="*/ 7016801 h 8104581"/>
              <a:gd name="connsiteX56" fmla="*/ 3653521 w 9722793"/>
              <a:gd name="connsiteY56" fmla="*/ 6744717 h 8104581"/>
              <a:gd name="connsiteX57" fmla="*/ 3130185 w 9722793"/>
              <a:gd name="connsiteY57" fmla="*/ 6448841 h 8104581"/>
              <a:gd name="connsiteX58" fmla="*/ 2131732 w 9722793"/>
              <a:gd name="connsiteY58" fmla="*/ 5844713 h 8104581"/>
              <a:gd name="connsiteX59" fmla="*/ 1873600 w 9722793"/>
              <a:gd name="connsiteY59" fmla="*/ 5612187 h 8104581"/>
              <a:gd name="connsiteX60" fmla="*/ 958480 w 9722793"/>
              <a:gd name="connsiteY60" fmla="*/ 5658941 h 8104581"/>
              <a:gd name="connsiteX61" fmla="*/ 678496 w 9722793"/>
              <a:gd name="connsiteY61" fmla="*/ 5194701 h 8104581"/>
              <a:gd name="connsiteX62" fmla="*/ 414279 w 9722793"/>
              <a:gd name="connsiteY62" fmla="*/ 4162431 h 8104581"/>
              <a:gd name="connsiteX63" fmla="*/ 2349409 w 9722793"/>
              <a:gd name="connsiteY6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783215 w 9722793"/>
              <a:gd name="connsiteY8" fmla="*/ 1127781 h 8104581"/>
              <a:gd name="connsiteX9" fmla="*/ 999085 w 9722793"/>
              <a:gd name="connsiteY9" fmla="*/ 1132668 h 8104581"/>
              <a:gd name="connsiteX10" fmla="*/ 1647122 w 9722793"/>
              <a:gd name="connsiteY10" fmla="*/ 1814695 h 8104581"/>
              <a:gd name="connsiteX11" fmla="*/ 2189768 w 9722793"/>
              <a:gd name="connsiteY11" fmla="*/ 1891699 h 8104581"/>
              <a:gd name="connsiteX12" fmla="*/ 2487102 w 9722793"/>
              <a:gd name="connsiteY12" fmla="*/ 1966847 h 8104581"/>
              <a:gd name="connsiteX13" fmla="*/ 2703579 w 9722793"/>
              <a:gd name="connsiteY13" fmla="*/ 1990659 h 8104581"/>
              <a:gd name="connsiteX14" fmla="*/ 2867119 w 9722793"/>
              <a:gd name="connsiteY14" fmla="*/ 1894482 h 8104581"/>
              <a:gd name="connsiteX15" fmla="*/ 2997006 w 9722793"/>
              <a:gd name="connsiteY15" fmla="*/ 1626050 h 8104581"/>
              <a:gd name="connsiteX16" fmla="*/ 2796886 w 9722793"/>
              <a:gd name="connsiteY16" fmla="*/ 1206393 h 8104581"/>
              <a:gd name="connsiteX17" fmla="*/ 2779569 w 9722793"/>
              <a:gd name="connsiteY17" fmla="*/ 956207 h 8104581"/>
              <a:gd name="connsiteX18" fmla="*/ 2790147 w 9722793"/>
              <a:gd name="connsiteY18" fmla="*/ 625306 h 8104581"/>
              <a:gd name="connsiteX19" fmla="*/ 2881583 w 9722793"/>
              <a:gd name="connsiteY19" fmla="*/ 345123 h 8104581"/>
              <a:gd name="connsiteX20" fmla="*/ 3194222 w 9722793"/>
              <a:gd name="connsiteY20" fmla="*/ 79783 h 8104581"/>
              <a:gd name="connsiteX21" fmla="*/ 3634680 w 9722793"/>
              <a:gd name="connsiteY21" fmla="*/ 0 h 8104581"/>
              <a:gd name="connsiteX22" fmla="*/ 4077979 w 9722793"/>
              <a:gd name="connsiteY22" fmla="*/ 1042564 h 8104581"/>
              <a:gd name="connsiteX23" fmla="*/ 4381701 w 9722793"/>
              <a:gd name="connsiteY23" fmla="*/ 1865796 h 8104581"/>
              <a:gd name="connsiteX24" fmla="*/ 4777440 w 9722793"/>
              <a:gd name="connsiteY24" fmla="*/ 2724557 h 8104581"/>
              <a:gd name="connsiteX25" fmla="*/ 5166209 w 9722793"/>
              <a:gd name="connsiteY25" fmla="*/ 3318929 h 8104581"/>
              <a:gd name="connsiteX26" fmla="*/ 5536077 w 9722793"/>
              <a:gd name="connsiteY26" fmla="*/ 3757309 h 8104581"/>
              <a:gd name="connsiteX27" fmla="*/ 6012729 w 9722793"/>
              <a:gd name="connsiteY27" fmla="*/ 4207709 h 8104581"/>
              <a:gd name="connsiteX28" fmla="*/ 6473504 w 9722793"/>
              <a:gd name="connsiteY28" fmla="*/ 4447177 h 8104581"/>
              <a:gd name="connsiteX29" fmla="*/ 6928215 w 9722793"/>
              <a:gd name="connsiteY29" fmla="*/ 4607012 h 8104581"/>
              <a:gd name="connsiteX30" fmla="*/ 7070381 w 9722793"/>
              <a:gd name="connsiteY30" fmla="*/ 4585454 h 8104581"/>
              <a:gd name="connsiteX31" fmla="*/ 7401873 w 9722793"/>
              <a:gd name="connsiteY31" fmla="*/ 4541198 h 8104581"/>
              <a:gd name="connsiteX32" fmla="*/ 7307141 w 9722793"/>
              <a:gd name="connsiteY32" fmla="*/ 4813858 h 8104581"/>
              <a:gd name="connsiteX33" fmla="*/ 7543969 w 9722793"/>
              <a:gd name="connsiteY33" fmla="*/ 4851466 h 8104581"/>
              <a:gd name="connsiteX34" fmla="*/ 7487129 w 9722793"/>
              <a:gd name="connsiteY34" fmla="*/ 5330971 h 8104581"/>
              <a:gd name="connsiteX35" fmla="*/ 8112358 w 9722793"/>
              <a:gd name="connsiteY35" fmla="*/ 5424992 h 8104581"/>
              <a:gd name="connsiteX36" fmla="*/ 8642855 w 9722793"/>
              <a:gd name="connsiteY36" fmla="*/ 5556621 h 8104581"/>
              <a:gd name="connsiteX37" fmla="*/ 8822843 w 9722793"/>
              <a:gd name="connsiteY37" fmla="*/ 5387383 h 8104581"/>
              <a:gd name="connsiteX38" fmla="*/ 9722793 w 9722793"/>
              <a:gd name="connsiteY38" fmla="*/ 5697652 h 8104581"/>
              <a:gd name="connsiteX39" fmla="*/ 9542803 w 9722793"/>
              <a:gd name="connsiteY39" fmla="*/ 6036126 h 8104581"/>
              <a:gd name="connsiteX40" fmla="*/ 9429125 w 9722793"/>
              <a:gd name="connsiteY40" fmla="*/ 6111342 h 8104581"/>
              <a:gd name="connsiteX41" fmla="*/ 9277555 w 9722793"/>
              <a:gd name="connsiteY41" fmla="*/ 6280580 h 8104581"/>
              <a:gd name="connsiteX42" fmla="*/ 9040726 w 9722793"/>
              <a:gd name="connsiteY42" fmla="*/ 6412209 h 8104581"/>
              <a:gd name="connsiteX43" fmla="*/ 8671273 w 9722793"/>
              <a:gd name="connsiteY43" fmla="*/ 7126766 h 8104581"/>
              <a:gd name="connsiteX44" fmla="*/ 8453391 w 9722793"/>
              <a:gd name="connsiteY44" fmla="*/ 7399425 h 8104581"/>
              <a:gd name="connsiteX45" fmla="*/ 8462864 w 9722793"/>
              <a:gd name="connsiteY45" fmla="*/ 7531054 h 8104581"/>
              <a:gd name="connsiteX46" fmla="*/ 8027099 w 9722793"/>
              <a:gd name="connsiteY46" fmla="*/ 7559261 h 8104581"/>
              <a:gd name="connsiteX47" fmla="*/ 7686066 w 9722793"/>
              <a:gd name="connsiteY47" fmla="*/ 7615673 h 8104581"/>
              <a:gd name="connsiteX48" fmla="*/ 7648173 w 9722793"/>
              <a:gd name="connsiteY48" fmla="*/ 7446436 h 8104581"/>
              <a:gd name="connsiteX49" fmla="*/ 7335559 w 9722793"/>
              <a:gd name="connsiteY49" fmla="*/ 7606271 h 8104581"/>
              <a:gd name="connsiteX50" fmla="*/ 7420818 w 9722793"/>
              <a:gd name="connsiteY50" fmla="*/ 7794313 h 8104581"/>
              <a:gd name="connsiteX51" fmla="*/ 6852429 w 9722793"/>
              <a:gd name="connsiteY51" fmla="*/ 8001158 h 8104581"/>
              <a:gd name="connsiteX52" fmla="*/ 6132469 w 9722793"/>
              <a:gd name="connsiteY52" fmla="*/ 8104581 h 8104581"/>
              <a:gd name="connsiteX53" fmla="*/ 4857949 w 9722793"/>
              <a:gd name="connsiteY53" fmla="*/ 7718818 h 8104581"/>
              <a:gd name="connsiteX54" fmla="*/ 3910888 w 9722793"/>
              <a:gd name="connsiteY54" fmla="*/ 7016801 h 8104581"/>
              <a:gd name="connsiteX55" fmla="*/ 3653521 w 9722793"/>
              <a:gd name="connsiteY55" fmla="*/ 6744717 h 8104581"/>
              <a:gd name="connsiteX56" fmla="*/ 3130185 w 9722793"/>
              <a:gd name="connsiteY56" fmla="*/ 6448841 h 8104581"/>
              <a:gd name="connsiteX57" fmla="*/ 2131732 w 9722793"/>
              <a:gd name="connsiteY57" fmla="*/ 5844713 h 8104581"/>
              <a:gd name="connsiteX58" fmla="*/ 1873600 w 9722793"/>
              <a:gd name="connsiteY58" fmla="*/ 5612187 h 8104581"/>
              <a:gd name="connsiteX59" fmla="*/ 958480 w 9722793"/>
              <a:gd name="connsiteY59" fmla="*/ 5658941 h 8104581"/>
              <a:gd name="connsiteX60" fmla="*/ 678496 w 9722793"/>
              <a:gd name="connsiteY60" fmla="*/ 5194701 h 8104581"/>
              <a:gd name="connsiteX61" fmla="*/ 414279 w 9722793"/>
              <a:gd name="connsiteY61" fmla="*/ 4162431 h 8104581"/>
              <a:gd name="connsiteX62" fmla="*/ 2349409 w 9722793"/>
              <a:gd name="connsiteY6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999085 w 9722793"/>
              <a:gd name="connsiteY8" fmla="*/ 1132668 h 8104581"/>
              <a:gd name="connsiteX9" fmla="*/ 1647122 w 9722793"/>
              <a:gd name="connsiteY9" fmla="*/ 1814695 h 8104581"/>
              <a:gd name="connsiteX10" fmla="*/ 2189768 w 9722793"/>
              <a:gd name="connsiteY10" fmla="*/ 1891699 h 8104581"/>
              <a:gd name="connsiteX11" fmla="*/ 2487102 w 9722793"/>
              <a:gd name="connsiteY11" fmla="*/ 1966847 h 8104581"/>
              <a:gd name="connsiteX12" fmla="*/ 2703579 w 9722793"/>
              <a:gd name="connsiteY12" fmla="*/ 1990659 h 8104581"/>
              <a:gd name="connsiteX13" fmla="*/ 2867119 w 9722793"/>
              <a:gd name="connsiteY13" fmla="*/ 1894482 h 8104581"/>
              <a:gd name="connsiteX14" fmla="*/ 2997006 w 9722793"/>
              <a:gd name="connsiteY14" fmla="*/ 1626050 h 8104581"/>
              <a:gd name="connsiteX15" fmla="*/ 2796886 w 9722793"/>
              <a:gd name="connsiteY15" fmla="*/ 1206393 h 8104581"/>
              <a:gd name="connsiteX16" fmla="*/ 2779569 w 9722793"/>
              <a:gd name="connsiteY16" fmla="*/ 956207 h 8104581"/>
              <a:gd name="connsiteX17" fmla="*/ 2790147 w 9722793"/>
              <a:gd name="connsiteY17" fmla="*/ 625306 h 8104581"/>
              <a:gd name="connsiteX18" fmla="*/ 2881583 w 9722793"/>
              <a:gd name="connsiteY18" fmla="*/ 345123 h 8104581"/>
              <a:gd name="connsiteX19" fmla="*/ 3194222 w 9722793"/>
              <a:gd name="connsiteY19" fmla="*/ 79783 h 8104581"/>
              <a:gd name="connsiteX20" fmla="*/ 3634680 w 9722793"/>
              <a:gd name="connsiteY20" fmla="*/ 0 h 8104581"/>
              <a:gd name="connsiteX21" fmla="*/ 4077979 w 9722793"/>
              <a:gd name="connsiteY21" fmla="*/ 1042564 h 8104581"/>
              <a:gd name="connsiteX22" fmla="*/ 4381701 w 9722793"/>
              <a:gd name="connsiteY22" fmla="*/ 1865796 h 8104581"/>
              <a:gd name="connsiteX23" fmla="*/ 4777440 w 9722793"/>
              <a:gd name="connsiteY23" fmla="*/ 2724557 h 8104581"/>
              <a:gd name="connsiteX24" fmla="*/ 5166209 w 9722793"/>
              <a:gd name="connsiteY24" fmla="*/ 3318929 h 8104581"/>
              <a:gd name="connsiteX25" fmla="*/ 5536077 w 9722793"/>
              <a:gd name="connsiteY25" fmla="*/ 3757309 h 8104581"/>
              <a:gd name="connsiteX26" fmla="*/ 6012729 w 9722793"/>
              <a:gd name="connsiteY26" fmla="*/ 4207709 h 8104581"/>
              <a:gd name="connsiteX27" fmla="*/ 6473504 w 9722793"/>
              <a:gd name="connsiteY27" fmla="*/ 4447177 h 8104581"/>
              <a:gd name="connsiteX28" fmla="*/ 6928215 w 9722793"/>
              <a:gd name="connsiteY28" fmla="*/ 4607012 h 8104581"/>
              <a:gd name="connsiteX29" fmla="*/ 7070381 w 9722793"/>
              <a:gd name="connsiteY29" fmla="*/ 4585454 h 8104581"/>
              <a:gd name="connsiteX30" fmla="*/ 7401873 w 9722793"/>
              <a:gd name="connsiteY30" fmla="*/ 4541198 h 8104581"/>
              <a:gd name="connsiteX31" fmla="*/ 7307141 w 9722793"/>
              <a:gd name="connsiteY31" fmla="*/ 4813858 h 8104581"/>
              <a:gd name="connsiteX32" fmla="*/ 7543969 w 9722793"/>
              <a:gd name="connsiteY32" fmla="*/ 4851466 h 8104581"/>
              <a:gd name="connsiteX33" fmla="*/ 7487129 w 9722793"/>
              <a:gd name="connsiteY33" fmla="*/ 5330971 h 8104581"/>
              <a:gd name="connsiteX34" fmla="*/ 8112358 w 9722793"/>
              <a:gd name="connsiteY34" fmla="*/ 5424992 h 8104581"/>
              <a:gd name="connsiteX35" fmla="*/ 8642855 w 9722793"/>
              <a:gd name="connsiteY35" fmla="*/ 5556621 h 8104581"/>
              <a:gd name="connsiteX36" fmla="*/ 8822843 w 9722793"/>
              <a:gd name="connsiteY36" fmla="*/ 5387383 h 8104581"/>
              <a:gd name="connsiteX37" fmla="*/ 9722793 w 9722793"/>
              <a:gd name="connsiteY37" fmla="*/ 5697652 h 8104581"/>
              <a:gd name="connsiteX38" fmla="*/ 9542803 w 9722793"/>
              <a:gd name="connsiteY38" fmla="*/ 6036126 h 8104581"/>
              <a:gd name="connsiteX39" fmla="*/ 9429125 w 9722793"/>
              <a:gd name="connsiteY39" fmla="*/ 6111342 h 8104581"/>
              <a:gd name="connsiteX40" fmla="*/ 9277555 w 9722793"/>
              <a:gd name="connsiteY40" fmla="*/ 6280580 h 8104581"/>
              <a:gd name="connsiteX41" fmla="*/ 9040726 w 9722793"/>
              <a:gd name="connsiteY41" fmla="*/ 6412209 h 8104581"/>
              <a:gd name="connsiteX42" fmla="*/ 8671273 w 9722793"/>
              <a:gd name="connsiteY42" fmla="*/ 7126766 h 8104581"/>
              <a:gd name="connsiteX43" fmla="*/ 8453391 w 9722793"/>
              <a:gd name="connsiteY43" fmla="*/ 7399425 h 8104581"/>
              <a:gd name="connsiteX44" fmla="*/ 8462864 w 9722793"/>
              <a:gd name="connsiteY44" fmla="*/ 7531054 h 8104581"/>
              <a:gd name="connsiteX45" fmla="*/ 8027099 w 9722793"/>
              <a:gd name="connsiteY45" fmla="*/ 7559261 h 8104581"/>
              <a:gd name="connsiteX46" fmla="*/ 7686066 w 9722793"/>
              <a:gd name="connsiteY46" fmla="*/ 7615673 h 8104581"/>
              <a:gd name="connsiteX47" fmla="*/ 7648173 w 9722793"/>
              <a:gd name="connsiteY47" fmla="*/ 7446436 h 8104581"/>
              <a:gd name="connsiteX48" fmla="*/ 7335559 w 9722793"/>
              <a:gd name="connsiteY48" fmla="*/ 7606271 h 8104581"/>
              <a:gd name="connsiteX49" fmla="*/ 7420818 w 9722793"/>
              <a:gd name="connsiteY49" fmla="*/ 7794313 h 8104581"/>
              <a:gd name="connsiteX50" fmla="*/ 6852429 w 9722793"/>
              <a:gd name="connsiteY50" fmla="*/ 8001158 h 8104581"/>
              <a:gd name="connsiteX51" fmla="*/ 6132469 w 9722793"/>
              <a:gd name="connsiteY51" fmla="*/ 8104581 h 8104581"/>
              <a:gd name="connsiteX52" fmla="*/ 4857949 w 9722793"/>
              <a:gd name="connsiteY52" fmla="*/ 7718818 h 8104581"/>
              <a:gd name="connsiteX53" fmla="*/ 3910888 w 9722793"/>
              <a:gd name="connsiteY53" fmla="*/ 7016801 h 8104581"/>
              <a:gd name="connsiteX54" fmla="*/ 3653521 w 9722793"/>
              <a:gd name="connsiteY54" fmla="*/ 6744717 h 8104581"/>
              <a:gd name="connsiteX55" fmla="*/ 3130185 w 9722793"/>
              <a:gd name="connsiteY55" fmla="*/ 6448841 h 8104581"/>
              <a:gd name="connsiteX56" fmla="*/ 2131732 w 9722793"/>
              <a:gd name="connsiteY56" fmla="*/ 5844713 h 8104581"/>
              <a:gd name="connsiteX57" fmla="*/ 1873600 w 9722793"/>
              <a:gd name="connsiteY57" fmla="*/ 5612187 h 8104581"/>
              <a:gd name="connsiteX58" fmla="*/ 958480 w 9722793"/>
              <a:gd name="connsiteY58" fmla="*/ 5658941 h 8104581"/>
              <a:gd name="connsiteX59" fmla="*/ 678496 w 9722793"/>
              <a:gd name="connsiteY59" fmla="*/ 5194701 h 8104581"/>
              <a:gd name="connsiteX60" fmla="*/ 414279 w 9722793"/>
              <a:gd name="connsiteY60" fmla="*/ 4162431 h 8104581"/>
              <a:gd name="connsiteX61" fmla="*/ 2349409 w 9722793"/>
              <a:gd name="connsiteY61"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647122 w 9722793"/>
              <a:gd name="connsiteY8" fmla="*/ 1814695 h 8104581"/>
              <a:gd name="connsiteX9" fmla="*/ 2189768 w 9722793"/>
              <a:gd name="connsiteY9" fmla="*/ 1891699 h 8104581"/>
              <a:gd name="connsiteX10" fmla="*/ 2487102 w 9722793"/>
              <a:gd name="connsiteY10" fmla="*/ 1966847 h 8104581"/>
              <a:gd name="connsiteX11" fmla="*/ 2703579 w 9722793"/>
              <a:gd name="connsiteY11" fmla="*/ 1990659 h 8104581"/>
              <a:gd name="connsiteX12" fmla="*/ 2867119 w 9722793"/>
              <a:gd name="connsiteY12" fmla="*/ 1894482 h 8104581"/>
              <a:gd name="connsiteX13" fmla="*/ 2997006 w 9722793"/>
              <a:gd name="connsiteY13" fmla="*/ 1626050 h 8104581"/>
              <a:gd name="connsiteX14" fmla="*/ 2796886 w 9722793"/>
              <a:gd name="connsiteY14" fmla="*/ 1206393 h 8104581"/>
              <a:gd name="connsiteX15" fmla="*/ 2779569 w 9722793"/>
              <a:gd name="connsiteY15" fmla="*/ 956207 h 8104581"/>
              <a:gd name="connsiteX16" fmla="*/ 2790147 w 9722793"/>
              <a:gd name="connsiteY16" fmla="*/ 625306 h 8104581"/>
              <a:gd name="connsiteX17" fmla="*/ 2881583 w 9722793"/>
              <a:gd name="connsiteY17" fmla="*/ 345123 h 8104581"/>
              <a:gd name="connsiteX18" fmla="*/ 3194222 w 9722793"/>
              <a:gd name="connsiteY18" fmla="*/ 79783 h 8104581"/>
              <a:gd name="connsiteX19" fmla="*/ 3634680 w 9722793"/>
              <a:gd name="connsiteY19" fmla="*/ 0 h 8104581"/>
              <a:gd name="connsiteX20" fmla="*/ 4077979 w 9722793"/>
              <a:gd name="connsiteY20" fmla="*/ 1042564 h 8104581"/>
              <a:gd name="connsiteX21" fmla="*/ 4381701 w 9722793"/>
              <a:gd name="connsiteY21" fmla="*/ 1865796 h 8104581"/>
              <a:gd name="connsiteX22" fmla="*/ 4777440 w 9722793"/>
              <a:gd name="connsiteY22" fmla="*/ 2724557 h 8104581"/>
              <a:gd name="connsiteX23" fmla="*/ 5166209 w 9722793"/>
              <a:gd name="connsiteY23" fmla="*/ 3318929 h 8104581"/>
              <a:gd name="connsiteX24" fmla="*/ 5536077 w 9722793"/>
              <a:gd name="connsiteY24" fmla="*/ 3757309 h 8104581"/>
              <a:gd name="connsiteX25" fmla="*/ 6012729 w 9722793"/>
              <a:gd name="connsiteY25" fmla="*/ 4207709 h 8104581"/>
              <a:gd name="connsiteX26" fmla="*/ 6473504 w 9722793"/>
              <a:gd name="connsiteY26" fmla="*/ 4447177 h 8104581"/>
              <a:gd name="connsiteX27" fmla="*/ 6928215 w 9722793"/>
              <a:gd name="connsiteY27" fmla="*/ 4607012 h 8104581"/>
              <a:gd name="connsiteX28" fmla="*/ 7070381 w 9722793"/>
              <a:gd name="connsiteY28" fmla="*/ 4585454 h 8104581"/>
              <a:gd name="connsiteX29" fmla="*/ 7401873 w 9722793"/>
              <a:gd name="connsiteY29" fmla="*/ 4541198 h 8104581"/>
              <a:gd name="connsiteX30" fmla="*/ 7307141 w 9722793"/>
              <a:gd name="connsiteY30" fmla="*/ 4813858 h 8104581"/>
              <a:gd name="connsiteX31" fmla="*/ 7543969 w 9722793"/>
              <a:gd name="connsiteY31" fmla="*/ 4851466 h 8104581"/>
              <a:gd name="connsiteX32" fmla="*/ 7487129 w 9722793"/>
              <a:gd name="connsiteY32" fmla="*/ 5330971 h 8104581"/>
              <a:gd name="connsiteX33" fmla="*/ 8112358 w 9722793"/>
              <a:gd name="connsiteY33" fmla="*/ 5424992 h 8104581"/>
              <a:gd name="connsiteX34" fmla="*/ 8642855 w 9722793"/>
              <a:gd name="connsiteY34" fmla="*/ 5556621 h 8104581"/>
              <a:gd name="connsiteX35" fmla="*/ 8822843 w 9722793"/>
              <a:gd name="connsiteY35" fmla="*/ 5387383 h 8104581"/>
              <a:gd name="connsiteX36" fmla="*/ 9722793 w 9722793"/>
              <a:gd name="connsiteY36" fmla="*/ 5697652 h 8104581"/>
              <a:gd name="connsiteX37" fmla="*/ 9542803 w 9722793"/>
              <a:gd name="connsiteY37" fmla="*/ 6036126 h 8104581"/>
              <a:gd name="connsiteX38" fmla="*/ 9429125 w 9722793"/>
              <a:gd name="connsiteY38" fmla="*/ 6111342 h 8104581"/>
              <a:gd name="connsiteX39" fmla="*/ 9277555 w 9722793"/>
              <a:gd name="connsiteY39" fmla="*/ 6280580 h 8104581"/>
              <a:gd name="connsiteX40" fmla="*/ 9040726 w 9722793"/>
              <a:gd name="connsiteY40" fmla="*/ 6412209 h 8104581"/>
              <a:gd name="connsiteX41" fmla="*/ 8671273 w 9722793"/>
              <a:gd name="connsiteY41" fmla="*/ 7126766 h 8104581"/>
              <a:gd name="connsiteX42" fmla="*/ 8453391 w 9722793"/>
              <a:gd name="connsiteY42" fmla="*/ 7399425 h 8104581"/>
              <a:gd name="connsiteX43" fmla="*/ 8462864 w 9722793"/>
              <a:gd name="connsiteY43" fmla="*/ 7531054 h 8104581"/>
              <a:gd name="connsiteX44" fmla="*/ 8027099 w 9722793"/>
              <a:gd name="connsiteY44" fmla="*/ 7559261 h 8104581"/>
              <a:gd name="connsiteX45" fmla="*/ 7686066 w 9722793"/>
              <a:gd name="connsiteY45" fmla="*/ 7615673 h 8104581"/>
              <a:gd name="connsiteX46" fmla="*/ 7648173 w 9722793"/>
              <a:gd name="connsiteY46" fmla="*/ 7446436 h 8104581"/>
              <a:gd name="connsiteX47" fmla="*/ 7335559 w 9722793"/>
              <a:gd name="connsiteY47" fmla="*/ 7606271 h 8104581"/>
              <a:gd name="connsiteX48" fmla="*/ 7420818 w 9722793"/>
              <a:gd name="connsiteY48" fmla="*/ 7794313 h 8104581"/>
              <a:gd name="connsiteX49" fmla="*/ 6852429 w 9722793"/>
              <a:gd name="connsiteY49" fmla="*/ 8001158 h 8104581"/>
              <a:gd name="connsiteX50" fmla="*/ 6132469 w 9722793"/>
              <a:gd name="connsiteY50" fmla="*/ 8104581 h 8104581"/>
              <a:gd name="connsiteX51" fmla="*/ 4857949 w 9722793"/>
              <a:gd name="connsiteY51" fmla="*/ 7718818 h 8104581"/>
              <a:gd name="connsiteX52" fmla="*/ 3910888 w 9722793"/>
              <a:gd name="connsiteY52" fmla="*/ 7016801 h 8104581"/>
              <a:gd name="connsiteX53" fmla="*/ 3653521 w 9722793"/>
              <a:gd name="connsiteY53" fmla="*/ 6744717 h 8104581"/>
              <a:gd name="connsiteX54" fmla="*/ 3130185 w 9722793"/>
              <a:gd name="connsiteY54" fmla="*/ 6448841 h 8104581"/>
              <a:gd name="connsiteX55" fmla="*/ 2131732 w 9722793"/>
              <a:gd name="connsiteY55" fmla="*/ 5844713 h 8104581"/>
              <a:gd name="connsiteX56" fmla="*/ 1873600 w 9722793"/>
              <a:gd name="connsiteY56" fmla="*/ 5612187 h 8104581"/>
              <a:gd name="connsiteX57" fmla="*/ 958480 w 9722793"/>
              <a:gd name="connsiteY57" fmla="*/ 5658941 h 8104581"/>
              <a:gd name="connsiteX58" fmla="*/ 678496 w 9722793"/>
              <a:gd name="connsiteY58" fmla="*/ 5194701 h 8104581"/>
              <a:gd name="connsiteX59" fmla="*/ 414279 w 9722793"/>
              <a:gd name="connsiteY59" fmla="*/ 4162431 h 8104581"/>
              <a:gd name="connsiteX60" fmla="*/ 2349409 w 9722793"/>
              <a:gd name="connsiteY60"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189768 w 9722793"/>
              <a:gd name="connsiteY8" fmla="*/ 1891699 h 8104581"/>
              <a:gd name="connsiteX9" fmla="*/ 2487102 w 9722793"/>
              <a:gd name="connsiteY9" fmla="*/ 1966847 h 8104581"/>
              <a:gd name="connsiteX10" fmla="*/ 2703579 w 9722793"/>
              <a:gd name="connsiteY10" fmla="*/ 1990659 h 8104581"/>
              <a:gd name="connsiteX11" fmla="*/ 2867119 w 9722793"/>
              <a:gd name="connsiteY11" fmla="*/ 1894482 h 8104581"/>
              <a:gd name="connsiteX12" fmla="*/ 2997006 w 9722793"/>
              <a:gd name="connsiteY12" fmla="*/ 1626050 h 8104581"/>
              <a:gd name="connsiteX13" fmla="*/ 2796886 w 9722793"/>
              <a:gd name="connsiteY13" fmla="*/ 1206393 h 8104581"/>
              <a:gd name="connsiteX14" fmla="*/ 2779569 w 9722793"/>
              <a:gd name="connsiteY14" fmla="*/ 956207 h 8104581"/>
              <a:gd name="connsiteX15" fmla="*/ 2790147 w 9722793"/>
              <a:gd name="connsiteY15" fmla="*/ 625306 h 8104581"/>
              <a:gd name="connsiteX16" fmla="*/ 2881583 w 9722793"/>
              <a:gd name="connsiteY16" fmla="*/ 345123 h 8104581"/>
              <a:gd name="connsiteX17" fmla="*/ 3194222 w 9722793"/>
              <a:gd name="connsiteY17" fmla="*/ 79783 h 8104581"/>
              <a:gd name="connsiteX18" fmla="*/ 3634680 w 9722793"/>
              <a:gd name="connsiteY18" fmla="*/ 0 h 8104581"/>
              <a:gd name="connsiteX19" fmla="*/ 4077979 w 9722793"/>
              <a:gd name="connsiteY19" fmla="*/ 1042564 h 8104581"/>
              <a:gd name="connsiteX20" fmla="*/ 4381701 w 9722793"/>
              <a:gd name="connsiteY20" fmla="*/ 1865796 h 8104581"/>
              <a:gd name="connsiteX21" fmla="*/ 4777440 w 9722793"/>
              <a:gd name="connsiteY21" fmla="*/ 2724557 h 8104581"/>
              <a:gd name="connsiteX22" fmla="*/ 5166209 w 9722793"/>
              <a:gd name="connsiteY22" fmla="*/ 3318929 h 8104581"/>
              <a:gd name="connsiteX23" fmla="*/ 5536077 w 9722793"/>
              <a:gd name="connsiteY23" fmla="*/ 3757309 h 8104581"/>
              <a:gd name="connsiteX24" fmla="*/ 6012729 w 9722793"/>
              <a:gd name="connsiteY24" fmla="*/ 4207709 h 8104581"/>
              <a:gd name="connsiteX25" fmla="*/ 6473504 w 9722793"/>
              <a:gd name="connsiteY25" fmla="*/ 4447177 h 8104581"/>
              <a:gd name="connsiteX26" fmla="*/ 6928215 w 9722793"/>
              <a:gd name="connsiteY26" fmla="*/ 4607012 h 8104581"/>
              <a:gd name="connsiteX27" fmla="*/ 7070381 w 9722793"/>
              <a:gd name="connsiteY27" fmla="*/ 4585454 h 8104581"/>
              <a:gd name="connsiteX28" fmla="*/ 7401873 w 9722793"/>
              <a:gd name="connsiteY28" fmla="*/ 4541198 h 8104581"/>
              <a:gd name="connsiteX29" fmla="*/ 7307141 w 9722793"/>
              <a:gd name="connsiteY29" fmla="*/ 4813858 h 8104581"/>
              <a:gd name="connsiteX30" fmla="*/ 7543969 w 9722793"/>
              <a:gd name="connsiteY30" fmla="*/ 4851466 h 8104581"/>
              <a:gd name="connsiteX31" fmla="*/ 7487129 w 9722793"/>
              <a:gd name="connsiteY31" fmla="*/ 5330971 h 8104581"/>
              <a:gd name="connsiteX32" fmla="*/ 8112358 w 9722793"/>
              <a:gd name="connsiteY32" fmla="*/ 5424992 h 8104581"/>
              <a:gd name="connsiteX33" fmla="*/ 8642855 w 9722793"/>
              <a:gd name="connsiteY33" fmla="*/ 5556621 h 8104581"/>
              <a:gd name="connsiteX34" fmla="*/ 8822843 w 9722793"/>
              <a:gd name="connsiteY34" fmla="*/ 5387383 h 8104581"/>
              <a:gd name="connsiteX35" fmla="*/ 9722793 w 9722793"/>
              <a:gd name="connsiteY35" fmla="*/ 5697652 h 8104581"/>
              <a:gd name="connsiteX36" fmla="*/ 9542803 w 9722793"/>
              <a:gd name="connsiteY36" fmla="*/ 6036126 h 8104581"/>
              <a:gd name="connsiteX37" fmla="*/ 9429125 w 9722793"/>
              <a:gd name="connsiteY37" fmla="*/ 6111342 h 8104581"/>
              <a:gd name="connsiteX38" fmla="*/ 9277555 w 9722793"/>
              <a:gd name="connsiteY38" fmla="*/ 6280580 h 8104581"/>
              <a:gd name="connsiteX39" fmla="*/ 9040726 w 9722793"/>
              <a:gd name="connsiteY39" fmla="*/ 6412209 h 8104581"/>
              <a:gd name="connsiteX40" fmla="*/ 8671273 w 9722793"/>
              <a:gd name="connsiteY40" fmla="*/ 7126766 h 8104581"/>
              <a:gd name="connsiteX41" fmla="*/ 8453391 w 9722793"/>
              <a:gd name="connsiteY41" fmla="*/ 7399425 h 8104581"/>
              <a:gd name="connsiteX42" fmla="*/ 8462864 w 9722793"/>
              <a:gd name="connsiteY42" fmla="*/ 7531054 h 8104581"/>
              <a:gd name="connsiteX43" fmla="*/ 8027099 w 9722793"/>
              <a:gd name="connsiteY43" fmla="*/ 7559261 h 8104581"/>
              <a:gd name="connsiteX44" fmla="*/ 7686066 w 9722793"/>
              <a:gd name="connsiteY44" fmla="*/ 7615673 h 8104581"/>
              <a:gd name="connsiteX45" fmla="*/ 7648173 w 9722793"/>
              <a:gd name="connsiteY45" fmla="*/ 7446436 h 8104581"/>
              <a:gd name="connsiteX46" fmla="*/ 7335559 w 9722793"/>
              <a:gd name="connsiteY46" fmla="*/ 7606271 h 8104581"/>
              <a:gd name="connsiteX47" fmla="*/ 7420818 w 9722793"/>
              <a:gd name="connsiteY47" fmla="*/ 7794313 h 8104581"/>
              <a:gd name="connsiteX48" fmla="*/ 6852429 w 9722793"/>
              <a:gd name="connsiteY48" fmla="*/ 8001158 h 8104581"/>
              <a:gd name="connsiteX49" fmla="*/ 6132469 w 9722793"/>
              <a:gd name="connsiteY49" fmla="*/ 8104581 h 8104581"/>
              <a:gd name="connsiteX50" fmla="*/ 4857949 w 9722793"/>
              <a:gd name="connsiteY50" fmla="*/ 7718818 h 8104581"/>
              <a:gd name="connsiteX51" fmla="*/ 3910888 w 9722793"/>
              <a:gd name="connsiteY51" fmla="*/ 7016801 h 8104581"/>
              <a:gd name="connsiteX52" fmla="*/ 3653521 w 9722793"/>
              <a:gd name="connsiteY52" fmla="*/ 6744717 h 8104581"/>
              <a:gd name="connsiteX53" fmla="*/ 3130185 w 9722793"/>
              <a:gd name="connsiteY53" fmla="*/ 6448841 h 8104581"/>
              <a:gd name="connsiteX54" fmla="*/ 2131732 w 9722793"/>
              <a:gd name="connsiteY54" fmla="*/ 5844713 h 8104581"/>
              <a:gd name="connsiteX55" fmla="*/ 1873600 w 9722793"/>
              <a:gd name="connsiteY55" fmla="*/ 5612187 h 8104581"/>
              <a:gd name="connsiteX56" fmla="*/ 958480 w 9722793"/>
              <a:gd name="connsiteY56" fmla="*/ 5658941 h 8104581"/>
              <a:gd name="connsiteX57" fmla="*/ 678496 w 9722793"/>
              <a:gd name="connsiteY57" fmla="*/ 5194701 h 8104581"/>
              <a:gd name="connsiteX58" fmla="*/ 414279 w 9722793"/>
              <a:gd name="connsiteY58" fmla="*/ 4162431 h 8104581"/>
              <a:gd name="connsiteX59" fmla="*/ 2349409 w 9722793"/>
              <a:gd name="connsiteY59"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487102 w 9722793"/>
              <a:gd name="connsiteY8" fmla="*/ 1966847 h 8104581"/>
              <a:gd name="connsiteX9" fmla="*/ 2703579 w 9722793"/>
              <a:gd name="connsiteY9" fmla="*/ 1990659 h 8104581"/>
              <a:gd name="connsiteX10" fmla="*/ 2867119 w 9722793"/>
              <a:gd name="connsiteY10" fmla="*/ 1894482 h 8104581"/>
              <a:gd name="connsiteX11" fmla="*/ 2997006 w 9722793"/>
              <a:gd name="connsiteY11" fmla="*/ 1626050 h 8104581"/>
              <a:gd name="connsiteX12" fmla="*/ 2796886 w 9722793"/>
              <a:gd name="connsiteY12" fmla="*/ 1206393 h 8104581"/>
              <a:gd name="connsiteX13" fmla="*/ 2779569 w 9722793"/>
              <a:gd name="connsiteY13" fmla="*/ 956207 h 8104581"/>
              <a:gd name="connsiteX14" fmla="*/ 2790147 w 9722793"/>
              <a:gd name="connsiteY14" fmla="*/ 625306 h 8104581"/>
              <a:gd name="connsiteX15" fmla="*/ 2881583 w 9722793"/>
              <a:gd name="connsiteY15" fmla="*/ 345123 h 8104581"/>
              <a:gd name="connsiteX16" fmla="*/ 3194222 w 9722793"/>
              <a:gd name="connsiteY16" fmla="*/ 79783 h 8104581"/>
              <a:gd name="connsiteX17" fmla="*/ 3634680 w 9722793"/>
              <a:gd name="connsiteY17" fmla="*/ 0 h 8104581"/>
              <a:gd name="connsiteX18" fmla="*/ 4077979 w 9722793"/>
              <a:gd name="connsiteY18" fmla="*/ 1042564 h 8104581"/>
              <a:gd name="connsiteX19" fmla="*/ 4381701 w 9722793"/>
              <a:gd name="connsiteY19" fmla="*/ 1865796 h 8104581"/>
              <a:gd name="connsiteX20" fmla="*/ 4777440 w 9722793"/>
              <a:gd name="connsiteY20" fmla="*/ 2724557 h 8104581"/>
              <a:gd name="connsiteX21" fmla="*/ 5166209 w 9722793"/>
              <a:gd name="connsiteY21" fmla="*/ 3318929 h 8104581"/>
              <a:gd name="connsiteX22" fmla="*/ 5536077 w 9722793"/>
              <a:gd name="connsiteY22" fmla="*/ 3757309 h 8104581"/>
              <a:gd name="connsiteX23" fmla="*/ 6012729 w 9722793"/>
              <a:gd name="connsiteY23" fmla="*/ 4207709 h 8104581"/>
              <a:gd name="connsiteX24" fmla="*/ 6473504 w 9722793"/>
              <a:gd name="connsiteY24" fmla="*/ 4447177 h 8104581"/>
              <a:gd name="connsiteX25" fmla="*/ 6928215 w 9722793"/>
              <a:gd name="connsiteY25" fmla="*/ 4607012 h 8104581"/>
              <a:gd name="connsiteX26" fmla="*/ 7070381 w 9722793"/>
              <a:gd name="connsiteY26" fmla="*/ 4585454 h 8104581"/>
              <a:gd name="connsiteX27" fmla="*/ 7401873 w 9722793"/>
              <a:gd name="connsiteY27" fmla="*/ 4541198 h 8104581"/>
              <a:gd name="connsiteX28" fmla="*/ 7307141 w 9722793"/>
              <a:gd name="connsiteY28" fmla="*/ 4813858 h 8104581"/>
              <a:gd name="connsiteX29" fmla="*/ 7543969 w 9722793"/>
              <a:gd name="connsiteY29" fmla="*/ 4851466 h 8104581"/>
              <a:gd name="connsiteX30" fmla="*/ 7487129 w 9722793"/>
              <a:gd name="connsiteY30" fmla="*/ 5330971 h 8104581"/>
              <a:gd name="connsiteX31" fmla="*/ 8112358 w 9722793"/>
              <a:gd name="connsiteY31" fmla="*/ 5424992 h 8104581"/>
              <a:gd name="connsiteX32" fmla="*/ 8642855 w 9722793"/>
              <a:gd name="connsiteY32" fmla="*/ 5556621 h 8104581"/>
              <a:gd name="connsiteX33" fmla="*/ 8822843 w 9722793"/>
              <a:gd name="connsiteY33" fmla="*/ 5387383 h 8104581"/>
              <a:gd name="connsiteX34" fmla="*/ 9722793 w 9722793"/>
              <a:gd name="connsiteY34" fmla="*/ 5697652 h 8104581"/>
              <a:gd name="connsiteX35" fmla="*/ 9542803 w 9722793"/>
              <a:gd name="connsiteY35" fmla="*/ 6036126 h 8104581"/>
              <a:gd name="connsiteX36" fmla="*/ 9429125 w 9722793"/>
              <a:gd name="connsiteY36" fmla="*/ 6111342 h 8104581"/>
              <a:gd name="connsiteX37" fmla="*/ 9277555 w 9722793"/>
              <a:gd name="connsiteY37" fmla="*/ 6280580 h 8104581"/>
              <a:gd name="connsiteX38" fmla="*/ 9040726 w 9722793"/>
              <a:gd name="connsiteY38" fmla="*/ 6412209 h 8104581"/>
              <a:gd name="connsiteX39" fmla="*/ 8671273 w 9722793"/>
              <a:gd name="connsiteY39" fmla="*/ 7126766 h 8104581"/>
              <a:gd name="connsiteX40" fmla="*/ 8453391 w 9722793"/>
              <a:gd name="connsiteY40" fmla="*/ 7399425 h 8104581"/>
              <a:gd name="connsiteX41" fmla="*/ 8462864 w 9722793"/>
              <a:gd name="connsiteY41" fmla="*/ 7531054 h 8104581"/>
              <a:gd name="connsiteX42" fmla="*/ 8027099 w 9722793"/>
              <a:gd name="connsiteY42" fmla="*/ 7559261 h 8104581"/>
              <a:gd name="connsiteX43" fmla="*/ 7686066 w 9722793"/>
              <a:gd name="connsiteY43" fmla="*/ 7615673 h 8104581"/>
              <a:gd name="connsiteX44" fmla="*/ 7648173 w 9722793"/>
              <a:gd name="connsiteY44" fmla="*/ 7446436 h 8104581"/>
              <a:gd name="connsiteX45" fmla="*/ 7335559 w 9722793"/>
              <a:gd name="connsiteY45" fmla="*/ 7606271 h 8104581"/>
              <a:gd name="connsiteX46" fmla="*/ 7420818 w 9722793"/>
              <a:gd name="connsiteY46" fmla="*/ 7794313 h 8104581"/>
              <a:gd name="connsiteX47" fmla="*/ 6852429 w 9722793"/>
              <a:gd name="connsiteY47" fmla="*/ 8001158 h 8104581"/>
              <a:gd name="connsiteX48" fmla="*/ 6132469 w 9722793"/>
              <a:gd name="connsiteY48" fmla="*/ 8104581 h 8104581"/>
              <a:gd name="connsiteX49" fmla="*/ 4857949 w 9722793"/>
              <a:gd name="connsiteY49" fmla="*/ 7718818 h 8104581"/>
              <a:gd name="connsiteX50" fmla="*/ 3910888 w 9722793"/>
              <a:gd name="connsiteY50" fmla="*/ 7016801 h 8104581"/>
              <a:gd name="connsiteX51" fmla="*/ 3653521 w 9722793"/>
              <a:gd name="connsiteY51" fmla="*/ 6744717 h 8104581"/>
              <a:gd name="connsiteX52" fmla="*/ 3130185 w 9722793"/>
              <a:gd name="connsiteY52" fmla="*/ 6448841 h 8104581"/>
              <a:gd name="connsiteX53" fmla="*/ 2131732 w 9722793"/>
              <a:gd name="connsiteY53" fmla="*/ 5844713 h 8104581"/>
              <a:gd name="connsiteX54" fmla="*/ 1873600 w 9722793"/>
              <a:gd name="connsiteY54" fmla="*/ 5612187 h 8104581"/>
              <a:gd name="connsiteX55" fmla="*/ 958480 w 9722793"/>
              <a:gd name="connsiteY55" fmla="*/ 5658941 h 8104581"/>
              <a:gd name="connsiteX56" fmla="*/ 678496 w 9722793"/>
              <a:gd name="connsiteY56" fmla="*/ 5194701 h 8104581"/>
              <a:gd name="connsiteX57" fmla="*/ 414279 w 9722793"/>
              <a:gd name="connsiteY57" fmla="*/ 4162431 h 8104581"/>
              <a:gd name="connsiteX58" fmla="*/ 2349409 w 9722793"/>
              <a:gd name="connsiteY58"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03579 w 9722793"/>
              <a:gd name="connsiteY8" fmla="*/ 1990659 h 8104581"/>
              <a:gd name="connsiteX9" fmla="*/ 2867119 w 9722793"/>
              <a:gd name="connsiteY9" fmla="*/ 1894482 h 8104581"/>
              <a:gd name="connsiteX10" fmla="*/ 2997006 w 9722793"/>
              <a:gd name="connsiteY10" fmla="*/ 1626050 h 8104581"/>
              <a:gd name="connsiteX11" fmla="*/ 2796886 w 9722793"/>
              <a:gd name="connsiteY11" fmla="*/ 1206393 h 8104581"/>
              <a:gd name="connsiteX12" fmla="*/ 2779569 w 9722793"/>
              <a:gd name="connsiteY12" fmla="*/ 956207 h 8104581"/>
              <a:gd name="connsiteX13" fmla="*/ 2790147 w 9722793"/>
              <a:gd name="connsiteY13" fmla="*/ 625306 h 8104581"/>
              <a:gd name="connsiteX14" fmla="*/ 2881583 w 9722793"/>
              <a:gd name="connsiteY14" fmla="*/ 345123 h 8104581"/>
              <a:gd name="connsiteX15" fmla="*/ 3194222 w 9722793"/>
              <a:gd name="connsiteY15" fmla="*/ 79783 h 8104581"/>
              <a:gd name="connsiteX16" fmla="*/ 3634680 w 9722793"/>
              <a:gd name="connsiteY16" fmla="*/ 0 h 8104581"/>
              <a:gd name="connsiteX17" fmla="*/ 4077979 w 9722793"/>
              <a:gd name="connsiteY17" fmla="*/ 1042564 h 8104581"/>
              <a:gd name="connsiteX18" fmla="*/ 4381701 w 9722793"/>
              <a:gd name="connsiteY18" fmla="*/ 1865796 h 8104581"/>
              <a:gd name="connsiteX19" fmla="*/ 4777440 w 9722793"/>
              <a:gd name="connsiteY19" fmla="*/ 2724557 h 8104581"/>
              <a:gd name="connsiteX20" fmla="*/ 5166209 w 9722793"/>
              <a:gd name="connsiteY20" fmla="*/ 3318929 h 8104581"/>
              <a:gd name="connsiteX21" fmla="*/ 5536077 w 9722793"/>
              <a:gd name="connsiteY21" fmla="*/ 3757309 h 8104581"/>
              <a:gd name="connsiteX22" fmla="*/ 6012729 w 9722793"/>
              <a:gd name="connsiteY22" fmla="*/ 4207709 h 8104581"/>
              <a:gd name="connsiteX23" fmla="*/ 6473504 w 9722793"/>
              <a:gd name="connsiteY23" fmla="*/ 4447177 h 8104581"/>
              <a:gd name="connsiteX24" fmla="*/ 6928215 w 9722793"/>
              <a:gd name="connsiteY24" fmla="*/ 4607012 h 8104581"/>
              <a:gd name="connsiteX25" fmla="*/ 7070381 w 9722793"/>
              <a:gd name="connsiteY25" fmla="*/ 4585454 h 8104581"/>
              <a:gd name="connsiteX26" fmla="*/ 7401873 w 9722793"/>
              <a:gd name="connsiteY26" fmla="*/ 4541198 h 8104581"/>
              <a:gd name="connsiteX27" fmla="*/ 7307141 w 9722793"/>
              <a:gd name="connsiteY27" fmla="*/ 4813858 h 8104581"/>
              <a:gd name="connsiteX28" fmla="*/ 7543969 w 9722793"/>
              <a:gd name="connsiteY28" fmla="*/ 4851466 h 8104581"/>
              <a:gd name="connsiteX29" fmla="*/ 7487129 w 9722793"/>
              <a:gd name="connsiteY29" fmla="*/ 5330971 h 8104581"/>
              <a:gd name="connsiteX30" fmla="*/ 8112358 w 9722793"/>
              <a:gd name="connsiteY30" fmla="*/ 5424992 h 8104581"/>
              <a:gd name="connsiteX31" fmla="*/ 8642855 w 9722793"/>
              <a:gd name="connsiteY31" fmla="*/ 5556621 h 8104581"/>
              <a:gd name="connsiteX32" fmla="*/ 8822843 w 9722793"/>
              <a:gd name="connsiteY32" fmla="*/ 5387383 h 8104581"/>
              <a:gd name="connsiteX33" fmla="*/ 9722793 w 9722793"/>
              <a:gd name="connsiteY33" fmla="*/ 5697652 h 8104581"/>
              <a:gd name="connsiteX34" fmla="*/ 9542803 w 9722793"/>
              <a:gd name="connsiteY34" fmla="*/ 6036126 h 8104581"/>
              <a:gd name="connsiteX35" fmla="*/ 9429125 w 9722793"/>
              <a:gd name="connsiteY35" fmla="*/ 6111342 h 8104581"/>
              <a:gd name="connsiteX36" fmla="*/ 9277555 w 9722793"/>
              <a:gd name="connsiteY36" fmla="*/ 6280580 h 8104581"/>
              <a:gd name="connsiteX37" fmla="*/ 9040726 w 9722793"/>
              <a:gd name="connsiteY37" fmla="*/ 6412209 h 8104581"/>
              <a:gd name="connsiteX38" fmla="*/ 8671273 w 9722793"/>
              <a:gd name="connsiteY38" fmla="*/ 7126766 h 8104581"/>
              <a:gd name="connsiteX39" fmla="*/ 8453391 w 9722793"/>
              <a:gd name="connsiteY39" fmla="*/ 7399425 h 8104581"/>
              <a:gd name="connsiteX40" fmla="*/ 8462864 w 9722793"/>
              <a:gd name="connsiteY40" fmla="*/ 7531054 h 8104581"/>
              <a:gd name="connsiteX41" fmla="*/ 8027099 w 9722793"/>
              <a:gd name="connsiteY41" fmla="*/ 7559261 h 8104581"/>
              <a:gd name="connsiteX42" fmla="*/ 7686066 w 9722793"/>
              <a:gd name="connsiteY42" fmla="*/ 7615673 h 8104581"/>
              <a:gd name="connsiteX43" fmla="*/ 7648173 w 9722793"/>
              <a:gd name="connsiteY43" fmla="*/ 7446436 h 8104581"/>
              <a:gd name="connsiteX44" fmla="*/ 7335559 w 9722793"/>
              <a:gd name="connsiteY44" fmla="*/ 7606271 h 8104581"/>
              <a:gd name="connsiteX45" fmla="*/ 7420818 w 9722793"/>
              <a:gd name="connsiteY45" fmla="*/ 7794313 h 8104581"/>
              <a:gd name="connsiteX46" fmla="*/ 6852429 w 9722793"/>
              <a:gd name="connsiteY46" fmla="*/ 8001158 h 8104581"/>
              <a:gd name="connsiteX47" fmla="*/ 6132469 w 9722793"/>
              <a:gd name="connsiteY47" fmla="*/ 8104581 h 8104581"/>
              <a:gd name="connsiteX48" fmla="*/ 4857949 w 9722793"/>
              <a:gd name="connsiteY48" fmla="*/ 7718818 h 8104581"/>
              <a:gd name="connsiteX49" fmla="*/ 3910888 w 9722793"/>
              <a:gd name="connsiteY49" fmla="*/ 7016801 h 8104581"/>
              <a:gd name="connsiteX50" fmla="*/ 3653521 w 9722793"/>
              <a:gd name="connsiteY50" fmla="*/ 6744717 h 8104581"/>
              <a:gd name="connsiteX51" fmla="*/ 3130185 w 9722793"/>
              <a:gd name="connsiteY51" fmla="*/ 6448841 h 8104581"/>
              <a:gd name="connsiteX52" fmla="*/ 2131732 w 9722793"/>
              <a:gd name="connsiteY52" fmla="*/ 5844713 h 8104581"/>
              <a:gd name="connsiteX53" fmla="*/ 1873600 w 9722793"/>
              <a:gd name="connsiteY53" fmla="*/ 5612187 h 8104581"/>
              <a:gd name="connsiteX54" fmla="*/ 958480 w 9722793"/>
              <a:gd name="connsiteY54" fmla="*/ 5658941 h 8104581"/>
              <a:gd name="connsiteX55" fmla="*/ 678496 w 9722793"/>
              <a:gd name="connsiteY55" fmla="*/ 5194701 h 8104581"/>
              <a:gd name="connsiteX56" fmla="*/ 414279 w 9722793"/>
              <a:gd name="connsiteY56" fmla="*/ 4162431 h 8104581"/>
              <a:gd name="connsiteX57" fmla="*/ 2349409 w 9722793"/>
              <a:gd name="connsiteY57"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67119 w 9722793"/>
              <a:gd name="connsiteY8" fmla="*/ 1894482 h 8104581"/>
              <a:gd name="connsiteX9" fmla="*/ 2997006 w 9722793"/>
              <a:gd name="connsiteY9" fmla="*/ 1626050 h 8104581"/>
              <a:gd name="connsiteX10" fmla="*/ 2796886 w 9722793"/>
              <a:gd name="connsiteY10" fmla="*/ 1206393 h 8104581"/>
              <a:gd name="connsiteX11" fmla="*/ 2779569 w 9722793"/>
              <a:gd name="connsiteY11" fmla="*/ 956207 h 8104581"/>
              <a:gd name="connsiteX12" fmla="*/ 2790147 w 9722793"/>
              <a:gd name="connsiteY12" fmla="*/ 625306 h 8104581"/>
              <a:gd name="connsiteX13" fmla="*/ 2881583 w 9722793"/>
              <a:gd name="connsiteY13" fmla="*/ 345123 h 8104581"/>
              <a:gd name="connsiteX14" fmla="*/ 3194222 w 9722793"/>
              <a:gd name="connsiteY14" fmla="*/ 79783 h 8104581"/>
              <a:gd name="connsiteX15" fmla="*/ 3634680 w 9722793"/>
              <a:gd name="connsiteY15" fmla="*/ 0 h 8104581"/>
              <a:gd name="connsiteX16" fmla="*/ 4077979 w 9722793"/>
              <a:gd name="connsiteY16" fmla="*/ 1042564 h 8104581"/>
              <a:gd name="connsiteX17" fmla="*/ 4381701 w 9722793"/>
              <a:gd name="connsiteY17" fmla="*/ 1865796 h 8104581"/>
              <a:gd name="connsiteX18" fmla="*/ 4777440 w 9722793"/>
              <a:gd name="connsiteY18" fmla="*/ 2724557 h 8104581"/>
              <a:gd name="connsiteX19" fmla="*/ 5166209 w 9722793"/>
              <a:gd name="connsiteY19" fmla="*/ 3318929 h 8104581"/>
              <a:gd name="connsiteX20" fmla="*/ 5536077 w 9722793"/>
              <a:gd name="connsiteY20" fmla="*/ 3757309 h 8104581"/>
              <a:gd name="connsiteX21" fmla="*/ 6012729 w 9722793"/>
              <a:gd name="connsiteY21" fmla="*/ 4207709 h 8104581"/>
              <a:gd name="connsiteX22" fmla="*/ 6473504 w 9722793"/>
              <a:gd name="connsiteY22" fmla="*/ 4447177 h 8104581"/>
              <a:gd name="connsiteX23" fmla="*/ 6928215 w 9722793"/>
              <a:gd name="connsiteY23" fmla="*/ 4607012 h 8104581"/>
              <a:gd name="connsiteX24" fmla="*/ 7070381 w 9722793"/>
              <a:gd name="connsiteY24" fmla="*/ 4585454 h 8104581"/>
              <a:gd name="connsiteX25" fmla="*/ 7401873 w 9722793"/>
              <a:gd name="connsiteY25" fmla="*/ 4541198 h 8104581"/>
              <a:gd name="connsiteX26" fmla="*/ 7307141 w 9722793"/>
              <a:gd name="connsiteY26" fmla="*/ 4813858 h 8104581"/>
              <a:gd name="connsiteX27" fmla="*/ 7543969 w 9722793"/>
              <a:gd name="connsiteY27" fmla="*/ 4851466 h 8104581"/>
              <a:gd name="connsiteX28" fmla="*/ 7487129 w 9722793"/>
              <a:gd name="connsiteY28" fmla="*/ 5330971 h 8104581"/>
              <a:gd name="connsiteX29" fmla="*/ 8112358 w 9722793"/>
              <a:gd name="connsiteY29" fmla="*/ 5424992 h 8104581"/>
              <a:gd name="connsiteX30" fmla="*/ 8642855 w 9722793"/>
              <a:gd name="connsiteY30" fmla="*/ 5556621 h 8104581"/>
              <a:gd name="connsiteX31" fmla="*/ 8822843 w 9722793"/>
              <a:gd name="connsiteY31" fmla="*/ 5387383 h 8104581"/>
              <a:gd name="connsiteX32" fmla="*/ 9722793 w 9722793"/>
              <a:gd name="connsiteY32" fmla="*/ 5697652 h 8104581"/>
              <a:gd name="connsiteX33" fmla="*/ 9542803 w 9722793"/>
              <a:gd name="connsiteY33" fmla="*/ 6036126 h 8104581"/>
              <a:gd name="connsiteX34" fmla="*/ 9429125 w 9722793"/>
              <a:gd name="connsiteY34" fmla="*/ 6111342 h 8104581"/>
              <a:gd name="connsiteX35" fmla="*/ 9277555 w 9722793"/>
              <a:gd name="connsiteY35" fmla="*/ 6280580 h 8104581"/>
              <a:gd name="connsiteX36" fmla="*/ 9040726 w 9722793"/>
              <a:gd name="connsiteY36" fmla="*/ 6412209 h 8104581"/>
              <a:gd name="connsiteX37" fmla="*/ 8671273 w 9722793"/>
              <a:gd name="connsiteY37" fmla="*/ 7126766 h 8104581"/>
              <a:gd name="connsiteX38" fmla="*/ 8453391 w 9722793"/>
              <a:gd name="connsiteY38" fmla="*/ 7399425 h 8104581"/>
              <a:gd name="connsiteX39" fmla="*/ 8462864 w 9722793"/>
              <a:gd name="connsiteY39" fmla="*/ 7531054 h 8104581"/>
              <a:gd name="connsiteX40" fmla="*/ 8027099 w 9722793"/>
              <a:gd name="connsiteY40" fmla="*/ 7559261 h 8104581"/>
              <a:gd name="connsiteX41" fmla="*/ 7686066 w 9722793"/>
              <a:gd name="connsiteY41" fmla="*/ 7615673 h 8104581"/>
              <a:gd name="connsiteX42" fmla="*/ 7648173 w 9722793"/>
              <a:gd name="connsiteY42" fmla="*/ 7446436 h 8104581"/>
              <a:gd name="connsiteX43" fmla="*/ 7335559 w 9722793"/>
              <a:gd name="connsiteY43" fmla="*/ 7606271 h 8104581"/>
              <a:gd name="connsiteX44" fmla="*/ 7420818 w 9722793"/>
              <a:gd name="connsiteY44" fmla="*/ 7794313 h 8104581"/>
              <a:gd name="connsiteX45" fmla="*/ 6852429 w 9722793"/>
              <a:gd name="connsiteY45" fmla="*/ 8001158 h 8104581"/>
              <a:gd name="connsiteX46" fmla="*/ 6132469 w 9722793"/>
              <a:gd name="connsiteY46" fmla="*/ 8104581 h 8104581"/>
              <a:gd name="connsiteX47" fmla="*/ 4857949 w 9722793"/>
              <a:gd name="connsiteY47" fmla="*/ 7718818 h 8104581"/>
              <a:gd name="connsiteX48" fmla="*/ 3910888 w 9722793"/>
              <a:gd name="connsiteY48" fmla="*/ 7016801 h 8104581"/>
              <a:gd name="connsiteX49" fmla="*/ 3653521 w 9722793"/>
              <a:gd name="connsiteY49" fmla="*/ 6744717 h 8104581"/>
              <a:gd name="connsiteX50" fmla="*/ 3130185 w 9722793"/>
              <a:gd name="connsiteY50" fmla="*/ 6448841 h 8104581"/>
              <a:gd name="connsiteX51" fmla="*/ 2131732 w 9722793"/>
              <a:gd name="connsiteY51" fmla="*/ 5844713 h 8104581"/>
              <a:gd name="connsiteX52" fmla="*/ 1873600 w 9722793"/>
              <a:gd name="connsiteY52" fmla="*/ 5612187 h 8104581"/>
              <a:gd name="connsiteX53" fmla="*/ 958480 w 9722793"/>
              <a:gd name="connsiteY53" fmla="*/ 5658941 h 8104581"/>
              <a:gd name="connsiteX54" fmla="*/ 678496 w 9722793"/>
              <a:gd name="connsiteY54" fmla="*/ 5194701 h 8104581"/>
              <a:gd name="connsiteX55" fmla="*/ 414279 w 9722793"/>
              <a:gd name="connsiteY55" fmla="*/ 4162431 h 8104581"/>
              <a:gd name="connsiteX56" fmla="*/ 2349409 w 9722793"/>
              <a:gd name="connsiteY56"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997006 w 9722793"/>
              <a:gd name="connsiteY8" fmla="*/ 1626050 h 8104581"/>
              <a:gd name="connsiteX9" fmla="*/ 2796886 w 9722793"/>
              <a:gd name="connsiteY9" fmla="*/ 1206393 h 8104581"/>
              <a:gd name="connsiteX10" fmla="*/ 2779569 w 9722793"/>
              <a:gd name="connsiteY10" fmla="*/ 956207 h 8104581"/>
              <a:gd name="connsiteX11" fmla="*/ 2790147 w 9722793"/>
              <a:gd name="connsiteY11" fmla="*/ 625306 h 8104581"/>
              <a:gd name="connsiteX12" fmla="*/ 2881583 w 9722793"/>
              <a:gd name="connsiteY12" fmla="*/ 345123 h 8104581"/>
              <a:gd name="connsiteX13" fmla="*/ 3194222 w 9722793"/>
              <a:gd name="connsiteY13" fmla="*/ 79783 h 8104581"/>
              <a:gd name="connsiteX14" fmla="*/ 3634680 w 9722793"/>
              <a:gd name="connsiteY14" fmla="*/ 0 h 8104581"/>
              <a:gd name="connsiteX15" fmla="*/ 4077979 w 9722793"/>
              <a:gd name="connsiteY15" fmla="*/ 1042564 h 8104581"/>
              <a:gd name="connsiteX16" fmla="*/ 4381701 w 9722793"/>
              <a:gd name="connsiteY16" fmla="*/ 1865796 h 8104581"/>
              <a:gd name="connsiteX17" fmla="*/ 4777440 w 9722793"/>
              <a:gd name="connsiteY17" fmla="*/ 2724557 h 8104581"/>
              <a:gd name="connsiteX18" fmla="*/ 5166209 w 9722793"/>
              <a:gd name="connsiteY18" fmla="*/ 3318929 h 8104581"/>
              <a:gd name="connsiteX19" fmla="*/ 5536077 w 9722793"/>
              <a:gd name="connsiteY19" fmla="*/ 3757309 h 8104581"/>
              <a:gd name="connsiteX20" fmla="*/ 6012729 w 9722793"/>
              <a:gd name="connsiteY20" fmla="*/ 4207709 h 8104581"/>
              <a:gd name="connsiteX21" fmla="*/ 6473504 w 9722793"/>
              <a:gd name="connsiteY21" fmla="*/ 4447177 h 8104581"/>
              <a:gd name="connsiteX22" fmla="*/ 6928215 w 9722793"/>
              <a:gd name="connsiteY22" fmla="*/ 4607012 h 8104581"/>
              <a:gd name="connsiteX23" fmla="*/ 7070381 w 9722793"/>
              <a:gd name="connsiteY23" fmla="*/ 4585454 h 8104581"/>
              <a:gd name="connsiteX24" fmla="*/ 7401873 w 9722793"/>
              <a:gd name="connsiteY24" fmla="*/ 4541198 h 8104581"/>
              <a:gd name="connsiteX25" fmla="*/ 7307141 w 9722793"/>
              <a:gd name="connsiteY25" fmla="*/ 4813858 h 8104581"/>
              <a:gd name="connsiteX26" fmla="*/ 7543969 w 9722793"/>
              <a:gd name="connsiteY26" fmla="*/ 4851466 h 8104581"/>
              <a:gd name="connsiteX27" fmla="*/ 7487129 w 9722793"/>
              <a:gd name="connsiteY27" fmla="*/ 5330971 h 8104581"/>
              <a:gd name="connsiteX28" fmla="*/ 8112358 w 9722793"/>
              <a:gd name="connsiteY28" fmla="*/ 5424992 h 8104581"/>
              <a:gd name="connsiteX29" fmla="*/ 8642855 w 9722793"/>
              <a:gd name="connsiteY29" fmla="*/ 5556621 h 8104581"/>
              <a:gd name="connsiteX30" fmla="*/ 8822843 w 9722793"/>
              <a:gd name="connsiteY30" fmla="*/ 5387383 h 8104581"/>
              <a:gd name="connsiteX31" fmla="*/ 9722793 w 9722793"/>
              <a:gd name="connsiteY31" fmla="*/ 5697652 h 8104581"/>
              <a:gd name="connsiteX32" fmla="*/ 9542803 w 9722793"/>
              <a:gd name="connsiteY32" fmla="*/ 6036126 h 8104581"/>
              <a:gd name="connsiteX33" fmla="*/ 9429125 w 9722793"/>
              <a:gd name="connsiteY33" fmla="*/ 6111342 h 8104581"/>
              <a:gd name="connsiteX34" fmla="*/ 9277555 w 9722793"/>
              <a:gd name="connsiteY34" fmla="*/ 6280580 h 8104581"/>
              <a:gd name="connsiteX35" fmla="*/ 9040726 w 9722793"/>
              <a:gd name="connsiteY35" fmla="*/ 6412209 h 8104581"/>
              <a:gd name="connsiteX36" fmla="*/ 8671273 w 9722793"/>
              <a:gd name="connsiteY36" fmla="*/ 7126766 h 8104581"/>
              <a:gd name="connsiteX37" fmla="*/ 8453391 w 9722793"/>
              <a:gd name="connsiteY37" fmla="*/ 7399425 h 8104581"/>
              <a:gd name="connsiteX38" fmla="*/ 8462864 w 9722793"/>
              <a:gd name="connsiteY38" fmla="*/ 7531054 h 8104581"/>
              <a:gd name="connsiteX39" fmla="*/ 8027099 w 9722793"/>
              <a:gd name="connsiteY39" fmla="*/ 7559261 h 8104581"/>
              <a:gd name="connsiteX40" fmla="*/ 7686066 w 9722793"/>
              <a:gd name="connsiteY40" fmla="*/ 7615673 h 8104581"/>
              <a:gd name="connsiteX41" fmla="*/ 7648173 w 9722793"/>
              <a:gd name="connsiteY41" fmla="*/ 7446436 h 8104581"/>
              <a:gd name="connsiteX42" fmla="*/ 7335559 w 9722793"/>
              <a:gd name="connsiteY42" fmla="*/ 7606271 h 8104581"/>
              <a:gd name="connsiteX43" fmla="*/ 7420818 w 9722793"/>
              <a:gd name="connsiteY43" fmla="*/ 7794313 h 8104581"/>
              <a:gd name="connsiteX44" fmla="*/ 6852429 w 9722793"/>
              <a:gd name="connsiteY44" fmla="*/ 8001158 h 8104581"/>
              <a:gd name="connsiteX45" fmla="*/ 6132469 w 9722793"/>
              <a:gd name="connsiteY45" fmla="*/ 8104581 h 8104581"/>
              <a:gd name="connsiteX46" fmla="*/ 4857949 w 9722793"/>
              <a:gd name="connsiteY46" fmla="*/ 7718818 h 8104581"/>
              <a:gd name="connsiteX47" fmla="*/ 3910888 w 9722793"/>
              <a:gd name="connsiteY47" fmla="*/ 7016801 h 8104581"/>
              <a:gd name="connsiteX48" fmla="*/ 3653521 w 9722793"/>
              <a:gd name="connsiteY48" fmla="*/ 6744717 h 8104581"/>
              <a:gd name="connsiteX49" fmla="*/ 3130185 w 9722793"/>
              <a:gd name="connsiteY49" fmla="*/ 6448841 h 8104581"/>
              <a:gd name="connsiteX50" fmla="*/ 2131732 w 9722793"/>
              <a:gd name="connsiteY50" fmla="*/ 5844713 h 8104581"/>
              <a:gd name="connsiteX51" fmla="*/ 1873600 w 9722793"/>
              <a:gd name="connsiteY51" fmla="*/ 5612187 h 8104581"/>
              <a:gd name="connsiteX52" fmla="*/ 958480 w 9722793"/>
              <a:gd name="connsiteY52" fmla="*/ 5658941 h 8104581"/>
              <a:gd name="connsiteX53" fmla="*/ 678496 w 9722793"/>
              <a:gd name="connsiteY53" fmla="*/ 5194701 h 8104581"/>
              <a:gd name="connsiteX54" fmla="*/ 414279 w 9722793"/>
              <a:gd name="connsiteY54" fmla="*/ 4162431 h 8104581"/>
              <a:gd name="connsiteX55" fmla="*/ 2349409 w 9722793"/>
              <a:gd name="connsiteY5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6886 w 9722793"/>
              <a:gd name="connsiteY8" fmla="*/ 1206393 h 8104581"/>
              <a:gd name="connsiteX9" fmla="*/ 2779569 w 9722793"/>
              <a:gd name="connsiteY9" fmla="*/ 956207 h 8104581"/>
              <a:gd name="connsiteX10" fmla="*/ 2790147 w 9722793"/>
              <a:gd name="connsiteY10" fmla="*/ 625306 h 8104581"/>
              <a:gd name="connsiteX11" fmla="*/ 2881583 w 9722793"/>
              <a:gd name="connsiteY11" fmla="*/ 345123 h 8104581"/>
              <a:gd name="connsiteX12" fmla="*/ 3194222 w 9722793"/>
              <a:gd name="connsiteY12" fmla="*/ 79783 h 8104581"/>
              <a:gd name="connsiteX13" fmla="*/ 3634680 w 9722793"/>
              <a:gd name="connsiteY13" fmla="*/ 0 h 8104581"/>
              <a:gd name="connsiteX14" fmla="*/ 4077979 w 9722793"/>
              <a:gd name="connsiteY14" fmla="*/ 1042564 h 8104581"/>
              <a:gd name="connsiteX15" fmla="*/ 4381701 w 9722793"/>
              <a:gd name="connsiteY15" fmla="*/ 1865796 h 8104581"/>
              <a:gd name="connsiteX16" fmla="*/ 4777440 w 9722793"/>
              <a:gd name="connsiteY16" fmla="*/ 2724557 h 8104581"/>
              <a:gd name="connsiteX17" fmla="*/ 5166209 w 9722793"/>
              <a:gd name="connsiteY17" fmla="*/ 3318929 h 8104581"/>
              <a:gd name="connsiteX18" fmla="*/ 5536077 w 9722793"/>
              <a:gd name="connsiteY18" fmla="*/ 3757309 h 8104581"/>
              <a:gd name="connsiteX19" fmla="*/ 6012729 w 9722793"/>
              <a:gd name="connsiteY19" fmla="*/ 4207709 h 8104581"/>
              <a:gd name="connsiteX20" fmla="*/ 6473504 w 9722793"/>
              <a:gd name="connsiteY20" fmla="*/ 4447177 h 8104581"/>
              <a:gd name="connsiteX21" fmla="*/ 6928215 w 9722793"/>
              <a:gd name="connsiteY21" fmla="*/ 4607012 h 8104581"/>
              <a:gd name="connsiteX22" fmla="*/ 7070381 w 9722793"/>
              <a:gd name="connsiteY22" fmla="*/ 4585454 h 8104581"/>
              <a:gd name="connsiteX23" fmla="*/ 7401873 w 9722793"/>
              <a:gd name="connsiteY23" fmla="*/ 4541198 h 8104581"/>
              <a:gd name="connsiteX24" fmla="*/ 7307141 w 9722793"/>
              <a:gd name="connsiteY24" fmla="*/ 4813858 h 8104581"/>
              <a:gd name="connsiteX25" fmla="*/ 7543969 w 9722793"/>
              <a:gd name="connsiteY25" fmla="*/ 4851466 h 8104581"/>
              <a:gd name="connsiteX26" fmla="*/ 7487129 w 9722793"/>
              <a:gd name="connsiteY26" fmla="*/ 5330971 h 8104581"/>
              <a:gd name="connsiteX27" fmla="*/ 8112358 w 9722793"/>
              <a:gd name="connsiteY27" fmla="*/ 5424992 h 8104581"/>
              <a:gd name="connsiteX28" fmla="*/ 8642855 w 9722793"/>
              <a:gd name="connsiteY28" fmla="*/ 5556621 h 8104581"/>
              <a:gd name="connsiteX29" fmla="*/ 8822843 w 9722793"/>
              <a:gd name="connsiteY29" fmla="*/ 5387383 h 8104581"/>
              <a:gd name="connsiteX30" fmla="*/ 9722793 w 9722793"/>
              <a:gd name="connsiteY30" fmla="*/ 5697652 h 8104581"/>
              <a:gd name="connsiteX31" fmla="*/ 9542803 w 9722793"/>
              <a:gd name="connsiteY31" fmla="*/ 6036126 h 8104581"/>
              <a:gd name="connsiteX32" fmla="*/ 9429125 w 9722793"/>
              <a:gd name="connsiteY32" fmla="*/ 6111342 h 8104581"/>
              <a:gd name="connsiteX33" fmla="*/ 9277555 w 9722793"/>
              <a:gd name="connsiteY33" fmla="*/ 6280580 h 8104581"/>
              <a:gd name="connsiteX34" fmla="*/ 9040726 w 9722793"/>
              <a:gd name="connsiteY34" fmla="*/ 6412209 h 8104581"/>
              <a:gd name="connsiteX35" fmla="*/ 8671273 w 9722793"/>
              <a:gd name="connsiteY35" fmla="*/ 7126766 h 8104581"/>
              <a:gd name="connsiteX36" fmla="*/ 8453391 w 9722793"/>
              <a:gd name="connsiteY36" fmla="*/ 7399425 h 8104581"/>
              <a:gd name="connsiteX37" fmla="*/ 8462864 w 9722793"/>
              <a:gd name="connsiteY37" fmla="*/ 7531054 h 8104581"/>
              <a:gd name="connsiteX38" fmla="*/ 8027099 w 9722793"/>
              <a:gd name="connsiteY38" fmla="*/ 7559261 h 8104581"/>
              <a:gd name="connsiteX39" fmla="*/ 7686066 w 9722793"/>
              <a:gd name="connsiteY39" fmla="*/ 7615673 h 8104581"/>
              <a:gd name="connsiteX40" fmla="*/ 7648173 w 9722793"/>
              <a:gd name="connsiteY40" fmla="*/ 7446436 h 8104581"/>
              <a:gd name="connsiteX41" fmla="*/ 7335559 w 9722793"/>
              <a:gd name="connsiteY41" fmla="*/ 7606271 h 8104581"/>
              <a:gd name="connsiteX42" fmla="*/ 7420818 w 9722793"/>
              <a:gd name="connsiteY42" fmla="*/ 7794313 h 8104581"/>
              <a:gd name="connsiteX43" fmla="*/ 6852429 w 9722793"/>
              <a:gd name="connsiteY43" fmla="*/ 8001158 h 8104581"/>
              <a:gd name="connsiteX44" fmla="*/ 6132469 w 9722793"/>
              <a:gd name="connsiteY44" fmla="*/ 8104581 h 8104581"/>
              <a:gd name="connsiteX45" fmla="*/ 4857949 w 9722793"/>
              <a:gd name="connsiteY45" fmla="*/ 7718818 h 8104581"/>
              <a:gd name="connsiteX46" fmla="*/ 3910888 w 9722793"/>
              <a:gd name="connsiteY46" fmla="*/ 7016801 h 8104581"/>
              <a:gd name="connsiteX47" fmla="*/ 3653521 w 9722793"/>
              <a:gd name="connsiteY47" fmla="*/ 6744717 h 8104581"/>
              <a:gd name="connsiteX48" fmla="*/ 3130185 w 9722793"/>
              <a:gd name="connsiteY48" fmla="*/ 6448841 h 8104581"/>
              <a:gd name="connsiteX49" fmla="*/ 2131732 w 9722793"/>
              <a:gd name="connsiteY49" fmla="*/ 5844713 h 8104581"/>
              <a:gd name="connsiteX50" fmla="*/ 1873600 w 9722793"/>
              <a:gd name="connsiteY50" fmla="*/ 5612187 h 8104581"/>
              <a:gd name="connsiteX51" fmla="*/ 958480 w 9722793"/>
              <a:gd name="connsiteY51" fmla="*/ 5658941 h 8104581"/>
              <a:gd name="connsiteX52" fmla="*/ 678496 w 9722793"/>
              <a:gd name="connsiteY52" fmla="*/ 5194701 h 8104581"/>
              <a:gd name="connsiteX53" fmla="*/ 414279 w 9722793"/>
              <a:gd name="connsiteY53" fmla="*/ 4162431 h 8104581"/>
              <a:gd name="connsiteX54" fmla="*/ 2349409 w 9722793"/>
              <a:gd name="connsiteY5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79569 w 9722793"/>
              <a:gd name="connsiteY8" fmla="*/ 956207 h 8104581"/>
              <a:gd name="connsiteX9" fmla="*/ 2790147 w 9722793"/>
              <a:gd name="connsiteY9" fmla="*/ 625306 h 8104581"/>
              <a:gd name="connsiteX10" fmla="*/ 2881583 w 9722793"/>
              <a:gd name="connsiteY10" fmla="*/ 345123 h 8104581"/>
              <a:gd name="connsiteX11" fmla="*/ 3194222 w 9722793"/>
              <a:gd name="connsiteY11" fmla="*/ 79783 h 8104581"/>
              <a:gd name="connsiteX12" fmla="*/ 3634680 w 9722793"/>
              <a:gd name="connsiteY12" fmla="*/ 0 h 8104581"/>
              <a:gd name="connsiteX13" fmla="*/ 4077979 w 9722793"/>
              <a:gd name="connsiteY13" fmla="*/ 1042564 h 8104581"/>
              <a:gd name="connsiteX14" fmla="*/ 4381701 w 9722793"/>
              <a:gd name="connsiteY14" fmla="*/ 1865796 h 8104581"/>
              <a:gd name="connsiteX15" fmla="*/ 4777440 w 9722793"/>
              <a:gd name="connsiteY15" fmla="*/ 2724557 h 8104581"/>
              <a:gd name="connsiteX16" fmla="*/ 5166209 w 9722793"/>
              <a:gd name="connsiteY16" fmla="*/ 3318929 h 8104581"/>
              <a:gd name="connsiteX17" fmla="*/ 5536077 w 9722793"/>
              <a:gd name="connsiteY17" fmla="*/ 3757309 h 8104581"/>
              <a:gd name="connsiteX18" fmla="*/ 6012729 w 9722793"/>
              <a:gd name="connsiteY18" fmla="*/ 4207709 h 8104581"/>
              <a:gd name="connsiteX19" fmla="*/ 6473504 w 9722793"/>
              <a:gd name="connsiteY19" fmla="*/ 4447177 h 8104581"/>
              <a:gd name="connsiteX20" fmla="*/ 6928215 w 9722793"/>
              <a:gd name="connsiteY20" fmla="*/ 4607012 h 8104581"/>
              <a:gd name="connsiteX21" fmla="*/ 7070381 w 9722793"/>
              <a:gd name="connsiteY21" fmla="*/ 4585454 h 8104581"/>
              <a:gd name="connsiteX22" fmla="*/ 7401873 w 9722793"/>
              <a:gd name="connsiteY22" fmla="*/ 4541198 h 8104581"/>
              <a:gd name="connsiteX23" fmla="*/ 7307141 w 9722793"/>
              <a:gd name="connsiteY23" fmla="*/ 4813858 h 8104581"/>
              <a:gd name="connsiteX24" fmla="*/ 7543969 w 9722793"/>
              <a:gd name="connsiteY24" fmla="*/ 4851466 h 8104581"/>
              <a:gd name="connsiteX25" fmla="*/ 7487129 w 9722793"/>
              <a:gd name="connsiteY25" fmla="*/ 5330971 h 8104581"/>
              <a:gd name="connsiteX26" fmla="*/ 8112358 w 9722793"/>
              <a:gd name="connsiteY26" fmla="*/ 5424992 h 8104581"/>
              <a:gd name="connsiteX27" fmla="*/ 8642855 w 9722793"/>
              <a:gd name="connsiteY27" fmla="*/ 5556621 h 8104581"/>
              <a:gd name="connsiteX28" fmla="*/ 8822843 w 9722793"/>
              <a:gd name="connsiteY28" fmla="*/ 5387383 h 8104581"/>
              <a:gd name="connsiteX29" fmla="*/ 9722793 w 9722793"/>
              <a:gd name="connsiteY29" fmla="*/ 5697652 h 8104581"/>
              <a:gd name="connsiteX30" fmla="*/ 9542803 w 9722793"/>
              <a:gd name="connsiteY30" fmla="*/ 6036126 h 8104581"/>
              <a:gd name="connsiteX31" fmla="*/ 9429125 w 9722793"/>
              <a:gd name="connsiteY31" fmla="*/ 6111342 h 8104581"/>
              <a:gd name="connsiteX32" fmla="*/ 9277555 w 9722793"/>
              <a:gd name="connsiteY32" fmla="*/ 6280580 h 8104581"/>
              <a:gd name="connsiteX33" fmla="*/ 9040726 w 9722793"/>
              <a:gd name="connsiteY33" fmla="*/ 6412209 h 8104581"/>
              <a:gd name="connsiteX34" fmla="*/ 8671273 w 9722793"/>
              <a:gd name="connsiteY34" fmla="*/ 7126766 h 8104581"/>
              <a:gd name="connsiteX35" fmla="*/ 8453391 w 9722793"/>
              <a:gd name="connsiteY35" fmla="*/ 7399425 h 8104581"/>
              <a:gd name="connsiteX36" fmla="*/ 8462864 w 9722793"/>
              <a:gd name="connsiteY36" fmla="*/ 7531054 h 8104581"/>
              <a:gd name="connsiteX37" fmla="*/ 8027099 w 9722793"/>
              <a:gd name="connsiteY37" fmla="*/ 7559261 h 8104581"/>
              <a:gd name="connsiteX38" fmla="*/ 7686066 w 9722793"/>
              <a:gd name="connsiteY38" fmla="*/ 7615673 h 8104581"/>
              <a:gd name="connsiteX39" fmla="*/ 7648173 w 9722793"/>
              <a:gd name="connsiteY39" fmla="*/ 7446436 h 8104581"/>
              <a:gd name="connsiteX40" fmla="*/ 7335559 w 9722793"/>
              <a:gd name="connsiteY40" fmla="*/ 7606271 h 8104581"/>
              <a:gd name="connsiteX41" fmla="*/ 7420818 w 9722793"/>
              <a:gd name="connsiteY41" fmla="*/ 7794313 h 8104581"/>
              <a:gd name="connsiteX42" fmla="*/ 6852429 w 9722793"/>
              <a:gd name="connsiteY42" fmla="*/ 8001158 h 8104581"/>
              <a:gd name="connsiteX43" fmla="*/ 6132469 w 9722793"/>
              <a:gd name="connsiteY43" fmla="*/ 8104581 h 8104581"/>
              <a:gd name="connsiteX44" fmla="*/ 4857949 w 9722793"/>
              <a:gd name="connsiteY44" fmla="*/ 7718818 h 8104581"/>
              <a:gd name="connsiteX45" fmla="*/ 3910888 w 9722793"/>
              <a:gd name="connsiteY45" fmla="*/ 7016801 h 8104581"/>
              <a:gd name="connsiteX46" fmla="*/ 3653521 w 9722793"/>
              <a:gd name="connsiteY46" fmla="*/ 6744717 h 8104581"/>
              <a:gd name="connsiteX47" fmla="*/ 3130185 w 9722793"/>
              <a:gd name="connsiteY47" fmla="*/ 6448841 h 8104581"/>
              <a:gd name="connsiteX48" fmla="*/ 2131732 w 9722793"/>
              <a:gd name="connsiteY48" fmla="*/ 5844713 h 8104581"/>
              <a:gd name="connsiteX49" fmla="*/ 1873600 w 9722793"/>
              <a:gd name="connsiteY49" fmla="*/ 5612187 h 8104581"/>
              <a:gd name="connsiteX50" fmla="*/ 958480 w 9722793"/>
              <a:gd name="connsiteY50" fmla="*/ 5658941 h 8104581"/>
              <a:gd name="connsiteX51" fmla="*/ 678496 w 9722793"/>
              <a:gd name="connsiteY51" fmla="*/ 5194701 h 8104581"/>
              <a:gd name="connsiteX52" fmla="*/ 414279 w 9722793"/>
              <a:gd name="connsiteY52" fmla="*/ 4162431 h 8104581"/>
              <a:gd name="connsiteX53" fmla="*/ 2349409 w 9722793"/>
              <a:gd name="connsiteY5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0147 w 9722793"/>
              <a:gd name="connsiteY8" fmla="*/ 625306 h 8104581"/>
              <a:gd name="connsiteX9" fmla="*/ 2881583 w 9722793"/>
              <a:gd name="connsiteY9" fmla="*/ 345123 h 8104581"/>
              <a:gd name="connsiteX10" fmla="*/ 3194222 w 9722793"/>
              <a:gd name="connsiteY10" fmla="*/ 79783 h 8104581"/>
              <a:gd name="connsiteX11" fmla="*/ 3634680 w 9722793"/>
              <a:gd name="connsiteY11" fmla="*/ 0 h 8104581"/>
              <a:gd name="connsiteX12" fmla="*/ 4077979 w 9722793"/>
              <a:gd name="connsiteY12" fmla="*/ 1042564 h 8104581"/>
              <a:gd name="connsiteX13" fmla="*/ 4381701 w 9722793"/>
              <a:gd name="connsiteY13" fmla="*/ 1865796 h 8104581"/>
              <a:gd name="connsiteX14" fmla="*/ 4777440 w 9722793"/>
              <a:gd name="connsiteY14" fmla="*/ 2724557 h 8104581"/>
              <a:gd name="connsiteX15" fmla="*/ 5166209 w 9722793"/>
              <a:gd name="connsiteY15" fmla="*/ 3318929 h 8104581"/>
              <a:gd name="connsiteX16" fmla="*/ 5536077 w 9722793"/>
              <a:gd name="connsiteY16" fmla="*/ 3757309 h 8104581"/>
              <a:gd name="connsiteX17" fmla="*/ 6012729 w 9722793"/>
              <a:gd name="connsiteY17" fmla="*/ 4207709 h 8104581"/>
              <a:gd name="connsiteX18" fmla="*/ 6473504 w 9722793"/>
              <a:gd name="connsiteY18" fmla="*/ 4447177 h 8104581"/>
              <a:gd name="connsiteX19" fmla="*/ 6928215 w 9722793"/>
              <a:gd name="connsiteY19" fmla="*/ 4607012 h 8104581"/>
              <a:gd name="connsiteX20" fmla="*/ 7070381 w 9722793"/>
              <a:gd name="connsiteY20" fmla="*/ 4585454 h 8104581"/>
              <a:gd name="connsiteX21" fmla="*/ 7401873 w 9722793"/>
              <a:gd name="connsiteY21" fmla="*/ 4541198 h 8104581"/>
              <a:gd name="connsiteX22" fmla="*/ 7307141 w 9722793"/>
              <a:gd name="connsiteY22" fmla="*/ 4813858 h 8104581"/>
              <a:gd name="connsiteX23" fmla="*/ 7543969 w 9722793"/>
              <a:gd name="connsiteY23" fmla="*/ 4851466 h 8104581"/>
              <a:gd name="connsiteX24" fmla="*/ 7487129 w 9722793"/>
              <a:gd name="connsiteY24" fmla="*/ 5330971 h 8104581"/>
              <a:gd name="connsiteX25" fmla="*/ 8112358 w 9722793"/>
              <a:gd name="connsiteY25" fmla="*/ 5424992 h 8104581"/>
              <a:gd name="connsiteX26" fmla="*/ 8642855 w 9722793"/>
              <a:gd name="connsiteY26" fmla="*/ 5556621 h 8104581"/>
              <a:gd name="connsiteX27" fmla="*/ 8822843 w 9722793"/>
              <a:gd name="connsiteY27" fmla="*/ 5387383 h 8104581"/>
              <a:gd name="connsiteX28" fmla="*/ 9722793 w 9722793"/>
              <a:gd name="connsiteY28" fmla="*/ 5697652 h 8104581"/>
              <a:gd name="connsiteX29" fmla="*/ 9542803 w 9722793"/>
              <a:gd name="connsiteY29" fmla="*/ 6036126 h 8104581"/>
              <a:gd name="connsiteX30" fmla="*/ 9429125 w 9722793"/>
              <a:gd name="connsiteY30" fmla="*/ 6111342 h 8104581"/>
              <a:gd name="connsiteX31" fmla="*/ 9277555 w 9722793"/>
              <a:gd name="connsiteY31" fmla="*/ 6280580 h 8104581"/>
              <a:gd name="connsiteX32" fmla="*/ 9040726 w 9722793"/>
              <a:gd name="connsiteY32" fmla="*/ 6412209 h 8104581"/>
              <a:gd name="connsiteX33" fmla="*/ 8671273 w 9722793"/>
              <a:gd name="connsiteY33" fmla="*/ 7126766 h 8104581"/>
              <a:gd name="connsiteX34" fmla="*/ 8453391 w 9722793"/>
              <a:gd name="connsiteY34" fmla="*/ 7399425 h 8104581"/>
              <a:gd name="connsiteX35" fmla="*/ 8462864 w 9722793"/>
              <a:gd name="connsiteY35" fmla="*/ 7531054 h 8104581"/>
              <a:gd name="connsiteX36" fmla="*/ 8027099 w 9722793"/>
              <a:gd name="connsiteY36" fmla="*/ 7559261 h 8104581"/>
              <a:gd name="connsiteX37" fmla="*/ 7686066 w 9722793"/>
              <a:gd name="connsiteY37" fmla="*/ 7615673 h 8104581"/>
              <a:gd name="connsiteX38" fmla="*/ 7648173 w 9722793"/>
              <a:gd name="connsiteY38" fmla="*/ 7446436 h 8104581"/>
              <a:gd name="connsiteX39" fmla="*/ 7335559 w 9722793"/>
              <a:gd name="connsiteY39" fmla="*/ 7606271 h 8104581"/>
              <a:gd name="connsiteX40" fmla="*/ 7420818 w 9722793"/>
              <a:gd name="connsiteY40" fmla="*/ 7794313 h 8104581"/>
              <a:gd name="connsiteX41" fmla="*/ 6852429 w 9722793"/>
              <a:gd name="connsiteY41" fmla="*/ 8001158 h 8104581"/>
              <a:gd name="connsiteX42" fmla="*/ 6132469 w 9722793"/>
              <a:gd name="connsiteY42" fmla="*/ 8104581 h 8104581"/>
              <a:gd name="connsiteX43" fmla="*/ 4857949 w 9722793"/>
              <a:gd name="connsiteY43" fmla="*/ 7718818 h 8104581"/>
              <a:gd name="connsiteX44" fmla="*/ 3910888 w 9722793"/>
              <a:gd name="connsiteY44" fmla="*/ 7016801 h 8104581"/>
              <a:gd name="connsiteX45" fmla="*/ 3653521 w 9722793"/>
              <a:gd name="connsiteY45" fmla="*/ 6744717 h 8104581"/>
              <a:gd name="connsiteX46" fmla="*/ 3130185 w 9722793"/>
              <a:gd name="connsiteY46" fmla="*/ 6448841 h 8104581"/>
              <a:gd name="connsiteX47" fmla="*/ 2131732 w 9722793"/>
              <a:gd name="connsiteY47" fmla="*/ 5844713 h 8104581"/>
              <a:gd name="connsiteX48" fmla="*/ 1873600 w 9722793"/>
              <a:gd name="connsiteY48" fmla="*/ 5612187 h 8104581"/>
              <a:gd name="connsiteX49" fmla="*/ 958480 w 9722793"/>
              <a:gd name="connsiteY49" fmla="*/ 5658941 h 8104581"/>
              <a:gd name="connsiteX50" fmla="*/ 678496 w 9722793"/>
              <a:gd name="connsiteY50" fmla="*/ 5194701 h 8104581"/>
              <a:gd name="connsiteX51" fmla="*/ 414279 w 9722793"/>
              <a:gd name="connsiteY51" fmla="*/ 4162431 h 8104581"/>
              <a:gd name="connsiteX52" fmla="*/ 2349409 w 9722793"/>
              <a:gd name="connsiteY5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81583 w 9722793"/>
              <a:gd name="connsiteY8" fmla="*/ 345123 h 8104581"/>
              <a:gd name="connsiteX9" fmla="*/ 3194222 w 9722793"/>
              <a:gd name="connsiteY9" fmla="*/ 79783 h 8104581"/>
              <a:gd name="connsiteX10" fmla="*/ 3634680 w 9722793"/>
              <a:gd name="connsiteY10" fmla="*/ 0 h 8104581"/>
              <a:gd name="connsiteX11" fmla="*/ 4077979 w 9722793"/>
              <a:gd name="connsiteY11" fmla="*/ 1042564 h 8104581"/>
              <a:gd name="connsiteX12" fmla="*/ 4381701 w 9722793"/>
              <a:gd name="connsiteY12" fmla="*/ 1865796 h 8104581"/>
              <a:gd name="connsiteX13" fmla="*/ 4777440 w 9722793"/>
              <a:gd name="connsiteY13" fmla="*/ 2724557 h 8104581"/>
              <a:gd name="connsiteX14" fmla="*/ 5166209 w 9722793"/>
              <a:gd name="connsiteY14" fmla="*/ 3318929 h 8104581"/>
              <a:gd name="connsiteX15" fmla="*/ 5536077 w 9722793"/>
              <a:gd name="connsiteY15" fmla="*/ 3757309 h 8104581"/>
              <a:gd name="connsiteX16" fmla="*/ 6012729 w 9722793"/>
              <a:gd name="connsiteY16" fmla="*/ 4207709 h 8104581"/>
              <a:gd name="connsiteX17" fmla="*/ 6473504 w 9722793"/>
              <a:gd name="connsiteY17" fmla="*/ 4447177 h 8104581"/>
              <a:gd name="connsiteX18" fmla="*/ 6928215 w 9722793"/>
              <a:gd name="connsiteY18" fmla="*/ 4607012 h 8104581"/>
              <a:gd name="connsiteX19" fmla="*/ 7070381 w 9722793"/>
              <a:gd name="connsiteY19" fmla="*/ 4585454 h 8104581"/>
              <a:gd name="connsiteX20" fmla="*/ 7401873 w 9722793"/>
              <a:gd name="connsiteY20" fmla="*/ 4541198 h 8104581"/>
              <a:gd name="connsiteX21" fmla="*/ 7307141 w 9722793"/>
              <a:gd name="connsiteY21" fmla="*/ 4813858 h 8104581"/>
              <a:gd name="connsiteX22" fmla="*/ 7543969 w 9722793"/>
              <a:gd name="connsiteY22" fmla="*/ 4851466 h 8104581"/>
              <a:gd name="connsiteX23" fmla="*/ 7487129 w 9722793"/>
              <a:gd name="connsiteY23" fmla="*/ 5330971 h 8104581"/>
              <a:gd name="connsiteX24" fmla="*/ 8112358 w 9722793"/>
              <a:gd name="connsiteY24" fmla="*/ 5424992 h 8104581"/>
              <a:gd name="connsiteX25" fmla="*/ 8642855 w 9722793"/>
              <a:gd name="connsiteY25" fmla="*/ 5556621 h 8104581"/>
              <a:gd name="connsiteX26" fmla="*/ 8822843 w 9722793"/>
              <a:gd name="connsiteY26" fmla="*/ 5387383 h 8104581"/>
              <a:gd name="connsiteX27" fmla="*/ 9722793 w 9722793"/>
              <a:gd name="connsiteY27" fmla="*/ 5697652 h 8104581"/>
              <a:gd name="connsiteX28" fmla="*/ 9542803 w 9722793"/>
              <a:gd name="connsiteY28" fmla="*/ 6036126 h 8104581"/>
              <a:gd name="connsiteX29" fmla="*/ 9429125 w 9722793"/>
              <a:gd name="connsiteY29" fmla="*/ 6111342 h 8104581"/>
              <a:gd name="connsiteX30" fmla="*/ 9277555 w 9722793"/>
              <a:gd name="connsiteY30" fmla="*/ 6280580 h 8104581"/>
              <a:gd name="connsiteX31" fmla="*/ 9040726 w 9722793"/>
              <a:gd name="connsiteY31" fmla="*/ 6412209 h 8104581"/>
              <a:gd name="connsiteX32" fmla="*/ 8671273 w 9722793"/>
              <a:gd name="connsiteY32" fmla="*/ 7126766 h 8104581"/>
              <a:gd name="connsiteX33" fmla="*/ 8453391 w 9722793"/>
              <a:gd name="connsiteY33" fmla="*/ 7399425 h 8104581"/>
              <a:gd name="connsiteX34" fmla="*/ 8462864 w 9722793"/>
              <a:gd name="connsiteY34" fmla="*/ 7531054 h 8104581"/>
              <a:gd name="connsiteX35" fmla="*/ 8027099 w 9722793"/>
              <a:gd name="connsiteY35" fmla="*/ 7559261 h 8104581"/>
              <a:gd name="connsiteX36" fmla="*/ 7686066 w 9722793"/>
              <a:gd name="connsiteY36" fmla="*/ 7615673 h 8104581"/>
              <a:gd name="connsiteX37" fmla="*/ 7648173 w 9722793"/>
              <a:gd name="connsiteY37" fmla="*/ 7446436 h 8104581"/>
              <a:gd name="connsiteX38" fmla="*/ 7335559 w 9722793"/>
              <a:gd name="connsiteY38" fmla="*/ 7606271 h 8104581"/>
              <a:gd name="connsiteX39" fmla="*/ 7420818 w 9722793"/>
              <a:gd name="connsiteY39" fmla="*/ 7794313 h 8104581"/>
              <a:gd name="connsiteX40" fmla="*/ 6852429 w 9722793"/>
              <a:gd name="connsiteY40" fmla="*/ 8001158 h 8104581"/>
              <a:gd name="connsiteX41" fmla="*/ 6132469 w 9722793"/>
              <a:gd name="connsiteY41" fmla="*/ 8104581 h 8104581"/>
              <a:gd name="connsiteX42" fmla="*/ 4857949 w 9722793"/>
              <a:gd name="connsiteY42" fmla="*/ 7718818 h 8104581"/>
              <a:gd name="connsiteX43" fmla="*/ 3910888 w 9722793"/>
              <a:gd name="connsiteY43" fmla="*/ 7016801 h 8104581"/>
              <a:gd name="connsiteX44" fmla="*/ 3653521 w 9722793"/>
              <a:gd name="connsiteY44" fmla="*/ 6744717 h 8104581"/>
              <a:gd name="connsiteX45" fmla="*/ 3130185 w 9722793"/>
              <a:gd name="connsiteY45" fmla="*/ 6448841 h 8104581"/>
              <a:gd name="connsiteX46" fmla="*/ 2131732 w 9722793"/>
              <a:gd name="connsiteY46" fmla="*/ 5844713 h 8104581"/>
              <a:gd name="connsiteX47" fmla="*/ 1873600 w 9722793"/>
              <a:gd name="connsiteY47" fmla="*/ 5612187 h 8104581"/>
              <a:gd name="connsiteX48" fmla="*/ 958480 w 9722793"/>
              <a:gd name="connsiteY48" fmla="*/ 5658941 h 8104581"/>
              <a:gd name="connsiteX49" fmla="*/ 678496 w 9722793"/>
              <a:gd name="connsiteY49" fmla="*/ 5194701 h 8104581"/>
              <a:gd name="connsiteX50" fmla="*/ 414279 w 9722793"/>
              <a:gd name="connsiteY50" fmla="*/ 4162431 h 8104581"/>
              <a:gd name="connsiteX51" fmla="*/ 2349409 w 9722793"/>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779943 w 9308514"/>
              <a:gd name="connsiteY8" fmla="*/ 79783 h 8104581"/>
              <a:gd name="connsiteX9" fmla="*/ 3220401 w 9308514"/>
              <a:gd name="connsiteY9" fmla="*/ 0 h 8104581"/>
              <a:gd name="connsiteX10" fmla="*/ 3663700 w 9308514"/>
              <a:gd name="connsiteY10" fmla="*/ 1042564 h 8104581"/>
              <a:gd name="connsiteX11" fmla="*/ 3967422 w 9308514"/>
              <a:gd name="connsiteY11" fmla="*/ 1865796 h 8104581"/>
              <a:gd name="connsiteX12" fmla="*/ 4363161 w 9308514"/>
              <a:gd name="connsiteY12" fmla="*/ 2724557 h 8104581"/>
              <a:gd name="connsiteX13" fmla="*/ 4751930 w 9308514"/>
              <a:gd name="connsiteY13" fmla="*/ 3318929 h 8104581"/>
              <a:gd name="connsiteX14" fmla="*/ 5121798 w 9308514"/>
              <a:gd name="connsiteY14" fmla="*/ 3757309 h 8104581"/>
              <a:gd name="connsiteX15" fmla="*/ 5598450 w 9308514"/>
              <a:gd name="connsiteY15" fmla="*/ 4207709 h 8104581"/>
              <a:gd name="connsiteX16" fmla="*/ 6059225 w 9308514"/>
              <a:gd name="connsiteY16" fmla="*/ 4447177 h 8104581"/>
              <a:gd name="connsiteX17" fmla="*/ 6513936 w 9308514"/>
              <a:gd name="connsiteY17" fmla="*/ 4607012 h 8104581"/>
              <a:gd name="connsiteX18" fmla="*/ 6656102 w 9308514"/>
              <a:gd name="connsiteY18" fmla="*/ 4585454 h 8104581"/>
              <a:gd name="connsiteX19" fmla="*/ 6987594 w 9308514"/>
              <a:gd name="connsiteY19" fmla="*/ 4541198 h 8104581"/>
              <a:gd name="connsiteX20" fmla="*/ 6892862 w 9308514"/>
              <a:gd name="connsiteY20" fmla="*/ 4813858 h 8104581"/>
              <a:gd name="connsiteX21" fmla="*/ 7129690 w 9308514"/>
              <a:gd name="connsiteY21" fmla="*/ 4851466 h 8104581"/>
              <a:gd name="connsiteX22" fmla="*/ 7072850 w 9308514"/>
              <a:gd name="connsiteY22" fmla="*/ 5330971 h 8104581"/>
              <a:gd name="connsiteX23" fmla="*/ 7698079 w 9308514"/>
              <a:gd name="connsiteY23" fmla="*/ 5424992 h 8104581"/>
              <a:gd name="connsiteX24" fmla="*/ 8228576 w 9308514"/>
              <a:gd name="connsiteY24" fmla="*/ 5556621 h 8104581"/>
              <a:gd name="connsiteX25" fmla="*/ 8408564 w 9308514"/>
              <a:gd name="connsiteY25" fmla="*/ 5387383 h 8104581"/>
              <a:gd name="connsiteX26" fmla="*/ 9308514 w 9308514"/>
              <a:gd name="connsiteY26" fmla="*/ 5697652 h 8104581"/>
              <a:gd name="connsiteX27" fmla="*/ 9128524 w 9308514"/>
              <a:gd name="connsiteY27" fmla="*/ 6036126 h 8104581"/>
              <a:gd name="connsiteX28" fmla="*/ 9014846 w 9308514"/>
              <a:gd name="connsiteY28" fmla="*/ 6111342 h 8104581"/>
              <a:gd name="connsiteX29" fmla="*/ 8863276 w 9308514"/>
              <a:gd name="connsiteY29" fmla="*/ 6280580 h 8104581"/>
              <a:gd name="connsiteX30" fmla="*/ 8626447 w 9308514"/>
              <a:gd name="connsiteY30" fmla="*/ 6412209 h 8104581"/>
              <a:gd name="connsiteX31" fmla="*/ 8256994 w 9308514"/>
              <a:gd name="connsiteY31" fmla="*/ 7126766 h 8104581"/>
              <a:gd name="connsiteX32" fmla="*/ 8039112 w 9308514"/>
              <a:gd name="connsiteY32" fmla="*/ 7399425 h 8104581"/>
              <a:gd name="connsiteX33" fmla="*/ 8048585 w 9308514"/>
              <a:gd name="connsiteY33" fmla="*/ 7531054 h 8104581"/>
              <a:gd name="connsiteX34" fmla="*/ 7612820 w 9308514"/>
              <a:gd name="connsiteY34" fmla="*/ 7559261 h 8104581"/>
              <a:gd name="connsiteX35" fmla="*/ 7271787 w 9308514"/>
              <a:gd name="connsiteY35" fmla="*/ 7615673 h 8104581"/>
              <a:gd name="connsiteX36" fmla="*/ 7233894 w 9308514"/>
              <a:gd name="connsiteY36" fmla="*/ 7446436 h 8104581"/>
              <a:gd name="connsiteX37" fmla="*/ 6921280 w 9308514"/>
              <a:gd name="connsiteY37" fmla="*/ 7606271 h 8104581"/>
              <a:gd name="connsiteX38" fmla="*/ 7006539 w 9308514"/>
              <a:gd name="connsiteY38" fmla="*/ 7794313 h 8104581"/>
              <a:gd name="connsiteX39" fmla="*/ 6438150 w 9308514"/>
              <a:gd name="connsiteY39" fmla="*/ 8001158 h 8104581"/>
              <a:gd name="connsiteX40" fmla="*/ 5718190 w 9308514"/>
              <a:gd name="connsiteY40" fmla="*/ 8104581 h 8104581"/>
              <a:gd name="connsiteX41" fmla="*/ 4443670 w 9308514"/>
              <a:gd name="connsiteY41" fmla="*/ 7718818 h 8104581"/>
              <a:gd name="connsiteX42" fmla="*/ 3496609 w 9308514"/>
              <a:gd name="connsiteY42" fmla="*/ 7016801 h 8104581"/>
              <a:gd name="connsiteX43" fmla="*/ 3239242 w 9308514"/>
              <a:gd name="connsiteY43" fmla="*/ 6744717 h 8104581"/>
              <a:gd name="connsiteX44" fmla="*/ 2715906 w 9308514"/>
              <a:gd name="connsiteY44" fmla="*/ 6448841 h 8104581"/>
              <a:gd name="connsiteX45" fmla="*/ 1717453 w 9308514"/>
              <a:gd name="connsiteY45" fmla="*/ 5844713 h 8104581"/>
              <a:gd name="connsiteX46" fmla="*/ 1459321 w 9308514"/>
              <a:gd name="connsiteY46" fmla="*/ 5612187 h 8104581"/>
              <a:gd name="connsiteX47" fmla="*/ 544201 w 9308514"/>
              <a:gd name="connsiteY47" fmla="*/ 5658941 h 8104581"/>
              <a:gd name="connsiteX48" fmla="*/ 264217 w 9308514"/>
              <a:gd name="connsiteY48" fmla="*/ 5194701 h 8104581"/>
              <a:gd name="connsiteX49" fmla="*/ 0 w 9308514"/>
              <a:gd name="connsiteY49" fmla="*/ 4162431 h 8104581"/>
              <a:gd name="connsiteX50" fmla="*/ 1935130 w 9308514"/>
              <a:gd name="connsiteY50"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3220401 w 9308514"/>
              <a:gd name="connsiteY8" fmla="*/ 0 h 8104581"/>
              <a:gd name="connsiteX9" fmla="*/ 3663700 w 9308514"/>
              <a:gd name="connsiteY9" fmla="*/ 1042564 h 8104581"/>
              <a:gd name="connsiteX10" fmla="*/ 3967422 w 9308514"/>
              <a:gd name="connsiteY10" fmla="*/ 1865796 h 8104581"/>
              <a:gd name="connsiteX11" fmla="*/ 4363161 w 9308514"/>
              <a:gd name="connsiteY11" fmla="*/ 2724557 h 8104581"/>
              <a:gd name="connsiteX12" fmla="*/ 4751930 w 9308514"/>
              <a:gd name="connsiteY12" fmla="*/ 3318929 h 8104581"/>
              <a:gd name="connsiteX13" fmla="*/ 5121798 w 9308514"/>
              <a:gd name="connsiteY13" fmla="*/ 3757309 h 8104581"/>
              <a:gd name="connsiteX14" fmla="*/ 5598450 w 9308514"/>
              <a:gd name="connsiteY14" fmla="*/ 4207709 h 8104581"/>
              <a:gd name="connsiteX15" fmla="*/ 6059225 w 9308514"/>
              <a:gd name="connsiteY15" fmla="*/ 4447177 h 8104581"/>
              <a:gd name="connsiteX16" fmla="*/ 6513936 w 9308514"/>
              <a:gd name="connsiteY16" fmla="*/ 4607012 h 8104581"/>
              <a:gd name="connsiteX17" fmla="*/ 6656102 w 9308514"/>
              <a:gd name="connsiteY17" fmla="*/ 4585454 h 8104581"/>
              <a:gd name="connsiteX18" fmla="*/ 6987594 w 9308514"/>
              <a:gd name="connsiteY18" fmla="*/ 4541198 h 8104581"/>
              <a:gd name="connsiteX19" fmla="*/ 6892862 w 9308514"/>
              <a:gd name="connsiteY19" fmla="*/ 4813858 h 8104581"/>
              <a:gd name="connsiteX20" fmla="*/ 7129690 w 9308514"/>
              <a:gd name="connsiteY20" fmla="*/ 4851466 h 8104581"/>
              <a:gd name="connsiteX21" fmla="*/ 7072850 w 9308514"/>
              <a:gd name="connsiteY21" fmla="*/ 5330971 h 8104581"/>
              <a:gd name="connsiteX22" fmla="*/ 7698079 w 9308514"/>
              <a:gd name="connsiteY22" fmla="*/ 5424992 h 8104581"/>
              <a:gd name="connsiteX23" fmla="*/ 8228576 w 9308514"/>
              <a:gd name="connsiteY23" fmla="*/ 5556621 h 8104581"/>
              <a:gd name="connsiteX24" fmla="*/ 8408564 w 9308514"/>
              <a:gd name="connsiteY24" fmla="*/ 5387383 h 8104581"/>
              <a:gd name="connsiteX25" fmla="*/ 9308514 w 9308514"/>
              <a:gd name="connsiteY25" fmla="*/ 5697652 h 8104581"/>
              <a:gd name="connsiteX26" fmla="*/ 9128524 w 9308514"/>
              <a:gd name="connsiteY26" fmla="*/ 6036126 h 8104581"/>
              <a:gd name="connsiteX27" fmla="*/ 9014846 w 9308514"/>
              <a:gd name="connsiteY27" fmla="*/ 6111342 h 8104581"/>
              <a:gd name="connsiteX28" fmla="*/ 8863276 w 9308514"/>
              <a:gd name="connsiteY28" fmla="*/ 6280580 h 8104581"/>
              <a:gd name="connsiteX29" fmla="*/ 8626447 w 9308514"/>
              <a:gd name="connsiteY29" fmla="*/ 6412209 h 8104581"/>
              <a:gd name="connsiteX30" fmla="*/ 8256994 w 9308514"/>
              <a:gd name="connsiteY30" fmla="*/ 7126766 h 8104581"/>
              <a:gd name="connsiteX31" fmla="*/ 8039112 w 9308514"/>
              <a:gd name="connsiteY31" fmla="*/ 7399425 h 8104581"/>
              <a:gd name="connsiteX32" fmla="*/ 8048585 w 9308514"/>
              <a:gd name="connsiteY32" fmla="*/ 7531054 h 8104581"/>
              <a:gd name="connsiteX33" fmla="*/ 7612820 w 9308514"/>
              <a:gd name="connsiteY33" fmla="*/ 7559261 h 8104581"/>
              <a:gd name="connsiteX34" fmla="*/ 7271787 w 9308514"/>
              <a:gd name="connsiteY34" fmla="*/ 7615673 h 8104581"/>
              <a:gd name="connsiteX35" fmla="*/ 7233894 w 9308514"/>
              <a:gd name="connsiteY35" fmla="*/ 7446436 h 8104581"/>
              <a:gd name="connsiteX36" fmla="*/ 6921280 w 9308514"/>
              <a:gd name="connsiteY36" fmla="*/ 7606271 h 8104581"/>
              <a:gd name="connsiteX37" fmla="*/ 7006539 w 9308514"/>
              <a:gd name="connsiteY37" fmla="*/ 7794313 h 8104581"/>
              <a:gd name="connsiteX38" fmla="*/ 6438150 w 9308514"/>
              <a:gd name="connsiteY38" fmla="*/ 8001158 h 8104581"/>
              <a:gd name="connsiteX39" fmla="*/ 5718190 w 9308514"/>
              <a:gd name="connsiteY39" fmla="*/ 8104581 h 8104581"/>
              <a:gd name="connsiteX40" fmla="*/ 4443670 w 9308514"/>
              <a:gd name="connsiteY40" fmla="*/ 7718818 h 8104581"/>
              <a:gd name="connsiteX41" fmla="*/ 3496609 w 9308514"/>
              <a:gd name="connsiteY41" fmla="*/ 7016801 h 8104581"/>
              <a:gd name="connsiteX42" fmla="*/ 3239242 w 9308514"/>
              <a:gd name="connsiteY42" fmla="*/ 6744717 h 8104581"/>
              <a:gd name="connsiteX43" fmla="*/ 2715906 w 9308514"/>
              <a:gd name="connsiteY43" fmla="*/ 6448841 h 8104581"/>
              <a:gd name="connsiteX44" fmla="*/ 1717453 w 9308514"/>
              <a:gd name="connsiteY44" fmla="*/ 5844713 h 8104581"/>
              <a:gd name="connsiteX45" fmla="*/ 1459321 w 9308514"/>
              <a:gd name="connsiteY45" fmla="*/ 5612187 h 8104581"/>
              <a:gd name="connsiteX46" fmla="*/ 544201 w 9308514"/>
              <a:gd name="connsiteY46" fmla="*/ 5658941 h 8104581"/>
              <a:gd name="connsiteX47" fmla="*/ 264217 w 9308514"/>
              <a:gd name="connsiteY47" fmla="*/ 5194701 h 8104581"/>
              <a:gd name="connsiteX48" fmla="*/ 0 w 9308514"/>
              <a:gd name="connsiteY48" fmla="*/ 4162431 h 8104581"/>
              <a:gd name="connsiteX49" fmla="*/ 1935130 w 9308514"/>
              <a:gd name="connsiteY49" fmla="*/ 3651579 h 8104581"/>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4751930 w 9308514"/>
              <a:gd name="connsiteY12" fmla="*/ 3347135 h 8132787"/>
              <a:gd name="connsiteX13" fmla="*/ 5121798 w 9308514"/>
              <a:gd name="connsiteY13" fmla="*/ 3785515 h 8132787"/>
              <a:gd name="connsiteX14" fmla="*/ 5598450 w 9308514"/>
              <a:gd name="connsiteY14" fmla="*/ 4235915 h 8132787"/>
              <a:gd name="connsiteX15" fmla="*/ 6059225 w 9308514"/>
              <a:gd name="connsiteY15" fmla="*/ 4475383 h 8132787"/>
              <a:gd name="connsiteX16" fmla="*/ 6513936 w 9308514"/>
              <a:gd name="connsiteY16" fmla="*/ 4635218 h 8132787"/>
              <a:gd name="connsiteX17" fmla="*/ 6656102 w 9308514"/>
              <a:gd name="connsiteY17" fmla="*/ 4613660 h 8132787"/>
              <a:gd name="connsiteX18" fmla="*/ 6987594 w 9308514"/>
              <a:gd name="connsiteY18" fmla="*/ 4569404 h 8132787"/>
              <a:gd name="connsiteX19" fmla="*/ 6892862 w 9308514"/>
              <a:gd name="connsiteY19" fmla="*/ 4842064 h 8132787"/>
              <a:gd name="connsiteX20" fmla="*/ 7129690 w 9308514"/>
              <a:gd name="connsiteY20" fmla="*/ 4879672 h 8132787"/>
              <a:gd name="connsiteX21" fmla="*/ 7072850 w 9308514"/>
              <a:gd name="connsiteY21" fmla="*/ 5359177 h 8132787"/>
              <a:gd name="connsiteX22" fmla="*/ 7698079 w 9308514"/>
              <a:gd name="connsiteY22" fmla="*/ 5453198 h 8132787"/>
              <a:gd name="connsiteX23" fmla="*/ 8228576 w 9308514"/>
              <a:gd name="connsiteY23" fmla="*/ 5584827 h 8132787"/>
              <a:gd name="connsiteX24" fmla="*/ 8408564 w 9308514"/>
              <a:gd name="connsiteY24" fmla="*/ 5415589 h 8132787"/>
              <a:gd name="connsiteX25" fmla="*/ 9308514 w 9308514"/>
              <a:gd name="connsiteY25" fmla="*/ 5725858 h 8132787"/>
              <a:gd name="connsiteX26" fmla="*/ 9128524 w 9308514"/>
              <a:gd name="connsiteY26" fmla="*/ 6064332 h 8132787"/>
              <a:gd name="connsiteX27" fmla="*/ 9014846 w 9308514"/>
              <a:gd name="connsiteY27" fmla="*/ 6139548 h 8132787"/>
              <a:gd name="connsiteX28" fmla="*/ 8863276 w 9308514"/>
              <a:gd name="connsiteY28" fmla="*/ 6308786 h 8132787"/>
              <a:gd name="connsiteX29" fmla="*/ 8626447 w 9308514"/>
              <a:gd name="connsiteY29" fmla="*/ 6440415 h 8132787"/>
              <a:gd name="connsiteX30" fmla="*/ 8256994 w 9308514"/>
              <a:gd name="connsiteY30" fmla="*/ 7154972 h 8132787"/>
              <a:gd name="connsiteX31" fmla="*/ 8039112 w 9308514"/>
              <a:gd name="connsiteY31" fmla="*/ 7427631 h 8132787"/>
              <a:gd name="connsiteX32" fmla="*/ 8048585 w 9308514"/>
              <a:gd name="connsiteY32" fmla="*/ 7559260 h 8132787"/>
              <a:gd name="connsiteX33" fmla="*/ 7612820 w 9308514"/>
              <a:gd name="connsiteY33" fmla="*/ 7587467 h 8132787"/>
              <a:gd name="connsiteX34" fmla="*/ 7271787 w 9308514"/>
              <a:gd name="connsiteY34" fmla="*/ 7643879 h 8132787"/>
              <a:gd name="connsiteX35" fmla="*/ 7233894 w 9308514"/>
              <a:gd name="connsiteY35" fmla="*/ 7474642 h 8132787"/>
              <a:gd name="connsiteX36" fmla="*/ 6921280 w 9308514"/>
              <a:gd name="connsiteY36" fmla="*/ 7634477 h 8132787"/>
              <a:gd name="connsiteX37" fmla="*/ 7006539 w 9308514"/>
              <a:gd name="connsiteY37" fmla="*/ 7822519 h 8132787"/>
              <a:gd name="connsiteX38" fmla="*/ 6438150 w 9308514"/>
              <a:gd name="connsiteY38" fmla="*/ 8029364 h 8132787"/>
              <a:gd name="connsiteX39" fmla="*/ 5718190 w 9308514"/>
              <a:gd name="connsiteY39" fmla="*/ 8132787 h 8132787"/>
              <a:gd name="connsiteX40" fmla="*/ 4443670 w 9308514"/>
              <a:gd name="connsiteY40" fmla="*/ 7747024 h 8132787"/>
              <a:gd name="connsiteX41" fmla="*/ 3496609 w 9308514"/>
              <a:gd name="connsiteY41" fmla="*/ 7045007 h 8132787"/>
              <a:gd name="connsiteX42" fmla="*/ 3239242 w 9308514"/>
              <a:gd name="connsiteY42" fmla="*/ 6772923 h 8132787"/>
              <a:gd name="connsiteX43" fmla="*/ 2715906 w 9308514"/>
              <a:gd name="connsiteY43" fmla="*/ 6477047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656102 w 9308514"/>
              <a:gd name="connsiteY16" fmla="*/ 4613660 h 8132787"/>
              <a:gd name="connsiteX17" fmla="*/ 6987594 w 9308514"/>
              <a:gd name="connsiteY17" fmla="*/ 4569404 h 8132787"/>
              <a:gd name="connsiteX18" fmla="*/ 6892862 w 9308514"/>
              <a:gd name="connsiteY18" fmla="*/ 4842064 h 8132787"/>
              <a:gd name="connsiteX19" fmla="*/ 7129690 w 9308514"/>
              <a:gd name="connsiteY19" fmla="*/ 4879672 h 8132787"/>
              <a:gd name="connsiteX20" fmla="*/ 7072850 w 9308514"/>
              <a:gd name="connsiteY20" fmla="*/ 5359177 h 8132787"/>
              <a:gd name="connsiteX21" fmla="*/ 7698079 w 9308514"/>
              <a:gd name="connsiteY21" fmla="*/ 5453198 h 8132787"/>
              <a:gd name="connsiteX22" fmla="*/ 8228576 w 9308514"/>
              <a:gd name="connsiteY22" fmla="*/ 5584827 h 8132787"/>
              <a:gd name="connsiteX23" fmla="*/ 8408564 w 9308514"/>
              <a:gd name="connsiteY23" fmla="*/ 5415589 h 8132787"/>
              <a:gd name="connsiteX24" fmla="*/ 9308514 w 9308514"/>
              <a:gd name="connsiteY24" fmla="*/ 5725858 h 8132787"/>
              <a:gd name="connsiteX25" fmla="*/ 9128524 w 9308514"/>
              <a:gd name="connsiteY25" fmla="*/ 6064332 h 8132787"/>
              <a:gd name="connsiteX26" fmla="*/ 9014846 w 9308514"/>
              <a:gd name="connsiteY26" fmla="*/ 6139548 h 8132787"/>
              <a:gd name="connsiteX27" fmla="*/ 8863276 w 9308514"/>
              <a:gd name="connsiteY27" fmla="*/ 6308786 h 8132787"/>
              <a:gd name="connsiteX28" fmla="*/ 8626447 w 9308514"/>
              <a:gd name="connsiteY28" fmla="*/ 6440415 h 8132787"/>
              <a:gd name="connsiteX29" fmla="*/ 8256994 w 9308514"/>
              <a:gd name="connsiteY29" fmla="*/ 7154972 h 8132787"/>
              <a:gd name="connsiteX30" fmla="*/ 8039112 w 9308514"/>
              <a:gd name="connsiteY30" fmla="*/ 7427631 h 8132787"/>
              <a:gd name="connsiteX31" fmla="*/ 8048585 w 9308514"/>
              <a:gd name="connsiteY31" fmla="*/ 7559260 h 8132787"/>
              <a:gd name="connsiteX32" fmla="*/ 7612820 w 9308514"/>
              <a:gd name="connsiteY32" fmla="*/ 7587467 h 8132787"/>
              <a:gd name="connsiteX33" fmla="*/ 7271787 w 9308514"/>
              <a:gd name="connsiteY33" fmla="*/ 7643879 h 8132787"/>
              <a:gd name="connsiteX34" fmla="*/ 7233894 w 9308514"/>
              <a:gd name="connsiteY34" fmla="*/ 7474642 h 8132787"/>
              <a:gd name="connsiteX35" fmla="*/ 6921280 w 9308514"/>
              <a:gd name="connsiteY35" fmla="*/ 7634477 h 8132787"/>
              <a:gd name="connsiteX36" fmla="*/ 7006539 w 9308514"/>
              <a:gd name="connsiteY36" fmla="*/ 7822519 h 8132787"/>
              <a:gd name="connsiteX37" fmla="*/ 6438150 w 9308514"/>
              <a:gd name="connsiteY37" fmla="*/ 8029364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987594 w 9308514"/>
              <a:gd name="connsiteY15" fmla="*/ 4569404 h 8132787"/>
              <a:gd name="connsiteX16" fmla="*/ 6892862 w 9308514"/>
              <a:gd name="connsiteY16" fmla="*/ 4842064 h 8132787"/>
              <a:gd name="connsiteX17" fmla="*/ 7129690 w 9308514"/>
              <a:gd name="connsiteY17" fmla="*/ 4879672 h 8132787"/>
              <a:gd name="connsiteX18" fmla="*/ 7072850 w 9308514"/>
              <a:gd name="connsiteY18" fmla="*/ 5359177 h 8132787"/>
              <a:gd name="connsiteX19" fmla="*/ 7698079 w 9308514"/>
              <a:gd name="connsiteY19" fmla="*/ 5453198 h 8132787"/>
              <a:gd name="connsiteX20" fmla="*/ 8228576 w 9308514"/>
              <a:gd name="connsiteY20" fmla="*/ 5584827 h 8132787"/>
              <a:gd name="connsiteX21" fmla="*/ 8408564 w 9308514"/>
              <a:gd name="connsiteY21" fmla="*/ 5415589 h 8132787"/>
              <a:gd name="connsiteX22" fmla="*/ 9308514 w 9308514"/>
              <a:gd name="connsiteY22" fmla="*/ 5725858 h 8132787"/>
              <a:gd name="connsiteX23" fmla="*/ 9128524 w 9308514"/>
              <a:gd name="connsiteY23" fmla="*/ 6064332 h 8132787"/>
              <a:gd name="connsiteX24" fmla="*/ 9014846 w 9308514"/>
              <a:gd name="connsiteY24" fmla="*/ 6139548 h 8132787"/>
              <a:gd name="connsiteX25" fmla="*/ 8863276 w 9308514"/>
              <a:gd name="connsiteY25" fmla="*/ 6308786 h 8132787"/>
              <a:gd name="connsiteX26" fmla="*/ 8626447 w 9308514"/>
              <a:gd name="connsiteY26" fmla="*/ 6440415 h 8132787"/>
              <a:gd name="connsiteX27" fmla="*/ 8256994 w 9308514"/>
              <a:gd name="connsiteY27" fmla="*/ 7154972 h 8132787"/>
              <a:gd name="connsiteX28" fmla="*/ 8039112 w 9308514"/>
              <a:gd name="connsiteY28" fmla="*/ 7427631 h 8132787"/>
              <a:gd name="connsiteX29" fmla="*/ 8048585 w 9308514"/>
              <a:gd name="connsiteY29" fmla="*/ 7559260 h 8132787"/>
              <a:gd name="connsiteX30" fmla="*/ 7612820 w 9308514"/>
              <a:gd name="connsiteY30" fmla="*/ 7587467 h 8132787"/>
              <a:gd name="connsiteX31" fmla="*/ 7271787 w 9308514"/>
              <a:gd name="connsiteY31" fmla="*/ 7643879 h 8132787"/>
              <a:gd name="connsiteX32" fmla="*/ 7233894 w 9308514"/>
              <a:gd name="connsiteY32" fmla="*/ 7474642 h 8132787"/>
              <a:gd name="connsiteX33" fmla="*/ 6921280 w 9308514"/>
              <a:gd name="connsiteY33" fmla="*/ 7634477 h 8132787"/>
              <a:gd name="connsiteX34" fmla="*/ 7006539 w 9308514"/>
              <a:gd name="connsiteY34" fmla="*/ 7822519 h 8132787"/>
              <a:gd name="connsiteX35" fmla="*/ 6438150 w 9308514"/>
              <a:gd name="connsiteY35" fmla="*/ 8029364 h 8132787"/>
              <a:gd name="connsiteX36" fmla="*/ 5718190 w 9308514"/>
              <a:gd name="connsiteY36" fmla="*/ 8132787 h 8132787"/>
              <a:gd name="connsiteX37" fmla="*/ 4443670 w 9308514"/>
              <a:gd name="connsiteY37" fmla="*/ 7747024 h 8132787"/>
              <a:gd name="connsiteX38" fmla="*/ 3496609 w 9308514"/>
              <a:gd name="connsiteY38" fmla="*/ 7045007 h 8132787"/>
              <a:gd name="connsiteX39" fmla="*/ 3239242 w 9308514"/>
              <a:gd name="connsiteY39" fmla="*/ 6772923 h 8132787"/>
              <a:gd name="connsiteX40" fmla="*/ 2715906 w 9308514"/>
              <a:gd name="connsiteY40" fmla="*/ 6477047 h 8132787"/>
              <a:gd name="connsiteX41" fmla="*/ 1717453 w 9308514"/>
              <a:gd name="connsiteY41" fmla="*/ 5872919 h 8132787"/>
              <a:gd name="connsiteX42" fmla="*/ 1459321 w 9308514"/>
              <a:gd name="connsiteY42" fmla="*/ 5640393 h 8132787"/>
              <a:gd name="connsiteX43" fmla="*/ 544201 w 9308514"/>
              <a:gd name="connsiteY43" fmla="*/ 5687147 h 8132787"/>
              <a:gd name="connsiteX44" fmla="*/ 264217 w 9308514"/>
              <a:gd name="connsiteY44" fmla="*/ 5222907 h 8132787"/>
              <a:gd name="connsiteX45" fmla="*/ 0 w 9308514"/>
              <a:gd name="connsiteY45" fmla="*/ 4190637 h 8132787"/>
              <a:gd name="connsiteX46" fmla="*/ 1935130 w 9308514"/>
              <a:gd name="connsiteY46"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64818 w 9308514"/>
              <a:gd name="connsiteY45" fmla="*/ 5857434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2235113 w 9608497"/>
              <a:gd name="connsiteY0" fmla="*/ 3679785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2235113 w 9608497"/>
              <a:gd name="connsiteY49" fmla="*/ 3679785 h 8132787"/>
              <a:gd name="connsiteX0" fmla="*/ 1469368 w 9608497"/>
              <a:gd name="connsiteY0" fmla="*/ 2750678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608127 w 9608497"/>
              <a:gd name="connsiteY2" fmla="*/ 2704922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8931 w 9608497"/>
              <a:gd name="connsiteY2" fmla="*/ 3795404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590788 w 9608497"/>
              <a:gd name="connsiteY6" fmla="*/ 1321145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606577 w 9608497"/>
              <a:gd name="connsiteY6" fmla="*/ 139082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606577 w 9608497"/>
              <a:gd name="connsiteY6" fmla="*/ 204620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595793 w 9608497"/>
              <a:gd name="connsiteY5" fmla="*/ 2258900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389872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3 w 9608497"/>
              <a:gd name="connsiteY9" fmla="*/ 2085045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8 w 9608497"/>
              <a:gd name="connsiteY9" fmla="*/ 2085045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4265248 w 9608497"/>
              <a:gd name="connsiteY9" fmla="*/ 2451727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34399 h 9516508"/>
              <a:gd name="connsiteX1" fmla="*/ 1748940 w 9608497"/>
              <a:gd name="connsiteY1" fmla="*/ 5171383 h 9516508"/>
              <a:gd name="connsiteX2" fmla="*/ 1891037 w 9608497"/>
              <a:gd name="connsiteY2" fmla="*/ 5132670 h 9516508"/>
              <a:gd name="connsiteX3" fmla="*/ 1608127 w 9608497"/>
              <a:gd name="connsiteY3" fmla="*/ 4088643 h 9516508"/>
              <a:gd name="connsiteX4" fmla="*/ 1917249 w 9608497"/>
              <a:gd name="connsiteY4" fmla="*/ 3991380 h 9516508"/>
              <a:gd name="connsiteX5" fmla="*/ 1595793 w 9608497"/>
              <a:gd name="connsiteY5" fmla="*/ 2987248 h 9516508"/>
              <a:gd name="connsiteX6" fmla="*/ 2582895 w 9608497"/>
              <a:gd name="connsiteY6" fmla="*/ 2743578 h 9516508"/>
              <a:gd name="connsiteX7" fmla="*/ 2007689 w 9608497"/>
              <a:gd name="connsiteY7" fmla="*/ 767061 h 9516508"/>
              <a:gd name="connsiteX8" fmla="*/ 4870309 w 9608497"/>
              <a:gd name="connsiteY8" fmla="*/ 0 h 9516508"/>
              <a:gd name="connsiteX9" fmla="*/ 5951469 w 9608497"/>
              <a:gd name="connsiteY9" fmla="*/ 749945 h 9516508"/>
              <a:gd name="connsiteX10" fmla="*/ 4008473 w 9608497"/>
              <a:gd name="connsiteY10" fmla="*/ 2470837 h 9516508"/>
              <a:gd name="connsiteX11" fmla="*/ 4691563 w 9608497"/>
              <a:gd name="connsiteY11" fmla="*/ 4136484 h 9516508"/>
              <a:gd name="connsiteX12" fmla="*/ 5421781 w 9608497"/>
              <a:gd name="connsiteY12" fmla="*/ 5169236 h 9516508"/>
              <a:gd name="connsiteX13" fmla="*/ 5898433 w 9608497"/>
              <a:gd name="connsiteY13" fmla="*/ 5619636 h 9516508"/>
              <a:gd name="connsiteX14" fmla="*/ 6359208 w 9608497"/>
              <a:gd name="connsiteY14" fmla="*/ 5859104 h 9516508"/>
              <a:gd name="connsiteX15" fmla="*/ 6956015 w 9608497"/>
              <a:gd name="connsiteY15" fmla="*/ 5990734 h 9516508"/>
              <a:gd name="connsiteX16" fmla="*/ 7382309 w 9608497"/>
              <a:gd name="connsiteY16" fmla="*/ 5924919 h 9516508"/>
              <a:gd name="connsiteX17" fmla="*/ 7259157 w 9608497"/>
              <a:gd name="connsiteY17" fmla="*/ 6206981 h 9516508"/>
              <a:gd name="connsiteX18" fmla="*/ 7429673 w 9608497"/>
              <a:gd name="connsiteY18" fmla="*/ 6263393 h 9516508"/>
              <a:gd name="connsiteX19" fmla="*/ 7372833 w 9608497"/>
              <a:gd name="connsiteY19" fmla="*/ 6742898 h 9516508"/>
              <a:gd name="connsiteX20" fmla="*/ 7998062 w 9608497"/>
              <a:gd name="connsiteY20" fmla="*/ 6836919 h 9516508"/>
              <a:gd name="connsiteX21" fmla="*/ 8528559 w 9608497"/>
              <a:gd name="connsiteY21" fmla="*/ 6968548 h 9516508"/>
              <a:gd name="connsiteX22" fmla="*/ 8784332 w 9608497"/>
              <a:gd name="connsiteY22" fmla="*/ 6761702 h 9516508"/>
              <a:gd name="connsiteX23" fmla="*/ 9608497 w 9608497"/>
              <a:gd name="connsiteY23" fmla="*/ 7109579 h 9516508"/>
              <a:gd name="connsiteX24" fmla="*/ 9428507 w 9608497"/>
              <a:gd name="connsiteY24" fmla="*/ 7448053 h 9516508"/>
              <a:gd name="connsiteX25" fmla="*/ 9314829 w 9608497"/>
              <a:gd name="connsiteY25" fmla="*/ 7523269 h 9516508"/>
              <a:gd name="connsiteX26" fmla="*/ 9163259 w 9608497"/>
              <a:gd name="connsiteY26" fmla="*/ 7692507 h 9516508"/>
              <a:gd name="connsiteX27" fmla="*/ 8926430 w 9608497"/>
              <a:gd name="connsiteY27" fmla="*/ 7824136 h 9516508"/>
              <a:gd name="connsiteX28" fmla="*/ 8556977 w 9608497"/>
              <a:gd name="connsiteY28" fmla="*/ 8538693 h 9516508"/>
              <a:gd name="connsiteX29" fmla="*/ 8299624 w 9608497"/>
              <a:gd name="connsiteY29" fmla="*/ 8687471 h 9516508"/>
              <a:gd name="connsiteX30" fmla="*/ 8395934 w 9608497"/>
              <a:gd name="connsiteY30" fmla="*/ 8958466 h 9516508"/>
              <a:gd name="connsiteX31" fmla="*/ 7912803 w 9608497"/>
              <a:gd name="connsiteY31" fmla="*/ 8971188 h 9516508"/>
              <a:gd name="connsiteX32" fmla="*/ 7745444 w 9608497"/>
              <a:gd name="connsiteY32" fmla="*/ 8981145 h 9516508"/>
              <a:gd name="connsiteX33" fmla="*/ 7628609 w 9608497"/>
              <a:gd name="connsiteY33" fmla="*/ 8804165 h 9516508"/>
              <a:gd name="connsiteX34" fmla="*/ 7221263 w 9608497"/>
              <a:gd name="connsiteY34" fmla="*/ 9018198 h 9516508"/>
              <a:gd name="connsiteX35" fmla="*/ 7306522 w 9608497"/>
              <a:gd name="connsiteY35" fmla="*/ 9206240 h 9516508"/>
              <a:gd name="connsiteX36" fmla="*/ 6738133 w 9608497"/>
              <a:gd name="connsiteY36" fmla="*/ 9413085 h 9516508"/>
              <a:gd name="connsiteX37" fmla="*/ 6288157 w 9608497"/>
              <a:gd name="connsiteY37" fmla="*/ 9429791 h 9516508"/>
              <a:gd name="connsiteX38" fmla="*/ 6018173 w 9608497"/>
              <a:gd name="connsiteY38" fmla="*/ 9516508 h 9516508"/>
              <a:gd name="connsiteX39" fmla="*/ 4743653 w 9608497"/>
              <a:gd name="connsiteY39" fmla="*/ 9130745 h 9516508"/>
              <a:gd name="connsiteX40" fmla="*/ 3796592 w 9608497"/>
              <a:gd name="connsiteY40" fmla="*/ 8428728 h 9516508"/>
              <a:gd name="connsiteX41" fmla="*/ 3539225 w 9608497"/>
              <a:gd name="connsiteY41" fmla="*/ 8156644 h 9516508"/>
              <a:gd name="connsiteX42" fmla="*/ 3134303 w 9608497"/>
              <a:gd name="connsiteY42" fmla="*/ 7899482 h 9516508"/>
              <a:gd name="connsiteX43" fmla="*/ 2980450 w 9608497"/>
              <a:gd name="connsiteY43" fmla="*/ 7548349 h 9516508"/>
              <a:gd name="connsiteX44" fmla="*/ 2625206 w 9608497"/>
              <a:gd name="connsiteY44" fmla="*/ 7571577 h 9516508"/>
              <a:gd name="connsiteX45" fmla="*/ 1759304 w 9608497"/>
              <a:gd name="connsiteY45" fmla="*/ 7024114 h 9516508"/>
              <a:gd name="connsiteX46" fmla="*/ 844184 w 9608497"/>
              <a:gd name="connsiteY46" fmla="*/ 7070868 h 9516508"/>
              <a:gd name="connsiteX47" fmla="*/ 564200 w 9608497"/>
              <a:gd name="connsiteY47" fmla="*/ 6606628 h 9516508"/>
              <a:gd name="connsiteX48" fmla="*/ 0 w 9608497"/>
              <a:gd name="connsiteY48" fmla="*/ 4544598 h 9516508"/>
              <a:gd name="connsiteX49" fmla="*/ 1469368 w 9608497"/>
              <a:gd name="connsiteY49" fmla="*/ 4134399 h 9516508"/>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490438 w 9608497"/>
              <a:gd name="connsiteY10" fmla="*/ 2527249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4691563 w 9608497"/>
              <a:gd name="connsiteY12" fmla="*/ 4164690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359208 w 9608497"/>
              <a:gd name="connsiteY13" fmla="*/ 5887310 h 9544714"/>
              <a:gd name="connsiteX14" fmla="*/ 6956015 w 9608497"/>
              <a:gd name="connsiteY14" fmla="*/ 6018940 h 9544714"/>
              <a:gd name="connsiteX15" fmla="*/ 7382309 w 9608497"/>
              <a:gd name="connsiteY15" fmla="*/ 5953125 h 9544714"/>
              <a:gd name="connsiteX16" fmla="*/ 7259157 w 9608497"/>
              <a:gd name="connsiteY16" fmla="*/ 6235187 h 9544714"/>
              <a:gd name="connsiteX17" fmla="*/ 7429673 w 9608497"/>
              <a:gd name="connsiteY17" fmla="*/ 6291599 h 9544714"/>
              <a:gd name="connsiteX18" fmla="*/ 7372833 w 9608497"/>
              <a:gd name="connsiteY18" fmla="*/ 6771104 h 9544714"/>
              <a:gd name="connsiteX19" fmla="*/ 7998062 w 9608497"/>
              <a:gd name="connsiteY19" fmla="*/ 6865125 h 9544714"/>
              <a:gd name="connsiteX20" fmla="*/ 8528559 w 9608497"/>
              <a:gd name="connsiteY20" fmla="*/ 6996754 h 9544714"/>
              <a:gd name="connsiteX21" fmla="*/ 8784332 w 9608497"/>
              <a:gd name="connsiteY21" fmla="*/ 6789908 h 9544714"/>
              <a:gd name="connsiteX22" fmla="*/ 9608497 w 9608497"/>
              <a:gd name="connsiteY22" fmla="*/ 7137785 h 9544714"/>
              <a:gd name="connsiteX23" fmla="*/ 9428507 w 9608497"/>
              <a:gd name="connsiteY23" fmla="*/ 7476259 h 9544714"/>
              <a:gd name="connsiteX24" fmla="*/ 9314829 w 9608497"/>
              <a:gd name="connsiteY24" fmla="*/ 7551475 h 9544714"/>
              <a:gd name="connsiteX25" fmla="*/ 9163259 w 9608497"/>
              <a:gd name="connsiteY25" fmla="*/ 7720713 h 9544714"/>
              <a:gd name="connsiteX26" fmla="*/ 8926430 w 9608497"/>
              <a:gd name="connsiteY26" fmla="*/ 7852342 h 9544714"/>
              <a:gd name="connsiteX27" fmla="*/ 8556977 w 9608497"/>
              <a:gd name="connsiteY27" fmla="*/ 8566899 h 9544714"/>
              <a:gd name="connsiteX28" fmla="*/ 8299624 w 9608497"/>
              <a:gd name="connsiteY28" fmla="*/ 8715677 h 9544714"/>
              <a:gd name="connsiteX29" fmla="*/ 8395934 w 9608497"/>
              <a:gd name="connsiteY29" fmla="*/ 8986672 h 9544714"/>
              <a:gd name="connsiteX30" fmla="*/ 7912803 w 9608497"/>
              <a:gd name="connsiteY30" fmla="*/ 8999394 h 9544714"/>
              <a:gd name="connsiteX31" fmla="*/ 7745444 w 9608497"/>
              <a:gd name="connsiteY31" fmla="*/ 9009351 h 9544714"/>
              <a:gd name="connsiteX32" fmla="*/ 7628609 w 9608497"/>
              <a:gd name="connsiteY32" fmla="*/ 8832371 h 9544714"/>
              <a:gd name="connsiteX33" fmla="*/ 7221263 w 9608497"/>
              <a:gd name="connsiteY33" fmla="*/ 9046404 h 9544714"/>
              <a:gd name="connsiteX34" fmla="*/ 7306522 w 9608497"/>
              <a:gd name="connsiteY34" fmla="*/ 9234446 h 9544714"/>
              <a:gd name="connsiteX35" fmla="*/ 6738133 w 9608497"/>
              <a:gd name="connsiteY35" fmla="*/ 9441291 h 9544714"/>
              <a:gd name="connsiteX36" fmla="*/ 6288157 w 9608497"/>
              <a:gd name="connsiteY36" fmla="*/ 9457997 h 9544714"/>
              <a:gd name="connsiteX37" fmla="*/ 6018173 w 9608497"/>
              <a:gd name="connsiteY37" fmla="*/ 9544714 h 9544714"/>
              <a:gd name="connsiteX38" fmla="*/ 4743653 w 9608497"/>
              <a:gd name="connsiteY38" fmla="*/ 9158951 h 9544714"/>
              <a:gd name="connsiteX39" fmla="*/ 3796592 w 9608497"/>
              <a:gd name="connsiteY39" fmla="*/ 8456934 h 9544714"/>
              <a:gd name="connsiteX40" fmla="*/ 3539225 w 9608497"/>
              <a:gd name="connsiteY40" fmla="*/ 8184850 h 9544714"/>
              <a:gd name="connsiteX41" fmla="*/ 3134303 w 9608497"/>
              <a:gd name="connsiteY41" fmla="*/ 7927688 h 9544714"/>
              <a:gd name="connsiteX42" fmla="*/ 2980450 w 9608497"/>
              <a:gd name="connsiteY42" fmla="*/ 7576555 h 9544714"/>
              <a:gd name="connsiteX43" fmla="*/ 2625206 w 9608497"/>
              <a:gd name="connsiteY43" fmla="*/ 7599783 h 9544714"/>
              <a:gd name="connsiteX44" fmla="*/ 1759304 w 9608497"/>
              <a:gd name="connsiteY44" fmla="*/ 7052320 h 9544714"/>
              <a:gd name="connsiteX45" fmla="*/ 844184 w 9608497"/>
              <a:gd name="connsiteY45" fmla="*/ 7099074 h 9544714"/>
              <a:gd name="connsiteX46" fmla="*/ 564200 w 9608497"/>
              <a:gd name="connsiteY46" fmla="*/ 6634834 h 9544714"/>
              <a:gd name="connsiteX47" fmla="*/ 0 w 9608497"/>
              <a:gd name="connsiteY47" fmla="*/ 4572804 h 9544714"/>
              <a:gd name="connsiteX48" fmla="*/ 1469368 w 9608497"/>
              <a:gd name="connsiteY48"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956015 w 9608497"/>
              <a:gd name="connsiteY13" fmla="*/ 6018940 h 9544714"/>
              <a:gd name="connsiteX14" fmla="*/ 7382309 w 9608497"/>
              <a:gd name="connsiteY14" fmla="*/ 5953125 h 9544714"/>
              <a:gd name="connsiteX15" fmla="*/ 7259157 w 9608497"/>
              <a:gd name="connsiteY15" fmla="*/ 6235187 h 9544714"/>
              <a:gd name="connsiteX16" fmla="*/ 7429673 w 9608497"/>
              <a:gd name="connsiteY16" fmla="*/ 6291599 h 9544714"/>
              <a:gd name="connsiteX17" fmla="*/ 7372833 w 9608497"/>
              <a:gd name="connsiteY17" fmla="*/ 6771104 h 9544714"/>
              <a:gd name="connsiteX18" fmla="*/ 7998062 w 9608497"/>
              <a:gd name="connsiteY18" fmla="*/ 6865125 h 9544714"/>
              <a:gd name="connsiteX19" fmla="*/ 8528559 w 9608497"/>
              <a:gd name="connsiteY19" fmla="*/ 6996754 h 9544714"/>
              <a:gd name="connsiteX20" fmla="*/ 8784332 w 9608497"/>
              <a:gd name="connsiteY20" fmla="*/ 6789908 h 9544714"/>
              <a:gd name="connsiteX21" fmla="*/ 9608497 w 9608497"/>
              <a:gd name="connsiteY21" fmla="*/ 7137785 h 9544714"/>
              <a:gd name="connsiteX22" fmla="*/ 9428507 w 9608497"/>
              <a:gd name="connsiteY22" fmla="*/ 7476259 h 9544714"/>
              <a:gd name="connsiteX23" fmla="*/ 9314829 w 9608497"/>
              <a:gd name="connsiteY23" fmla="*/ 7551475 h 9544714"/>
              <a:gd name="connsiteX24" fmla="*/ 9163259 w 9608497"/>
              <a:gd name="connsiteY24" fmla="*/ 7720713 h 9544714"/>
              <a:gd name="connsiteX25" fmla="*/ 8926430 w 9608497"/>
              <a:gd name="connsiteY25" fmla="*/ 7852342 h 9544714"/>
              <a:gd name="connsiteX26" fmla="*/ 8556977 w 9608497"/>
              <a:gd name="connsiteY26" fmla="*/ 8566899 h 9544714"/>
              <a:gd name="connsiteX27" fmla="*/ 8299624 w 9608497"/>
              <a:gd name="connsiteY27" fmla="*/ 8715677 h 9544714"/>
              <a:gd name="connsiteX28" fmla="*/ 8395934 w 9608497"/>
              <a:gd name="connsiteY28" fmla="*/ 8986672 h 9544714"/>
              <a:gd name="connsiteX29" fmla="*/ 7912803 w 9608497"/>
              <a:gd name="connsiteY29" fmla="*/ 8999394 h 9544714"/>
              <a:gd name="connsiteX30" fmla="*/ 7745444 w 9608497"/>
              <a:gd name="connsiteY30" fmla="*/ 9009351 h 9544714"/>
              <a:gd name="connsiteX31" fmla="*/ 7628609 w 9608497"/>
              <a:gd name="connsiteY31" fmla="*/ 8832371 h 9544714"/>
              <a:gd name="connsiteX32" fmla="*/ 7221263 w 9608497"/>
              <a:gd name="connsiteY32" fmla="*/ 9046404 h 9544714"/>
              <a:gd name="connsiteX33" fmla="*/ 7306522 w 9608497"/>
              <a:gd name="connsiteY33" fmla="*/ 9234446 h 9544714"/>
              <a:gd name="connsiteX34" fmla="*/ 6738133 w 9608497"/>
              <a:gd name="connsiteY34" fmla="*/ 9441291 h 9544714"/>
              <a:gd name="connsiteX35" fmla="*/ 6288157 w 9608497"/>
              <a:gd name="connsiteY35" fmla="*/ 9457997 h 9544714"/>
              <a:gd name="connsiteX36" fmla="*/ 6018173 w 9608497"/>
              <a:gd name="connsiteY36" fmla="*/ 9544714 h 9544714"/>
              <a:gd name="connsiteX37" fmla="*/ 4743653 w 9608497"/>
              <a:gd name="connsiteY37" fmla="*/ 9158951 h 9544714"/>
              <a:gd name="connsiteX38" fmla="*/ 3796592 w 9608497"/>
              <a:gd name="connsiteY38" fmla="*/ 8456934 h 9544714"/>
              <a:gd name="connsiteX39" fmla="*/ 3539225 w 9608497"/>
              <a:gd name="connsiteY39" fmla="*/ 8184850 h 9544714"/>
              <a:gd name="connsiteX40" fmla="*/ 3134303 w 9608497"/>
              <a:gd name="connsiteY40" fmla="*/ 7927688 h 9544714"/>
              <a:gd name="connsiteX41" fmla="*/ 2980450 w 9608497"/>
              <a:gd name="connsiteY41" fmla="*/ 7576555 h 9544714"/>
              <a:gd name="connsiteX42" fmla="*/ 2625206 w 9608497"/>
              <a:gd name="connsiteY42" fmla="*/ 7599783 h 9544714"/>
              <a:gd name="connsiteX43" fmla="*/ 1759304 w 9608497"/>
              <a:gd name="connsiteY43" fmla="*/ 7052320 h 9544714"/>
              <a:gd name="connsiteX44" fmla="*/ 844184 w 9608497"/>
              <a:gd name="connsiteY44" fmla="*/ 7099074 h 9544714"/>
              <a:gd name="connsiteX45" fmla="*/ 564200 w 9608497"/>
              <a:gd name="connsiteY45" fmla="*/ 6634834 h 9544714"/>
              <a:gd name="connsiteX46" fmla="*/ 0 w 9608497"/>
              <a:gd name="connsiteY46" fmla="*/ 4572804 h 9544714"/>
              <a:gd name="connsiteX47" fmla="*/ 1469368 w 9608497"/>
              <a:gd name="connsiteY47"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382309 w 9608497"/>
              <a:gd name="connsiteY13" fmla="*/ 5953125 h 9544714"/>
              <a:gd name="connsiteX14" fmla="*/ 7259157 w 9608497"/>
              <a:gd name="connsiteY14" fmla="*/ 6235187 h 9544714"/>
              <a:gd name="connsiteX15" fmla="*/ 7429673 w 9608497"/>
              <a:gd name="connsiteY15" fmla="*/ 6291599 h 9544714"/>
              <a:gd name="connsiteX16" fmla="*/ 7372833 w 9608497"/>
              <a:gd name="connsiteY16" fmla="*/ 6771104 h 9544714"/>
              <a:gd name="connsiteX17" fmla="*/ 7998062 w 9608497"/>
              <a:gd name="connsiteY17" fmla="*/ 686512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259157 w 9608497"/>
              <a:gd name="connsiteY13" fmla="*/ 6235187 h 9544714"/>
              <a:gd name="connsiteX14" fmla="*/ 7429673 w 9608497"/>
              <a:gd name="connsiteY14" fmla="*/ 6291599 h 9544714"/>
              <a:gd name="connsiteX15" fmla="*/ 7372833 w 9608497"/>
              <a:gd name="connsiteY15" fmla="*/ 6771104 h 9544714"/>
              <a:gd name="connsiteX16" fmla="*/ 7998062 w 9608497"/>
              <a:gd name="connsiteY16" fmla="*/ 686512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429673 w 9608497"/>
              <a:gd name="connsiteY13" fmla="*/ 6291599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31852 w 9608497"/>
              <a:gd name="connsiteY17" fmla="*/ 740104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288157 w 9608497"/>
              <a:gd name="connsiteY31" fmla="*/ 9457997 h 9544714"/>
              <a:gd name="connsiteX32" fmla="*/ 6018173 w 9608497"/>
              <a:gd name="connsiteY32" fmla="*/ 9544714 h 9544714"/>
              <a:gd name="connsiteX33" fmla="*/ 4743653 w 9608497"/>
              <a:gd name="connsiteY33" fmla="*/ 9158951 h 9544714"/>
              <a:gd name="connsiteX34" fmla="*/ 3796592 w 9608497"/>
              <a:gd name="connsiteY34" fmla="*/ 8456934 h 9544714"/>
              <a:gd name="connsiteX35" fmla="*/ 3539225 w 9608497"/>
              <a:gd name="connsiteY35" fmla="*/ 8184850 h 9544714"/>
              <a:gd name="connsiteX36" fmla="*/ 3134303 w 9608497"/>
              <a:gd name="connsiteY36" fmla="*/ 7927688 h 9544714"/>
              <a:gd name="connsiteX37" fmla="*/ 2980450 w 9608497"/>
              <a:gd name="connsiteY37" fmla="*/ 7576555 h 9544714"/>
              <a:gd name="connsiteX38" fmla="*/ 2625206 w 9608497"/>
              <a:gd name="connsiteY38" fmla="*/ 7599783 h 9544714"/>
              <a:gd name="connsiteX39" fmla="*/ 1759304 w 9608497"/>
              <a:gd name="connsiteY39" fmla="*/ 7052320 h 9544714"/>
              <a:gd name="connsiteX40" fmla="*/ 844184 w 9608497"/>
              <a:gd name="connsiteY40" fmla="*/ 7099074 h 9544714"/>
              <a:gd name="connsiteX41" fmla="*/ 564200 w 9608497"/>
              <a:gd name="connsiteY41" fmla="*/ 6634834 h 9544714"/>
              <a:gd name="connsiteX42" fmla="*/ 0 w 9608497"/>
              <a:gd name="connsiteY42" fmla="*/ 4572804 h 9544714"/>
              <a:gd name="connsiteX43" fmla="*/ 1469368 w 9608497"/>
              <a:gd name="connsiteY43"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018173 w 9608497"/>
              <a:gd name="connsiteY31" fmla="*/ 9544714 h 9544714"/>
              <a:gd name="connsiteX32" fmla="*/ 4743653 w 9608497"/>
              <a:gd name="connsiteY32" fmla="*/ 9158951 h 9544714"/>
              <a:gd name="connsiteX33" fmla="*/ 3796592 w 9608497"/>
              <a:gd name="connsiteY33" fmla="*/ 8456934 h 9544714"/>
              <a:gd name="connsiteX34" fmla="*/ 3539225 w 9608497"/>
              <a:gd name="connsiteY34" fmla="*/ 8184850 h 9544714"/>
              <a:gd name="connsiteX35" fmla="*/ 3134303 w 9608497"/>
              <a:gd name="connsiteY35" fmla="*/ 7927688 h 9544714"/>
              <a:gd name="connsiteX36" fmla="*/ 2980450 w 9608497"/>
              <a:gd name="connsiteY36" fmla="*/ 7576555 h 9544714"/>
              <a:gd name="connsiteX37" fmla="*/ 2625206 w 9608497"/>
              <a:gd name="connsiteY37" fmla="*/ 7599783 h 9544714"/>
              <a:gd name="connsiteX38" fmla="*/ 1759304 w 9608497"/>
              <a:gd name="connsiteY38" fmla="*/ 7052320 h 9544714"/>
              <a:gd name="connsiteX39" fmla="*/ 844184 w 9608497"/>
              <a:gd name="connsiteY39" fmla="*/ 7099074 h 9544714"/>
              <a:gd name="connsiteX40" fmla="*/ 564200 w 9608497"/>
              <a:gd name="connsiteY40" fmla="*/ 6634834 h 9544714"/>
              <a:gd name="connsiteX41" fmla="*/ 0 w 9608497"/>
              <a:gd name="connsiteY41" fmla="*/ 4572804 h 9544714"/>
              <a:gd name="connsiteX42" fmla="*/ 1469368 w 9608497"/>
              <a:gd name="connsiteY42" fmla="*/ 4162605 h 9544714"/>
              <a:gd name="connsiteX0" fmla="*/ 1469368 w 9428507"/>
              <a:gd name="connsiteY0" fmla="*/ 4162605 h 9544714"/>
              <a:gd name="connsiteX1" fmla="*/ 1748940 w 9428507"/>
              <a:gd name="connsiteY1" fmla="*/ 5199589 h 9544714"/>
              <a:gd name="connsiteX2" fmla="*/ 1891037 w 9428507"/>
              <a:gd name="connsiteY2" fmla="*/ 5160876 h 9544714"/>
              <a:gd name="connsiteX3" fmla="*/ 1608127 w 9428507"/>
              <a:gd name="connsiteY3" fmla="*/ 4116849 h 9544714"/>
              <a:gd name="connsiteX4" fmla="*/ 1917249 w 9428507"/>
              <a:gd name="connsiteY4" fmla="*/ 4019586 h 9544714"/>
              <a:gd name="connsiteX5" fmla="*/ 1595793 w 9428507"/>
              <a:gd name="connsiteY5" fmla="*/ 3015454 h 9544714"/>
              <a:gd name="connsiteX6" fmla="*/ 2582895 w 9428507"/>
              <a:gd name="connsiteY6" fmla="*/ 2771784 h 9544714"/>
              <a:gd name="connsiteX7" fmla="*/ 2007689 w 9428507"/>
              <a:gd name="connsiteY7" fmla="*/ 795267 h 9544714"/>
              <a:gd name="connsiteX8" fmla="*/ 4898728 w 9428507"/>
              <a:gd name="connsiteY8" fmla="*/ 0 h 9544714"/>
              <a:gd name="connsiteX9" fmla="*/ 5951469 w 9428507"/>
              <a:gd name="connsiteY9" fmla="*/ 778151 h 9544714"/>
              <a:gd name="connsiteX10" fmla="*/ 6043870 w 9428507"/>
              <a:gd name="connsiteY10" fmla="*/ 1278687 h 9544714"/>
              <a:gd name="connsiteX11" fmla="*/ 6490438 w 9428507"/>
              <a:gd name="connsiteY11" fmla="*/ 2527249 h 9544714"/>
              <a:gd name="connsiteX12" fmla="*/ 7353518 w 9428507"/>
              <a:gd name="connsiteY12" fmla="*/ 5311749 h 9544714"/>
              <a:gd name="connsiteX13" fmla="*/ 7751761 w 9428507"/>
              <a:gd name="connsiteY13" fmla="*/ 6846325 h 9544714"/>
              <a:gd name="connsiteX14" fmla="*/ 7372834 w 9428507"/>
              <a:gd name="connsiteY14" fmla="*/ 6883930 h 9544714"/>
              <a:gd name="connsiteX15" fmla="*/ 7284852 w 9428507"/>
              <a:gd name="connsiteY15" fmla="*/ 6684904 h 9544714"/>
              <a:gd name="connsiteX16" fmla="*/ 6678571 w 9428507"/>
              <a:gd name="connsiteY16" fmla="*/ 7013977 h 9544714"/>
              <a:gd name="connsiteX17" fmla="*/ 6122379 w 9428507"/>
              <a:gd name="connsiteY17" fmla="*/ 7382241 h 9544714"/>
              <a:gd name="connsiteX18" fmla="*/ 6046594 w 9428507"/>
              <a:gd name="connsiteY18" fmla="*/ 7288220 h 9544714"/>
              <a:gd name="connsiteX19" fmla="*/ 3280432 w 9428507"/>
              <a:gd name="connsiteY19" fmla="*/ 8848971 h 9544714"/>
              <a:gd name="connsiteX20" fmla="*/ 9428507 w 9428507"/>
              <a:gd name="connsiteY20" fmla="*/ 7476259 h 9544714"/>
              <a:gd name="connsiteX21" fmla="*/ 9314829 w 9428507"/>
              <a:gd name="connsiteY21" fmla="*/ 7551475 h 9544714"/>
              <a:gd name="connsiteX22" fmla="*/ 9163259 w 9428507"/>
              <a:gd name="connsiteY22" fmla="*/ 7720713 h 9544714"/>
              <a:gd name="connsiteX23" fmla="*/ 8926430 w 9428507"/>
              <a:gd name="connsiteY23" fmla="*/ 7852342 h 9544714"/>
              <a:gd name="connsiteX24" fmla="*/ 8556977 w 9428507"/>
              <a:gd name="connsiteY24" fmla="*/ 8566899 h 9544714"/>
              <a:gd name="connsiteX25" fmla="*/ 8299624 w 9428507"/>
              <a:gd name="connsiteY25" fmla="*/ 8715677 h 9544714"/>
              <a:gd name="connsiteX26" fmla="*/ 8395934 w 9428507"/>
              <a:gd name="connsiteY26" fmla="*/ 8986672 h 9544714"/>
              <a:gd name="connsiteX27" fmla="*/ 7912803 w 9428507"/>
              <a:gd name="connsiteY27" fmla="*/ 8999394 h 9544714"/>
              <a:gd name="connsiteX28" fmla="*/ 7745444 w 9428507"/>
              <a:gd name="connsiteY28" fmla="*/ 9009351 h 9544714"/>
              <a:gd name="connsiteX29" fmla="*/ 7628609 w 9428507"/>
              <a:gd name="connsiteY29" fmla="*/ 8832371 h 9544714"/>
              <a:gd name="connsiteX30" fmla="*/ 6018173 w 9428507"/>
              <a:gd name="connsiteY30" fmla="*/ 9544714 h 9544714"/>
              <a:gd name="connsiteX31" fmla="*/ 4743653 w 9428507"/>
              <a:gd name="connsiteY31" fmla="*/ 9158951 h 9544714"/>
              <a:gd name="connsiteX32" fmla="*/ 3796592 w 9428507"/>
              <a:gd name="connsiteY32" fmla="*/ 8456934 h 9544714"/>
              <a:gd name="connsiteX33" fmla="*/ 3539225 w 9428507"/>
              <a:gd name="connsiteY33" fmla="*/ 8184850 h 9544714"/>
              <a:gd name="connsiteX34" fmla="*/ 3134303 w 9428507"/>
              <a:gd name="connsiteY34" fmla="*/ 7927688 h 9544714"/>
              <a:gd name="connsiteX35" fmla="*/ 2980450 w 9428507"/>
              <a:gd name="connsiteY35" fmla="*/ 7576555 h 9544714"/>
              <a:gd name="connsiteX36" fmla="*/ 2625206 w 9428507"/>
              <a:gd name="connsiteY36" fmla="*/ 7599783 h 9544714"/>
              <a:gd name="connsiteX37" fmla="*/ 1759304 w 9428507"/>
              <a:gd name="connsiteY37" fmla="*/ 7052320 h 9544714"/>
              <a:gd name="connsiteX38" fmla="*/ 844184 w 9428507"/>
              <a:gd name="connsiteY38" fmla="*/ 7099074 h 9544714"/>
              <a:gd name="connsiteX39" fmla="*/ 564200 w 9428507"/>
              <a:gd name="connsiteY39" fmla="*/ 6634834 h 9544714"/>
              <a:gd name="connsiteX40" fmla="*/ 0 w 9428507"/>
              <a:gd name="connsiteY40" fmla="*/ 4572804 h 9544714"/>
              <a:gd name="connsiteX41" fmla="*/ 1469368 w 9428507"/>
              <a:gd name="connsiteY41" fmla="*/ 4162605 h 9544714"/>
              <a:gd name="connsiteX0" fmla="*/ 1469368 w 9314829"/>
              <a:gd name="connsiteY0" fmla="*/ 4162605 h 9544714"/>
              <a:gd name="connsiteX1" fmla="*/ 1748940 w 9314829"/>
              <a:gd name="connsiteY1" fmla="*/ 5199589 h 9544714"/>
              <a:gd name="connsiteX2" fmla="*/ 1891037 w 9314829"/>
              <a:gd name="connsiteY2" fmla="*/ 5160876 h 9544714"/>
              <a:gd name="connsiteX3" fmla="*/ 1608127 w 9314829"/>
              <a:gd name="connsiteY3" fmla="*/ 4116849 h 9544714"/>
              <a:gd name="connsiteX4" fmla="*/ 1917249 w 9314829"/>
              <a:gd name="connsiteY4" fmla="*/ 4019586 h 9544714"/>
              <a:gd name="connsiteX5" fmla="*/ 1595793 w 9314829"/>
              <a:gd name="connsiteY5" fmla="*/ 3015454 h 9544714"/>
              <a:gd name="connsiteX6" fmla="*/ 2582895 w 9314829"/>
              <a:gd name="connsiteY6" fmla="*/ 2771784 h 9544714"/>
              <a:gd name="connsiteX7" fmla="*/ 2007689 w 9314829"/>
              <a:gd name="connsiteY7" fmla="*/ 795267 h 9544714"/>
              <a:gd name="connsiteX8" fmla="*/ 4898728 w 9314829"/>
              <a:gd name="connsiteY8" fmla="*/ 0 h 9544714"/>
              <a:gd name="connsiteX9" fmla="*/ 5951469 w 9314829"/>
              <a:gd name="connsiteY9" fmla="*/ 778151 h 9544714"/>
              <a:gd name="connsiteX10" fmla="*/ 6043870 w 9314829"/>
              <a:gd name="connsiteY10" fmla="*/ 1278687 h 9544714"/>
              <a:gd name="connsiteX11" fmla="*/ 6490438 w 9314829"/>
              <a:gd name="connsiteY11" fmla="*/ 2527249 h 9544714"/>
              <a:gd name="connsiteX12" fmla="*/ 7353518 w 9314829"/>
              <a:gd name="connsiteY12" fmla="*/ 5311749 h 9544714"/>
              <a:gd name="connsiteX13" fmla="*/ 7751761 w 9314829"/>
              <a:gd name="connsiteY13" fmla="*/ 6846325 h 9544714"/>
              <a:gd name="connsiteX14" fmla="*/ 7372834 w 9314829"/>
              <a:gd name="connsiteY14" fmla="*/ 6883930 h 9544714"/>
              <a:gd name="connsiteX15" fmla="*/ 7284852 w 9314829"/>
              <a:gd name="connsiteY15" fmla="*/ 6684904 h 9544714"/>
              <a:gd name="connsiteX16" fmla="*/ 6678571 w 9314829"/>
              <a:gd name="connsiteY16" fmla="*/ 7013977 h 9544714"/>
              <a:gd name="connsiteX17" fmla="*/ 6122379 w 9314829"/>
              <a:gd name="connsiteY17" fmla="*/ 7382241 h 9544714"/>
              <a:gd name="connsiteX18" fmla="*/ 6046594 w 9314829"/>
              <a:gd name="connsiteY18" fmla="*/ 7288220 h 9544714"/>
              <a:gd name="connsiteX19" fmla="*/ 3280432 w 9314829"/>
              <a:gd name="connsiteY19" fmla="*/ 8848971 h 9544714"/>
              <a:gd name="connsiteX20" fmla="*/ 9314829 w 9314829"/>
              <a:gd name="connsiteY20" fmla="*/ 7551475 h 9544714"/>
              <a:gd name="connsiteX21" fmla="*/ 9163259 w 9314829"/>
              <a:gd name="connsiteY21" fmla="*/ 7720713 h 9544714"/>
              <a:gd name="connsiteX22" fmla="*/ 8926430 w 9314829"/>
              <a:gd name="connsiteY22" fmla="*/ 7852342 h 9544714"/>
              <a:gd name="connsiteX23" fmla="*/ 8556977 w 9314829"/>
              <a:gd name="connsiteY23" fmla="*/ 8566899 h 9544714"/>
              <a:gd name="connsiteX24" fmla="*/ 8299624 w 9314829"/>
              <a:gd name="connsiteY24" fmla="*/ 8715677 h 9544714"/>
              <a:gd name="connsiteX25" fmla="*/ 8395934 w 9314829"/>
              <a:gd name="connsiteY25" fmla="*/ 8986672 h 9544714"/>
              <a:gd name="connsiteX26" fmla="*/ 7912803 w 9314829"/>
              <a:gd name="connsiteY26" fmla="*/ 8999394 h 9544714"/>
              <a:gd name="connsiteX27" fmla="*/ 7745444 w 9314829"/>
              <a:gd name="connsiteY27" fmla="*/ 9009351 h 9544714"/>
              <a:gd name="connsiteX28" fmla="*/ 7628609 w 9314829"/>
              <a:gd name="connsiteY28" fmla="*/ 8832371 h 9544714"/>
              <a:gd name="connsiteX29" fmla="*/ 6018173 w 9314829"/>
              <a:gd name="connsiteY29" fmla="*/ 9544714 h 9544714"/>
              <a:gd name="connsiteX30" fmla="*/ 4743653 w 9314829"/>
              <a:gd name="connsiteY30" fmla="*/ 9158951 h 9544714"/>
              <a:gd name="connsiteX31" fmla="*/ 3796592 w 9314829"/>
              <a:gd name="connsiteY31" fmla="*/ 8456934 h 9544714"/>
              <a:gd name="connsiteX32" fmla="*/ 3539225 w 9314829"/>
              <a:gd name="connsiteY32" fmla="*/ 8184850 h 9544714"/>
              <a:gd name="connsiteX33" fmla="*/ 3134303 w 9314829"/>
              <a:gd name="connsiteY33" fmla="*/ 7927688 h 9544714"/>
              <a:gd name="connsiteX34" fmla="*/ 2980450 w 9314829"/>
              <a:gd name="connsiteY34" fmla="*/ 7576555 h 9544714"/>
              <a:gd name="connsiteX35" fmla="*/ 2625206 w 9314829"/>
              <a:gd name="connsiteY35" fmla="*/ 7599783 h 9544714"/>
              <a:gd name="connsiteX36" fmla="*/ 1759304 w 9314829"/>
              <a:gd name="connsiteY36" fmla="*/ 7052320 h 9544714"/>
              <a:gd name="connsiteX37" fmla="*/ 844184 w 9314829"/>
              <a:gd name="connsiteY37" fmla="*/ 7099074 h 9544714"/>
              <a:gd name="connsiteX38" fmla="*/ 564200 w 9314829"/>
              <a:gd name="connsiteY38" fmla="*/ 6634834 h 9544714"/>
              <a:gd name="connsiteX39" fmla="*/ 0 w 9314829"/>
              <a:gd name="connsiteY39" fmla="*/ 4572804 h 9544714"/>
              <a:gd name="connsiteX40" fmla="*/ 1469368 w 9314829"/>
              <a:gd name="connsiteY40" fmla="*/ 4162605 h 9544714"/>
              <a:gd name="connsiteX0" fmla="*/ 1469368 w 9163259"/>
              <a:gd name="connsiteY0" fmla="*/ 4162605 h 9544714"/>
              <a:gd name="connsiteX1" fmla="*/ 1748940 w 9163259"/>
              <a:gd name="connsiteY1" fmla="*/ 5199589 h 9544714"/>
              <a:gd name="connsiteX2" fmla="*/ 1891037 w 9163259"/>
              <a:gd name="connsiteY2" fmla="*/ 5160876 h 9544714"/>
              <a:gd name="connsiteX3" fmla="*/ 1608127 w 9163259"/>
              <a:gd name="connsiteY3" fmla="*/ 4116849 h 9544714"/>
              <a:gd name="connsiteX4" fmla="*/ 1917249 w 9163259"/>
              <a:gd name="connsiteY4" fmla="*/ 4019586 h 9544714"/>
              <a:gd name="connsiteX5" fmla="*/ 1595793 w 9163259"/>
              <a:gd name="connsiteY5" fmla="*/ 3015454 h 9544714"/>
              <a:gd name="connsiteX6" fmla="*/ 2582895 w 9163259"/>
              <a:gd name="connsiteY6" fmla="*/ 2771784 h 9544714"/>
              <a:gd name="connsiteX7" fmla="*/ 2007689 w 9163259"/>
              <a:gd name="connsiteY7" fmla="*/ 795267 h 9544714"/>
              <a:gd name="connsiteX8" fmla="*/ 4898728 w 9163259"/>
              <a:gd name="connsiteY8" fmla="*/ 0 h 9544714"/>
              <a:gd name="connsiteX9" fmla="*/ 5951469 w 9163259"/>
              <a:gd name="connsiteY9" fmla="*/ 778151 h 9544714"/>
              <a:gd name="connsiteX10" fmla="*/ 6043870 w 9163259"/>
              <a:gd name="connsiteY10" fmla="*/ 1278687 h 9544714"/>
              <a:gd name="connsiteX11" fmla="*/ 6490438 w 9163259"/>
              <a:gd name="connsiteY11" fmla="*/ 2527249 h 9544714"/>
              <a:gd name="connsiteX12" fmla="*/ 7353518 w 9163259"/>
              <a:gd name="connsiteY12" fmla="*/ 5311749 h 9544714"/>
              <a:gd name="connsiteX13" fmla="*/ 7751761 w 9163259"/>
              <a:gd name="connsiteY13" fmla="*/ 6846325 h 9544714"/>
              <a:gd name="connsiteX14" fmla="*/ 7372834 w 9163259"/>
              <a:gd name="connsiteY14" fmla="*/ 6883930 h 9544714"/>
              <a:gd name="connsiteX15" fmla="*/ 7284852 w 9163259"/>
              <a:gd name="connsiteY15" fmla="*/ 6684904 h 9544714"/>
              <a:gd name="connsiteX16" fmla="*/ 6678571 w 9163259"/>
              <a:gd name="connsiteY16" fmla="*/ 7013977 h 9544714"/>
              <a:gd name="connsiteX17" fmla="*/ 6122379 w 9163259"/>
              <a:gd name="connsiteY17" fmla="*/ 7382241 h 9544714"/>
              <a:gd name="connsiteX18" fmla="*/ 6046594 w 9163259"/>
              <a:gd name="connsiteY18" fmla="*/ 7288220 h 9544714"/>
              <a:gd name="connsiteX19" fmla="*/ 3280432 w 9163259"/>
              <a:gd name="connsiteY19" fmla="*/ 8848971 h 9544714"/>
              <a:gd name="connsiteX20" fmla="*/ 9163259 w 9163259"/>
              <a:gd name="connsiteY20" fmla="*/ 7720713 h 9544714"/>
              <a:gd name="connsiteX21" fmla="*/ 8926430 w 9163259"/>
              <a:gd name="connsiteY21" fmla="*/ 7852342 h 9544714"/>
              <a:gd name="connsiteX22" fmla="*/ 8556977 w 9163259"/>
              <a:gd name="connsiteY22" fmla="*/ 8566899 h 9544714"/>
              <a:gd name="connsiteX23" fmla="*/ 8299624 w 9163259"/>
              <a:gd name="connsiteY23" fmla="*/ 8715677 h 9544714"/>
              <a:gd name="connsiteX24" fmla="*/ 8395934 w 9163259"/>
              <a:gd name="connsiteY24" fmla="*/ 8986672 h 9544714"/>
              <a:gd name="connsiteX25" fmla="*/ 7912803 w 9163259"/>
              <a:gd name="connsiteY25" fmla="*/ 8999394 h 9544714"/>
              <a:gd name="connsiteX26" fmla="*/ 7745444 w 9163259"/>
              <a:gd name="connsiteY26" fmla="*/ 9009351 h 9544714"/>
              <a:gd name="connsiteX27" fmla="*/ 7628609 w 9163259"/>
              <a:gd name="connsiteY27" fmla="*/ 8832371 h 9544714"/>
              <a:gd name="connsiteX28" fmla="*/ 6018173 w 9163259"/>
              <a:gd name="connsiteY28" fmla="*/ 9544714 h 9544714"/>
              <a:gd name="connsiteX29" fmla="*/ 4743653 w 9163259"/>
              <a:gd name="connsiteY29" fmla="*/ 9158951 h 9544714"/>
              <a:gd name="connsiteX30" fmla="*/ 3796592 w 9163259"/>
              <a:gd name="connsiteY30" fmla="*/ 8456934 h 9544714"/>
              <a:gd name="connsiteX31" fmla="*/ 3539225 w 9163259"/>
              <a:gd name="connsiteY31" fmla="*/ 8184850 h 9544714"/>
              <a:gd name="connsiteX32" fmla="*/ 3134303 w 9163259"/>
              <a:gd name="connsiteY32" fmla="*/ 7927688 h 9544714"/>
              <a:gd name="connsiteX33" fmla="*/ 2980450 w 9163259"/>
              <a:gd name="connsiteY33" fmla="*/ 7576555 h 9544714"/>
              <a:gd name="connsiteX34" fmla="*/ 2625206 w 9163259"/>
              <a:gd name="connsiteY34" fmla="*/ 7599783 h 9544714"/>
              <a:gd name="connsiteX35" fmla="*/ 1759304 w 9163259"/>
              <a:gd name="connsiteY35" fmla="*/ 7052320 h 9544714"/>
              <a:gd name="connsiteX36" fmla="*/ 844184 w 9163259"/>
              <a:gd name="connsiteY36" fmla="*/ 7099074 h 9544714"/>
              <a:gd name="connsiteX37" fmla="*/ 564200 w 9163259"/>
              <a:gd name="connsiteY37" fmla="*/ 6634834 h 9544714"/>
              <a:gd name="connsiteX38" fmla="*/ 0 w 9163259"/>
              <a:gd name="connsiteY38" fmla="*/ 4572804 h 9544714"/>
              <a:gd name="connsiteX39" fmla="*/ 1469368 w 9163259"/>
              <a:gd name="connsiteY39" fmla="*/ 4162605 h 9544714"/>
              <a:gd name="connsiteX0" fmla="*/ 1469368 w 8926430"/>
              <a:gd name="connsiteY0" fmla="*/ 4162605 h 9544714"/>
              <a:gd name="connsiteX1" fmla="*/ 1748940 w 8926430"/>
              <a:gd name="connsiteY1" fmla="*/ 5199589 h 9544714"/>
              <a:gd name="connsiteX2" fmla="*/ 1891037 w 8926430"/>
              <a:gd name="connsiteY2" fmla="*/ 5160876 h 9544714"/>
              <a:gd name="connsiteX3" fmla="*/ 1608127 w 8926430"/>
              <a:gd name="connsiteY3" fmla="*/ 4116849 h 9544714"/>
              <a:gd name="connsiteX4" fmla="*/ 1917249 w 8926430"/>
              <a:gd name="connsiteY4" fmla="*/ 4019586 h 9544714"/>
              <a:gd name="connsiteX5" fmla="*/ 1595793 w 8926430"/>
              <a:gd name="connsiteY5" fmla="*/ 3015454 h 9544714"/>
              <a:gd name="connsiteX6" fmla="*/ 2582895 w 8926430"/>
              <a:gd name="connsiteY6" fmla="*/ 2771784 h 9544714"/>
              <a:gd name="connsiteX7" fmla="*/ 2007689 w 8926430"/>
              <a:gd name="connsiteY7" fmla="*/ 795267 h 9544714"/>
              <a:gd name="connsiteX8" fmla="*/ 4898728 w 8926430"/>
              <a:gd name="connsiteY8" fmla="*/ 0 h 9544714"/>
              <a:gd name="connsiteX9" fmla="*/ 5951469 w 8926430"/>
              <a:gd name="connsiteY9" fmla="*/ 778151 h 9544714"/>
              <a:gd name="connsiteX10" fmla="*/ 6043870 w 8926430"/>
              <a:gd name="connsiteY10" fmla="*/ 1278687 h 9544714"/>
              <a:gd name="connsiteX11" fmla="*/ 6490438 w 8926430"/>
              <a:gd name="connsiteY11" fmla="*/ 2527249 h 9544714"/>
              <a:gd name="connsiteX12" fmla="*/ 7353518 w 8926430"/>
              <a:gd name="connsiteY12" fmla="*/ 5311749 h 9544714"/>
              <a:gd name="connsiteX13" fmla="*/ 7751761 w 8926430"/>
              <a:gd name="connsiteY13" fmla="*/ 6846325 h 9544714"/>
              <a:gd name="connsiteX14" fmla="*/ 7372834 w 8926430"/>
              <a:gd name="connsiteY14" fmla="*/ 6883930 h 9544714"/>
              <a:gd name="connsiteX15" fmla="*/ 7284852 w 8926430"/>
              <a:gd name="connsiteY15" fmla="*/ 6684904 h 9544714"/>
              <a:gd name="connsiteX16" fmla="*/ 6678571 w 8926430"/>
              <a:gd name="connsiteY16" fmla="*/ 7013977 h 9544714"/>
              <a:gd name="connsiteX17" fmla="*/ 6122379 w 8926430"/>
              <a:gd name="connsiteY17" fmla="*/ 7382241 h 9544714"/>
              <a:gd name="connsiteX18" fmla="*/ 6046594 w 8926430"/>
              <a:gd name="connsiteY18" fmla="*/ 7288220 h 9544714"/>
              <a:gd name="connsiteX19" fmla="*/ 3280432 w 8926430"/>
              <a:gd name="connsiteY19" fmla="*/ 8848971 h 9544714"/>
              <a:gd name="connsiteX20" fmla="*/ 8926430 w 8926430"/>
              <a:gd name="connsiteY20" fmla="*/ 7852342 h 9544714"/>
              <a:gd name="connsiteX21" fmla="*/ 8556977 w 8926430"/>
              <a:gd name="connsiteY21" fmla="*/ 8566899 h 9544714"/>
              <a:gd name="connsiteX22" fmla="*/ 8299624 w 8926430"/>
              <a:gd name="connsiteY22" fmla="*/ 8715677 h 9544714"/>
              <a:gd name="connsiteX23" fmla="*/ 8395934 w 8926430"/>
              <a:gd name="connsiteY23" fmla="*/ 8986672 h 9544714"/>
              <a:gd name="connsiteX24" fmla="*/ 7912803 w 8926430"/>
              <a:gd name="connsiteY24" fmla="*/ 8999394 h 9544714"/>
              <a:gd name="connsiteX25" fmla="*/ 7745444 w 8926430"/>
              <a:gd name="connsiteY25" fmla="*/ 9009351 h 9544714"/>
              <a:gd name="connsiteX26" fmla="*/ 7628609 w 8926430"/>
              <a:gd name="connsiteY26" fmla="*/ 8832371 h 9544714"/>
              <a:gd name="connsiteX27" fmla="*/ 6018173 w 8926430"/>
              <a:gd name="connsiteY27" fmla="*/ 9544714 h 9544714"/>
              <a:gd name="connsiteX28" fmla="*/ 4743653 w 8926430"/>
              <a:gd name="connsiteY28" fmla="*/ 9158951 h 9544714"/>
              <a:gd name="connsiteX29" fmla="*/ 3796592 w 8926430"/>
              <a:gd name="connsiteY29" fmla="*/ 8456934 h 9544714"/>
              <a:gd name="connsiteX30" fmla="*/ 3539225 w 8926430"/>
              <a:gd name="connsiteY30" fmla="*/ 8184850 h 9544714"/>
              <a:gd name="connsiteX31" fmla="*/ 3134303 w 8926430"/>
              <a:gd name="connsiteY31" fmla="*/ 7927688 h 9544714"/>
              <a:gd name="connsiteX32" fmla="*/ 2980450 w 8926430"/>
              <a:gd name="connsiteY32" fmla="*/ 7576555 h 9544714"/>
              <a:gd name="connsiteX33" fmla="*/ 2625206 w 8926430"/>
              <a:gd name="connsiteY33" fmla="*/ 7599783 h 9544714"/>
              <a:gd name="connsiteX34" fmla="*/ 1759304 w 8926430"/>
              <a:gd name="connsiteY34" fmla="*/ 7052320 h 9544714"/>
              <a:gd name="connsiteX35" fmla="*/ 844184 w 8926430"/>
              <a:gd name="connsiteY35" fmla="*/ 7099074 h 9544714"/>
              <a:gd name="connsiteX36" fmla="*/ 564200 w 8926430"/>
              <a:gd name="connsiteY36" fmla="*/ 6634834 h 9544714"/>
              <a:gd name="connsiteX37" fmla="*/ 0 w 8926430"/>
              <a:gd name="connsiteY37" fmla="*/ 4572804 h 9544714"/>
              <a:gd name="connsiteX38" fmla="*/ 1469368 w 8926430"/>
              <a:gd name="connsiteY38" fmla="*/ 4162605 h 9544714"/>
              <a:gd name="connsiteX0" fmla="*/ 1469368 w 8556977"/>
              <a:gd name="connsiteY0" fmla="*/ 4162605 h 9544714"/>
              <a:gd name="connsiteX1" fmla="*/ 1748940 w 8556977"/>
              <a:gd name="connsiteY1" fmla="*/ 5199589 h 9544714"/>
              <a:gd name="connsiteX2" fmla="*/ 1891037 w 8556977"/>
              <a:gd name="connsiteY2" fmla="*/ 5160876 h 9544714"/>
              <a:gd name="connsiteX3" fmla="*/ 1608127 w 8556977"/>
              <a:gd name="connsiteY3" fmla="*/ 4116849 h 9544714"/>
              <a:gd name="connsiteX4" fmla="*/ 1917249 w 8556977"/>
              <a:gd name="connsiteY4" fmla="*/ 4019586 h 9544714"/>
              <a:gd name="connsiteX5" fmla="*/ 1595793 w 8556977"/>
              <a:gd name="connsiteY5" fmla="*/ 3015454 h 9544714"/>
              <a:gd name="connsiteX6" fmla="*/ 2582895 w 8556977"/>
              <a:gd name="connsiteY6" fmla="*/ 2771784 h 9544714"/>
              <a:gd name="connsiteX7" fmla="*/ 2007689 w 8556977"/>
              <a:gd name="connsiteY7" fmla="*/ 795267 h 9544714"/>
              <a:gd name="connsiteX8" fmla="*/ 4898728 w 8556977"/>
              <a:gd name="connsiteY8" fmla="*/ 0 h 9544714"/>
              <a:gd name="connsiteX9" fmla="*/ 5951469 w 8556977"/>
              <a:gd name="connsiteY9" fmla="*/ 778151 h 9544714"/>
              <a:gd name="connsiteX10" fmla="*/ 6043870 w 8556977"/>
              <a:gd name="connsiteY10" fmla="*/ 1278687 h 9544714"/>
              <a:gd name="connsiteX11" fmla="*/ 6490438 w 8556977"/>
              <a:gd name="connsiteY11" fmla="*/ 2527249 h 9544714"/>
              <a:gd name="connsiteX12" fmla="*/ 7353518 w 8556977"/>
              <a:gd name="connsiteY12" fmla="*/ 5311749 h 9544714"/>
              <a:gd name="connsiteX13" fmla="*/ 7751761 w 8556977"/>
              <a:gd name="connsiteY13" fmla="*/ 6846325 h 9544714"/>
              <a:gd name="connsiteX14" fmla="*/ 7372834 w 8556977"/>
              <a:gd name="connsiteY14" fmla="*/ 6883930 h 9544714"/>
              <a:gd name="connsiteX15" fmla="*/ 7284852 w 8556977"/>
              <a:gd name="connsiteY15" fmla="*/ 6684904 h 9544714"/>
              <a:gd name="connsiteX16" fmla="*/ 6678571 w 8556977"/>
              <a:gd name="connsiteY16" fmla="*/ 7013977 h 9544714"/>
              <a:gd name="connsiteX17" fmla="*/ 6122379 w 8556977"/>
              <a:gd name="connsiteY17" fmla="*/ 7382241 h 9544714"/>
              <a:gd name="connsiteX18" fmla="*/ 6046594 w 8556977"/>
              <a:gd name="connsiteY18" fmla="*/ 7288220 h 9544714"/>
              <a:gd name="connsiteX19" fmla="*/ 3280432 w 8556977"/>
              <a:gd name="connsiteY19" fmla="*/ 8848971 h 9544714"/>
              <a:gd name="connsiteX20" fmla="*/ 8556977 w 8556977"/>
              <a:gd name="connsiteY20" fmla="*/ 8566899 h 9544714"/>
              <a:gd name="connsiteX21" fmla="*/ 8299624 w 8556977"/>
              <a:gd name="connsiteY21" fmla="*/ 8715677 h 9544714"/>
              <a:gd name="connsiteX22" fmla="*/ 8395934 w 8556977"/>
              <a:gd name="connsiteY22" fmla="*/ 8986672 h 9544714"/>
              <a:gd name="connsiteX23" fmla="*/ 7912803 w 8556977"/>
              <a:gd name="connsiteY23" fmla="*/ 8999394 h 9544714"/>
              <a:gd name="connsiteX24" fmla="*/ 7745444 w 8556977"/>
              <a:gd name="connsiteY24" fmla="*/ 9009351 h 9544714"/>
              <a:gd name="connsiteX25" fmla="*/ 7628609 w 8556977"/>
              <a:gd name="connsiteY25" fmla="*/ 8832371 h 9544714"/>
              <a:gd name="connsiteX26" fmla="*/ 6018173 w 8556977"/>
              <a:gd name="connsiteY26" fmla="*/ 9544714 h 9544714"/>
              <a:gd name="connsiteX27" fmla="*/ 4743653 w 8556977"/>
              <a:gd name="connsiteY27" fmla="*/ 9158951 h 9544714"/>
              <a:gd name="connsiteX28" fmla="*/ 3796592 w 8556977"/>
              <a:gd name="connsiteY28" fmla="*/ 8456934 h 9544714"/>
              <a:gd name="connsiteX29" fmla="*/ 3539225 w 8556977"/>
              <a:gd name="connsiteY29" fmla="*/ 8184850 h 9544714"/>
              <a:gd name="connsiteX30" fmla="*/ 3134303 w 8556977"/>
              <a:gd name="connsiteY30" fmla="*/ 7927688 h 9544714"/>
              <a:gd name="connsiteX31" fmla="*/ 2980450 w 8556977"/>
              <a:gd name="connsiteY31" fmla="*/ 7576555 h 9544714"/>
              <a:gd name="connsiteX32" fmla="*/ 2625206 w 8556977"/>
              <a:gd name="connsiteY32" fmla="*/ 7599783 h 9544714"/>
              <a:gd name="connsiteX33" fmla="*/ 1759304 w 8556977"/>
              <a:gd name="connsiteY33" fmla="*/ 7052320 h 9544714"/>
              <a:gd name="connsiteX34" fmla="*/ 844184 w 8556977"/>
              <a:gd name="connsiteY34" fmla="*/ 7099074 h 9544714"/>
              <a:gd name="connsiteX35" fmla="*/ 564200 w 8556977"/>
              <a:gd name="connsiteY35" fmla="*/ 6634834 h 9544714"/>
              <a:gd name="connsiteX36" fmla="*/ 0 w 8556977"/>
              <a:gd name="connsiteY36" fmla="*/ 4572804 h 9544714"/>
              <a:gd name="connsiteX37" fmla="*/ 1469368 w 8556977"/>
              <a:gd name="connsiteY37"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299624 w 8395934"/>
              <a:gd name="connsiteY20" fmla="*/ 8715677 h 9544714"/>
              <a:gd name="connsiteX21" fmla="*/ 8395934 w 8395934"/>
              <a:gd name="connsiteY21" fmla="*/ 8986672 h 9544714"/>
              <a:gd name="connsiteX22" fmla="*/ 7912803 w 8395934"/>
              <a:gd name="connsiteY22" fmla="*/ 8999394 h 9544714"/>
              <a:gd name="connsiteX23" fmla="*/ 7745444 w 8395934"/>
              <a:gd name="connsiteY23" fmla="*/ 9009351 h 9544714"/>
              <a:gd name="connsiteX24" fmla="*/ 7628609 w 8395934"/>
              <a:gd name="connsiteY24" fmla="*/ 8832371 h 9544714"/>
              <a:gd name="connsiteX25" fmla="*/ 6018173 w 8395934"/>
              <a:gd name="connsiteY25" fmla="*/ 9544714 h 9544714"/>
              <a:gd name="connsiteX26" fmla="*/ 4743653 w 8395934"/>
              <a:gd name="connsiteY26" fmla="*/ 9158951 h 9544714"/>
              <a:gd name="connsiteX27" fmla="*/ 3796592 w 8395934"/>
              <a:gd name="connsiteY27" fmla="*/ 8456934 h 9544714"/>
              <a:gd name="connsiteX28" fmla="*/ 3539225 w 8395934"/>
              <a:gd name="connsiteY28" fmla="*/ 8184850 h 9544714"/>
              <a:gd name="connsiteX29" fmla="*/ 3134303 w 8395934"/>
              <a:gd name="connsiteY29" fmla="*/ 7927688 h 9544714"/>
              <a:gd name="connsiteX30" fmla="*/ 2980450 w 8395934"/>
              <a:gd name="connsiteY30" fmla="*/ 7576555 h 9544714"/>
              <a:gd name="connsiteX31" fmla="*/ 2625206 w 8395934"/>
              <a:gd name="connsiteY31" fmla="*/ 7599783 h 9544714"/>
              <a:gd name="connsiteX32" fmla="*/ 1759304 w 8395934"/>
              <a:gd name="connsiteY32" fmla="*/ 7052320 h 9544714"/>
              <a:gd name="connsiteX33" fmla="*/ 844184 w 8395934"/>
              <a:gd name="connsiteY33" fmla="*/ 7099074 h 9544714"/>
              <a:gd name="connsiteX34" fmla="*/ 564200 w 8395934"/>
              <a:gd name="connsiteY34" fmla="*/ 6634834 h 9544714"/>
              <a:gd name="connsiteX35" fmla="*/ 0 w 8395934"/>
              <a:gd name="connsiteY35" fmla="*/ 4572804 h 9544714"/>
              <a:gd name="connsiteX36" fmla="*/ 1469368 w 8395934"/>
              <a:gd name="connsiteY36"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395934 w 8395934"/>
              <a:gd name="connsiteY20" fmla="*/ 8986672 h 9544714"/>
              <a:gd name="connsiteX21" fmla="*/ 7912803 w 8395934"/>
              <a:gd name="connsiteY21" fmla="*/ 8999394 h 9544714"/>
              <a:gd name="connsiteX22" fmla="*/ 7745444 w 8395934"/>
              <a:gd name="connsiteY22" fmla="*/ 9009351 h 9544714"/>
              <a:gd name="connsiteX23" fmla="*/ 7628609 w 8395934"/>
              <a:gd name="connsiteY23" fmla="*/ 8832371 h 9544714"/>
              <a:gd name="connsiteX24" fmla="*/ 6018173 w 8395934"/>
              <a:gd name="connsiteY24" fmla="*/ 9544714 h 9544714"/>
              <a:gd name="connsiteX25" fmla="*/ 4743653 w 8395934"/>
              <a:gd name="connsiteY25" fmla="*/ 9158951 h 9544714"/>
              <a:gd name="connsiteX26" fmla="*/ 3796592 w 8395934"/>
              <a:gd name="connsiteY26" fmla="*/ 8456934 h 9544714"/>
              <a:gd name="connsiteX27" fmla="*/ 3539225 w 8395934"/>
              <a:gd name="connsiteY27" fmla="*/ 8184850 h 9544714"/>
              <a:gd name="connsiteX28" fmla="*/ 3134303 w 8395934"/>
              <a:gd name="connsiteY28" fmla="*/ 7927688 h 9544714"/>
              <a:gd name="connsiteX29" fmla="*/ 2980450 w 8395934"/>
              <a:gd name="connsiteY29" fmla="*/ 7576555 h 9544714"/>
              <a:gd name="connsiteX30" fmla="*/ 2625206 w 8395934"/>
              <a:gd name="connsiteY30" fmla="*/ 7599783 h 9544714"/>
              <a:gd name="connsiteX31" fmla="*/ 1759304 w 8395934"/>
              <a:gd name="connsiteY31" fmla="*/ 7052320 h 9544714"/>
              <a:gd name="connsiteX32" fmla="*/ 844184 w 8395934"/>
              <a:gd name="connsiteY32" fmla="*/ 7099074 h 9544714"/>
              <a:gd name="connsiteX33" fmla="*/ 564200 w 8395934"/>
              <a:gd name="connsiteY33" fmla="*/ 6634834 h 9544714"/>
              <a:gd name="connsiteX34" fmla="*/ 0 w 8395934"/>
              <a:gd name="connsiteY34" fmla="*/ 4572804 h 9544714"/>
              <a:gd name="connsiteX35" fmla="*/ 1469368 w 8395934"/>
              <a:gd name="connsiteY35" fmla="*/ 4162605 h 9544714"/>
              <a:gd name="connsiteX0" fmla="*/ 1469368 w 7912803"/>
              <a:gd name="connsiteY0" fmla="*/ 4162605 h 9544714"/>
              <a:gd name="connsiteX1" fmla="*/ 1748940 w 7912803"/>
              <a:gd name="connsiteY1" fmla="*/ 5199589 h 9544714"/>
              <a:gd name="connsiteX2" fmla="*/ 1891037 w 7912803"/>
              <a:gd name="connsiteY2" fmla="*/ 5160876 h 9544714"/>
              <a:gd name="connsiteX3" fmla="*/ 1608127 w 7912803"/>
              <a:gd name="connsiteY3" fmla="*/ 4116849 h 9544714"/>
              <a:gd name="connsiteX4" fmla="*/ 1917249 w 7912803"/>
              <a:gd name="connsiteY4" fmla="*/ 4019586 h 9544714"/>
              <a:gd name="connsiteX5" fmla="*/ 1595793 w 7912803"/>
              <a:gd name="connsiteY5" fmla="*/ 3015454 h 9544714"/>
              <a:gd name="connsiteX6" fmla="*/ 2582895 w 7912803"/>
              <a:gd name="connsiteY6" fmla="*/ 2771784 h 9544714"/>
              <a:gd name="connsiteX7" fmla="*/ 2007689 w 7912803"/>
              <a:gd name="connsiteY7" fmla="*/ 795267 h 9544714"/>
              <a:gd name="connsiteX8" fmla="*/ 4898728 w 7912803"/>
              <a:gd name="connsiteY8" fmla="*/ 0 h 9544714"/>
              <a:gd name="connsiteX9" fmla="*/ 5951469 w 7912803"/>
              <a:gd name="connsiteY9" fmla="*/ 778151 h 9544714"/>
              <a:gd name="connsiteX10" fmla="*/ 6043870 w 7912803"/>
              <a:gd name="connsiteY10" fmla="*/ 1278687 h 9544714"/>
              <a:gd name="connsiteX11" fmla="*/ 6490438 w 7912803"/>
              <a:gd name="connsiteY11" fmla="*/ 2527249 h 9544714"/>
              <a:gd name="connsiteX12" fmla="*/ 7353518 w 7912803"/>
              <a:gd name="connsiteY12" fmla="*/ 5311749 h 9544714"/>
              <a:gd name="connsiteX13" fmla="*/ 7751761 w 7912803"/>
              <a:gd name="connsiteY13" fmla="*/ 6846325 h 9544714"/>
              <a:gd name="connsiteX14" fmla="*/ 7372834 w 7912803"/>
              <a:gd name="connsiteY14" fmla="*/ 6883930 h 9544714"/>
              <a:gd name="connsiteX15" fmla="*/ 7284852 w 7912803"/>
              <a:gd name="connsiteY15" fmla="*/ 6684904 h 9544714"/>
              <a:gd name="connsiteX16" fmla="*/ 6678571 w 7912803"/>
              <a:gd name="connsiteY16" fmla="*/ 7013977 h 9544714"/>
              <a:gd name="connsiteX17" fmla="*/ 6122379 w 7912803"/>
              <a:gd name="connsiteY17" fmla="*/ 7382241 h 9544714"/>
              <a:gd name="connsiteX18" fmla="*/ 6046594 w 7912803"/>
              <a:gd name="connsiteY18" fmla="*/ 7288220 h 9544714"/>
              <a:gd name="connsiteX19" fmla="*/ 3280432 w 7912803"/>
              <a:gd name="connsiteY19" fmla="*/ 8848971 h 9544714"/>
              <a:gd name="connsiteX20" fmla="*/ 7912803 w 7912803"/>
              <a:gd name="connsiteY20" fmla="*/ 8999394 h 9544714"/>
              <a:gd name="connsiteX21" fmla="*/ 7745444 w 7912803"/>
              <a:gd name="connsiteY21" fmla="*/ 9009351 h 9544714"/>
              <a:gd name="connsiteX22" fmla="*/ 7628609 w 7912803"/>
              <a:gd name="connsiteY22" fmla="*/ 8832371 h 9544714"/>
              <a:gd name="connsiteX23" fmla="*/ 6018173 w 7912803"/>
              <a:gd name="connsiteY23" fmla="*/ 9544714 h 9544714"/>
              <a:gd name="connsiteX24" fmla="*/ 4743653 w 7912803"/>
              <a:gd name="connsiteY24" fmla="*/ 9158951 h 9544714"/>
              <a:gd name="connsiteX25" fmla="*/ 3796592 w 7912803"/>
              <a:gd name="connsiteY25" fmla="*/ 8456934 h 9544714"/>
              <a:gd name="connsiteX26" fmla="*/ 3539225 w 7912803"/>
              <a:gd name="connsiteY26" fmla="*/ 8184850 h 9544714"/>
              <a:gd name="connsiteX27" fmla="*/ 3134303 w 7912803"/>
              <a:gd name="connsiteY27" fmla="*/ 7927688 h 9544714"/>
              <a:gd name="connsiteX28" fmla="*/ 2980450 w 7912803"/>
              <a:gd name="connsiteY28" fmla="*/ 7576555 h 9544714"/>
              <a:gd name="connsiteX29" fmla="*/ 2625206 w 7912803"/>
              <a:gd name="connsiteY29" fmla="*/ 7599783 h 9544714"/>
              <a:gd name="connsiteX30" fmla="*/ 1759304 w 7912803"/>
              <a:gd name="connsiteY30" fmla="*/ 7052320 h 9544714"/>
              <a:gd name="connsiteX31" fmla="*/ 844184 w 7912803"/>
              <a:gd name="connsiteY31" fmla="*/ 7099074 h 9544714"/>
              <a:gd name="connsiteX32" fmla="*/ 564200 w 7912803"/>
              <a:gd name="connsiteY32" fmla="*/ 6634834 h 9544714"/>
              <a:gd name="connsiteX33" fmla="*/ 0 w 7912803"/>
              <a:gd name="connsiteY33" fmla="*/ 4572804 h 9544714"/>
              <a:gd name="connsiteX34" fmla="*/ 1469368 w 7912803"/>
              <a:gd name="connsiteY34"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745444 w 7751761"/>
              <a:gd name="connsiteY20" fmla="*/ 9009351 h 9544714"/>
              <a:gd name="connsiteX21" fmla="*/ 7628609 w 7751761"/>
              <a:gd name="connsiteY21" fmla="*/ 8832371 h 9544714"/>
              <a:gd name="connsiteX22" fmla="*/ 6018173 w 7751761"/>
              <a:gd name="connsiteY22" fmla="*/ 9544714 h 9544714"/>
              <a:gd name="connsiteX23" fmla="*/ 4743653 w 7751761"/>
              <a:gd name="connsiteY23" fmla="*/ 9158951 h 9544714"/>
              <a:gd name="connsiteX24" fmla="*/ 3796592 w 7751761"/>
              <a:gd name="connsiteY24" fmla="*/ 8456934 h 9544714"/>
              <a:gd name="connsiteX25" fmla="*/ 3539225 w 7751761"/>
              <a:gd name="connsiteY25" fmla="*/ 8184850 h 9544714"/>
              <a:gd name="connsiteX26" fmla="*/ 3134303 w 7751761"/>
              <a:gd name="connsiteY26" fmla="*/ 7927688 h 9544714"/>
              <a:gd name="connsiteX27" fmla="*/ 2980450 w 7751761"/>
              <a:gd name="connsiteY27" fmla="*/ 7576555 h 9544714"/>
              <a:gd name="connsiteX28" fmla="*/ 2625206 w 7751761"/>
              <a:gd name="connsiteY28" fmla="*/ 7599783 h 9544714"/>
              <a:gd name="connsiteX29" fmla="*/ 1759304 w 7751761"/>
              <a:gd name="connsiteY29" fmla="*/ 7052320 h 9544714"/>
              <a:gd name="connsiteX30" fmla="*/ 844184 w 7751761"/>
              <a:gd name="connsiteY30" fmla="*/ 7099074 h 9544714"/>
              <a:gd name="connsiteX31" fmla="*/ 564200 w 7751761"/>
              <a:gd name="connsiteY31" fmla="*/ 6634834 h 9544714"/>
              <a:gd name="connsiteX32" fmla="*/ 0 w 7751761"/>
              <a:gd name="connsiteY32" fmla="*/ 4572804 h 9544714"/>
              <a:gd name="connsiteX33" fmla="*/ 1469368 w 7751761"/>
              <a:gd name="connsiteY33"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628609 w 7751761"/>
              <a:gd name="connsiteY20" fmla="*/ 8832371 h 9544714"/>
              <a:gd name="connsiteX21" fmla="*/ 6018173 w 7751761"/>
              <a:gd name="connsiteY21" fmla="*/ 9544714 h 9544714"/>
              <a:gd name="connsiteX22" fmla="*/ 4743653 w 7751761"/>
              <a:gd name="connsiteY22" fmla="*/ 9158951 h 9544714"/>
              <a:gd name="connsiteX23" fmla="*/ 3796592 w 7751761"/>
              <a:gd name="connsiteY23" fmla="*/ 8456934 h 9544714"/>
              <a:gd name="connsiteX24" fmla="*/ 3539225 w 7751761"/>
              <a:gd name="connsiteY24" fmla="*/ 8184850 h 9544714"/>
              <a:gd name="connsiteX25" fmla="*/ 3134303 w 7751761"/>
              <a:gd name="connsiteY25" fmla="*/ 7927688 h 9544714"/>
              <a:gd name="connsiteX26" fmla="*/ 2980450 w 7751761"/>
              <a:gd name="connsiteY26" fmla="*/ 7576555 h 9544714"/>
              <a:gd name="connsiteX27" fmla="*/ 2625206 w 7751761"/>
              <a:gd name="connsiteY27" fmla="*/ 7599783 h 9544714"/>
              <a:gd name="connsiteX28" fmla="*/ 1759304 w 7751761"/>
              <a:gd name="connsiteY28" fmla="*/ 7052320 h 9544714"/>
              <a:gd name="connsiteX29" fmla="*/ 844184 w 7751761"/>
              <a:gd name="connsiteY29" fmla="*/ 7099074 h 9544714"/>
              <a:gd name="connsiteX30" fmla="*/ 564200 w 7751761"/>
              <a:gd name="connsiteY30" fmla="*/ 6634834 h 9544714"/>
              <a:gd name="connsiteX31" fmla="*/ 0 w 7751761"/>
              <a:gd name="connsiteY31" fmla="*/ 4572804 h 9544714"/>
              <a:gd name="connsiteX32" fmla="*/ 1469368 w 7751761"/>
              <a:gd name="connsiteY32"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6018173 w 7751761"/>
              <a:gd name="connsiteY20" fmla="*/ 9544714 h 9544714"/>
              <a:gd name="connsiteX21" fmla="*/ 4743653 w 7751761"/>
              <a:gd name="connsiteY21" fmla="*/ 9158951 h 9544714"/>
              <a:gd name="connsiteX22" fmla="*/ 3796592 w 7751761"/>
              <a:gd name="connsiteY22" fmla="*/ 8456934 h 9544714"/>
              <a:gd name="connsiteX23" fmla="*/ 3539225 w 7751761"/>
              <a:gd name="connsiteY23" fmla="*/ 8184850 h 9544714"/>
              <a:gd name="connsiteX24" fmla="*/ 3134303 w 7751761"/>
              <a:gd name="connsiteY24" fmla="*/ 7927688 h 9544714"/>
              <a:gd name="connsiteX25" fmla="*/ 2980450 w 7751761"/>
              <a:gd name="connsiteY25" fmla="*/ 7576555 h 9544714"/>
              <a:gd name="connsiteX26" fmla="*/ 2625206 w 7751761"/>
              <a:gd name="connsiteY26" fmla="*/ 7599783 h 9544714"/>
              <a:gd name="connsiteX27" fmla="*/ 1759304 w 7751761"/>
              <a:gd name="connsiteY27" fmla="*/ 7052320 h 9544714"/>
              <a:gd name="connsiteX28" fmla="*/ 844184 w 7751761"/>
              <a:gd name="connsiteY28" fmla="*/ 7099074 h 9544714"/>
              <a:gd name="connsiteX29" fmla="*/ 564200 w 7751761"/>
              <a:gd name="connsiteY29" fmla="*/ 6634834 h 9544714"/>
              <a:gd name="connsiteX30" fmla="*/ 0 w 7751761"/>
              <a:gd name="connsiteY30" fmla="*/ 4572804 h 9544714"/>
              <a:gd name="connsiteX31" fmla="*/ 1469368 w 7751761"/>
              <a:gd name="connsiteY31" fmla="*/ 4162605 h 9544714"/>
              <a:gd name="connsiteX0" fmla="*/ 1469368 w 7751761"/>
              <a:gd name="connsiteY0" fmla="*/ 4162605 h 9158951"/>
              <a:gd name="connsiteX1" fmla="*/ 1748940 w 7751761"/>
              <a:gd name="connsiteY1" fmla="*/ 5199589 h 9158951"/>
              <a:gd name="connsiteX2" fmla="*/ 1891037 w 7751761"/>
              <a:gd name="connsiteY2" fmla="*/ 5160876 h 9158951"/>
              <a:gd name="connsiteX3" fmla="*/ 1608127 w 7751761"/>
              <a:gd name="connsiteY3" fmla="*/ 4116849 h 9158951"/>
              <a:gd name="connsiteX4" fmla="*/ 1917249 w 7751761"/>
              <a:gd name="connsiteY4" fmla="*/ 4019586 h 9158951"/>
              <a:gd name="connsiteX5" fmla="*/ 1595793 w 7751761"/>
              <a:gd name="connsiteY5" fmla="*/ 3015454 h 9158951"/>
              <a:gd name="connsiteX6" fmla="*/ 2582895 w 7751761"/>
              <a:gd name="connsiteY6" fmla="*/ 2771784 h 9158951"/>
              <a:gd name="connsiteX7" fmla="*/ 2007689 w 7751761"/>
              <a:gd name="connsiteY7" fmla="*/ 795267 h 9158951"/>
              <a:gd name="connsiteX8" fmla="*/ 4898728 w 7751761"/>
              <a:gd name="connsiteY8" fmla="*/ 0 h 9158951"/>
              <a:gd name="connsiteX9" fmla="*/ 5951469 w 7751761"/>
              <a:gd name="connsiteY9" fmla="*/ 778151 h 9158951"/>
              <a:gd name="connsiteX10" fmla="*/ 6043870 w 7751761"/>
              <a:gd name="connsiteY10" fmla="*/ 1278687 h 9158951"/>
              <a:gd name="connsiteX11" fmla="*/ 6490438 w 7751761"/>
              <a:gd name="connsiteY11" fmla="*/ 2527249 h 9158951"/>
              <a:gd name="connsiteX12" fmla="*/ 7353518 w 7751761"/>
              <a:gd name="connsiteY12" fmla="*/ 5311749 h 9158951"/>
              <a:gd name="connsiteX13" fmla="*/ 7751761 w 7751761"/>
              <a:gd name="connsiteY13" fmla="*/ 6846325 h 9158951"/>
              <a:gd name="connsiteX14" fmla="*/ 7372834 w 7751761"/>
              <a:gd name="connsiteY14" fmla="*/ 6883930 h 9158951"/>
              <a:gd name="connsiteX15" fmla="*/ 7284852 w 7751761"/>
              <a:gd name="connsiteY15" fmla="*/ 6684904 h 9158951"/>
              <a:gd name="connsiteX16" fmla="*/ 6678571 w 7751761"/>
              <a:gd name="connsiteY16" fmla="*/ 7013977 h 9158951"/>
              <a:gd name="connsiteX17" fmla="*/ 6122379 w 7751761"/>
              <a:gd name="connsiteY17" fmla="*/ 7382241 h 9158951"/>
              <a:gd name="connsiteX18" fmla="*/ 6046594 w 7751761"/>
              <a:gd name="connsiteY18" fmla="*/ 7288220 h 9158951"/>
              <a:gd name="connsiteX19" fmla="*/ 3280432 w 7751761"/>
              <a:gd name="connsiteY19" fmla="*/ 8848971 h 9158951"/>
              <a:gd name="connsiteX20" fmla="*/ 4743653 w 7751761"/>
              <a:gd name="connsiteY20" fmla="*/ 9158951 h 9158951"/>
              <a:gd name="connsiteX21" fmla="*/ 3796592 w 7751761"/>
              <a:gd name="connsiteY21" fmla="*/ 8456934 h 9158951"/>
              <a:gd name="connsiteX22" fmla="*/ 3539225 w 7751761"/>
              <a:gd name="connsiteY22" fmla="*/ 8184850 h 9158951"/>
              <a:gd name="connsiteX23" fmla="*/ 3134303 w 7751761"/>
              <a:gd name="connsiteY23" fmla="*/ 7927688 h 9158951"/>
              <a:gd name="connsiteX24" fmla="*/ 2980450 w 7751761"/>
              <a:gd name="connsiteY24" fmla="*/ 7576555 h 9158951"/>
              <a:gd name="connsiteX25" fmla="*/ 2625206 w 7751761"/>
              <a:gd name="connsiteY25" fmla="*/ 7599783 h 9158951"/>
              <a:gd name="connsiteX26" fmla="*/ 1759304 w 7751761"/>
              <a:gd name="connsiteY26" fmla="*/ 7052320 h 9158951"/>
              <a:gd name="connsiteX27" fmla="*/ 844184 w 7751761"/>
              <a:gd name="connsiteY27" fmla="*/ 7099074 h 9158951"/>
              <a:gd name="connsiteX28" fmla="*/ 564200 w 7751761"/>
              <a:gd name="connsiteY28" fmla="*/ 6634834 h 9158951"/>
              <a:gd name="connsiteX29" fmla="*/ 0 w 7751761"/>
              <a:gd name="connsiteY29" fmla="*/ 4572804 h 9158951"/>
              <a:gd name="connsiteX30" fmla="*/ 1469368 w 7751761"/>
              <a:gd name="connsiteY30" fmla="*/ 4162605 h 9158951"/>
              <a:gd name="connsiteX0" fmla="*/ 1469368 w 7751761"/>
              <a:gd name="connsiteY0" fmla="*/ 4162605 h 8848971"/>
              <a:gd name="connsiteX1" fmla="*/ 1748940 w 7751761"/>
              <a:gd name="connsiteY1" fmla="*/ 5199589 h 8848971"/>
              <a:gd name="connsiteX2" fmla="*/ 1891037 w 7751761"/>
              <a:gd name="connsiteY2" fmla="*/ 5160876 h 8848971"/>
              <a:gd name="connsiteX3" fmla="*/ 1608127 w 7751761"/>
              <a:gd name="connsiteY3" fmla="*/ 4116849 h 8848971"/>
              <a:gd name="connsiteX4" fmla="*/ 1917249 w 7751761"/>
              <a:gd name="connsiteY4" fmla="*/ 4019586 h 8848971"/>
              <a:gd name="connsiteX5" fmla="*/ 1595793 w 7751761"/>
              <a:gd name="connsiteY5" fmla="*/ 3015454 h 8848971"/>
              <a:gd name="connsiteX6" fmla="*/ 2582895 w 7751761"/>
              <a:gd name="connsiteY6" fmla="*/ 2771784 h 8848971"/>
              <a:gd name="connsiteX7" fmla="*/ 2007689 w 7751761"/>
              <a:gd name="connsiteY7" fmla="*/ 795267 h 8848971"/>
              <a:gd name="connsiteX8" fmla="*/ 4898728 w 7751761"/>
              <a:gd name="connsiteY8" fmla="*/ 0 h 8848971"/>
              <a:gd name="connsiteX9" fmla="*/ 5951469 w 7751761"/>
              <a:gd name="connsiteY9" fmla="*/ 778151 h 8848971"/>
              <a:gd name="connsiteX10" fmla="*/ 6043870 w 7751761"/>
              <a:gd name="connsiteY10" fmla="*/ 1278687 h 8848971"/>
              <a:gd name="connsiteX11" fmla="*/ 6490438 w 7751761"/>
              <a:gd name="connsiteY11" fmla="*/ 2527249 h 8848971"/>
              <a:gd name="connsiteX12" fmla="*/ 7353518 w 7751761"/>
              <a:gd name="connsiteY12" fmla="*/ 5311749 h 8848971"/>
              <a:gd name="connsiteX13" fmla="*/ 7751761 w 7751761"/>
              <a:gd name="connsiteY13" fmla="*/ 6846325 h 8848971"/>
              <a:gd name="connsiteX14" fmla="*/ 7372834 w 7751761"/>
              <a:gd name="connsiteY14" fmla="*/ 6883930 h 8848971"/>
              <a:gd name="connsiteX15" fmla="*/ 7284852 w 7751761"/>
              <a:gd name="connsiteY15" fmla="*/ 6684904 h 8848971"/>
              <a:gd name="connsiteX16" fmla="*/ 6678571 w 7751761"/>
              <a:gd name="connsiteY16" fmla="*/ 7013977 h 8848971"/>
              <a:gd name="connsiteX17" fmla="*/ 6122379 w 7751761"/>
              <a:gd name="connsiteY17" fmla="*/ 7382241 h 8848971"/>
              <a:gd name="connsiteX18" fmla="*/ 6046594 w 7751761"/>
              <a:gd name="connsiteY18" fmla="*/ 7288220 h 8848971"/>
              <a:gd name="connsiteX19" fmla="*/ 3280432 w 7751761"/>
              <a:gd name="connsiteY19" fmla="*/ 8848971 h 8848971"/>
              <a:gd name="connsiteX20" fmla="*/ 3796592 w 7751761"/>
              <a:gd name="connsiteY20" fmla="*/ 8456934 h 8848971"/>
              <a:gd name="connsiteX21" fmla="*/ 3539225 w 7751761"/>
              <a:gd name="connsiteY21" fmla="*/ 8184850 h 8848971"/>
              <a:gd name="connsiteX22" fmla="*/ 3134303 w 7751761"/>
              <a:gd name="connsiteY22" fmla="*/ 7927688 h 8848971"/>
              <a:gd name="connsiteX23" fmla="*/ 2980450 w 7751761"/>
              <a:gd name="connsiteY23" fmla="*/ 7576555 h 8848971"/>
              <a:gd name="connsiteX24" fmla="*/ 2625206 w 7751761"/>
              <a:gd name="connsiteY24" fmla="*/ 7599783 h 8848971"/>
              <a:gd name="connsiteX25" fmla="*/ 1759304 w 7751761"/>
              <a:gd name="connsiteY25" fmla="*/ 7052320 h 8848971"/>
              <a:gd name="connsiteX26" fmla="*/ 844184 w 7751761"/>
              <a:gd name="connsiteY26" fmla="*/ 7099074 h 8848971"/>
              <a:gd name="connsiteX27" fmla="*/ 564200 w 7751761"/>
              <a:gd name="connsiteY27" fmla="*/ 6634834 h 8848971"/>
              <a:gd name="connsiteX28" fmla="*/ 0 w 7751761"/>
              <a:gd name="connsiteY28" fmla="*/ 4572804 h 8848971"/>
              <a:gd name="connsiteX29" fmla="*/ 1469368 w 7751761"/>
              <a:gd name="connsiteY29" fmla="*/ 4162605 h 8848971"/>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3280432 w 7751761"/>
              <a:gd name="connsiteY19" fmla="*/ 8848971 h 9143288"/>
              <a:gd name="connsiteX20" fmla="*/ 708346 w 7751761"/>
              <a:gd name="connsiteY20" fmla="*/ 9143288 h 9143288"/>
              <a:gd name="connsiteX21" fmla="*/ 3539225 w 7751761"/>
              <a:gd name="connsiteY21" fmla="*/ 8184850 h 9143288"/>
              <a:gd name="connsiteX22" fmla="*/ 3134303 w 7751761"/>
              <a:gd name="connsiteY22" fmla="*/ 7927688 h 9143288"/>
              <a:gd name="connsiteX23" fmla="*/ 2980450 w 7751761"/>
              <a:gd name="connsiteY23" fmla="*/ 7576555 h 9143288"/>
              <a:gd name="connsiteX24" fmla="*/ 2625206 w 7751761"/>
              <a:gd name="connsiteY24" fmla="*/ 7599783 h 9143288"/>
              <a:gd name="connsiteX25" fmla="*/ 1759304 w 7751761"/>
              <a:gd name="connsiteY25" fmla="*/ 7052320 h 9143288"/>
              <a:gd name="connsiteX26" fmla="*/ 844184 w 7751761"/>
              <a:gd name="connsiteY26" fmla="*/ 7099074 h 9143288"/>
              <a:gd name="connsiteX27" fmla="*/ 564200 w 7751761"/>
              <a:gd name="connsiteY27" fmla="*/ 6634834 h 9143288"/>
              <a:gd name="connsiteX28" fmla="*/ 0 w 7751761"/>
              <a:gd name="connsiteY28" fmla="*/ 4572804 h 9143288"/>
              <a:gd name="connsiteX29" fmla="*/ 1469368 w 7751761"/>
              <a:gd name="connsiteY29"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4461856 w 7751761"/>
              <a:gd name="connsiteY19" fmla="*/ 8273861 h 9143288"/>
              <a:gd name="connsiteX20" fmla="*/ 3280432 w 7751761"/>
              <a:gd name="connsiteY20" fmla="*/ 8848971 h 9143288"/>
              <a:gd name="connsiteX21" fmla="*/ 708346 w 7751761"/>
              <a:gd name="connsiteY21" fmla="*/ 9143288 h 9143288"/>
              <a:gd name="connsiteX22" fmla="*/ 3539225 w 7751761"/>
              <a:gd name="connsiteY22" fmla="*/ 8184850 h 9143288"/>
              <a:gd name="connsiteX23" fmla="*/ 3134303 w 7751761"/>
              <a:gd name="connsiteY23" fmla="*/ 7927688 h 9143288"/>
              <a:gd name="connsiteX24" fmla="*/ 2980450 w 7751761"/>
              <a:gd name="connsiteY24" fmla="*/ 7576555 h 9143288"/>
              <a:gd name="connsiteX25" fmla="*/ 2625206 w 7751761"/>
              <a:gd name="connsiteY25" fmla="*/ 7599783 h 9143288"/>
              <a:gd name="connsiteX26" fmla="*/ 1759304 w 7751761"/>
              <a:gd name="connsiteY26" fmla="*/ 7052320 h 9143288"/>
              <a:gd name="connsiteX27" fmla="*/ 844184 w 7751761"/>
              <a:gd name="connsiteY27" fmla="*/ 7099074 h 9143288"/>
              <a:gd name="connsiteX28" fmla="*/ 564200 w 7751761"/>
              <a:gd name="connsiteY28" fmla="*/ 6634834 h 9143288"/>
              <a:gd name="connsiteX29" fmla="*/ 0 w 7751761"/>
              <a:gd name="connsiteY29" fmla="*/ 4572804 h 9143288"/>
              <a:gd name="connsiteX30" fmla="*/ 1469368 w 7751761"/>
              <a:gd name="connsiteY30"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902940 w 7751761"/>
              <a:gd name="connsiteY21" fmla="*/ 8565327 h 9143288"/>
              <a:gd name="connsiteX22" fmla="*/ 3280432 w 7751761"/>
              <a:gd name="connsiteY22" fmla="*/ 8848971 h 9143288"/>
              <a:gd name="connsiteX23" fmla="*/ 708346 w 7751761"/>
              <a:gd name="connsiteY23" fmla="*/ 9143288 h 9143288"/>
              <a:gd name="connsiteX24" fmla="*/ 3539225 w 7751761"/>
              <a:gd name="connsiteY24" fmla="*/ 8184850 h 9143288"/>
              <a:gd name="connsiteX25" fmla="*/ 3134303 w 7751761"/>
              <a:gd name="connsiteY25" fmla="*/ 7927688 h 9143288"/>
              <a:gd name="connsiteX26" fmla="*/ 2980450 w 7751761"/>
              <a:gd name="connsiteY26" fmla="*/ 7576555 h 9143288"/>
              <a:gd name="connsiteX27" fmla="*/ 2625206 w 7751761"/>
              <a:gd name="connsiteY27" fmla="*/ 7599783 h 9143288"/>
              <a:gd name="connsiteX28" fmla="*/ 1759304 w 7751761"/>
              <a:gd name="connsiteY28" fmla="*/ 7052320 h 9143288"/>
              <a:gd name="connsiteX29" fmla="*/ 844184 w 7751761"/>
              <a:gd name="connsiteY29" fmla="*/ 7099074 h 9143288"/>
              <a:gd name="connsiteX30" fmla="*/ 564200 w 7751761"/>
              <a:gd name="connsiteY30" fmla="*/ 6634834 h 9143288"/>
              <a:gd name="connsiteX31" fmla="*/ 0 w 7751761"/>
              <a:gd name="connsiteY31" fmla="*/ 4572804 h 9143288"/>
              <a:gd name="connsiteX32" fmla="*/ 1469368 w 7751761"/>
              <a:gd name="connsiteY32" fmla="*/ 4162605 h 9143288"/>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5016158 w 9487487"/>
              <a:gd name="connsiteY22" fmla="*/ 8848971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2199913 w 9487487"/>
              <a:gd name="connsiteY23" fmla="*/ 9082444 h 9199701"/>
              <a:gd name="connsiteX24" fmla="*/ 0 w 9487487"/>
              <a:gd name="connsiteY24" fmla="*/ 9199701 h 9199701"/>
              <a:gd name="connsiteX25" fmla="*/ 5274951 w 9487487"/>
              <a:gd name="connsiteY25" fmla="*/ 8184850 h 9199701"/>
              <a:gd name="connsiteX26" fmla="*/ 4870029 w 9487487"/>
              <a:gd name="connsiteY26" fmla="*/ 7927688 h 9199701"/>
              <a:gd name="connsiteX27" fmla="*/ 4716176 w 9487487"/>
              <a:gd name="connsiteY27" fmla="*/ 7576555 h 9199701"/>
              <a:gd name="connsiteX28" fmla="*/ 4360932 w 9487487"/>
              <a:gd name="connsiteY28" fmla="*/ 7599783 h 9199701"/>
              <a:gd name="connsiteX29" fmla="*/ 3495030 w 9487487"/>
              <a:gd name="connsiteY29" fmla="*/ 7052320 h 9199701"/>
              <a:gd name="connsiteX30" fmla="*/ 2579910 w 9487487"/>
              <a:gd name="connsiteY30" fmla="*/ 7099074 h 9199701"/>
              <a:gd name="connsiteX31" fmla="*/ 2299926 w 9487487"/>
              <a:gd name="connsiteY31" fmla="*/ 6634834 h 9199701"/>
              <a:gd name="connsiteX32" fmla="*/ 1735726 w 9487487"/>
              <a:gd name="connsiteY32" fmla="*/ 4572804 h 9199701"/>
              <a:gd name="connsiteX33" fmla="*/ 3205094 w 9487487"/>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532089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21370 w 10019576"/>
              <a:gd name="connsiteY26" fmla="*/ 708149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5319173 w 10090484"/>
              <a:gd name="connsiteY27" fmla="*/ 7576555 h 9199701"/>
              <a:gd name="connsiteX28" fmla="*/ 0 w 10090484"/>
              <a:gd name="connsiteY28" fmla="*/ 6969842 h 9199701"/>
              <a:gd name="connsiteX29" fmla="*/ 4098027 w 10090484"/>
              <a:gd name="connsiteY29" fmla="*/ 7052320 h 9199701"/>
              <a:gd name="connsiteX30" fmla="*/ 3182907 w 10090484"/>
              <a:gd name="connsiteY30" fmla="*/ 7099074 h 9199701"/>
              <a:gd name="connsiteX31" fmla="*/ 2902923 w 10090484"/>
              <a:gd name="connsiteY31" fmla="*/ 6634834 h 9199701"/>
              <a:gd name="connsiteX32" fmla="*/ 2338723 w 10090484"/>
              <a:gd name="connsiteY32" fmla="*/ 4572804 h 9199701"/>
              <a:gd name="connsiteX33" fmla="*/ 3808091 w 10090484"/>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098027 w 10090484"/>
              <a:gd name="connsiteY28" fmla="*/ 705232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2902923 w 10090484"/>
              <a:gd name="connsiteY29" fmla="*/ 6634834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471347 w 10090484"/>
              <a:gd name="connsiteY31" fmla="*/ 4347153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808091 w 10090484"/>
              <a:gd name="connsiteY32" fmla="*/ 4162605 h 9199701"/>
              <a:gd name="connsiteX0" fmla="*/ 3628101 w 10090484"/>
              <a:gd name="connsiteY0" fmla="*/ 4012171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628101 w 10090484"/>
              <a:gd name="connsiteY32" fmla="*/ 4012171 h 9199701"/>
              <a:gd name="connsiteX0" fmla="*/ 3628101 w 10090484"/>
              <a:gd name="connsiteY0" fmla="*/ 4012171 h 9199701"/>
              <a:gd name="connsiteX1" fmla="*/ 4229760 w 10090484"/>
              <a:gd name="connsiteY1" fmla="*/ 5160876 h 9199701"/>
              <a:gd name="connsiteX2" fmla="*/ 3946850 w 10090484"/>
              <a:gd name="connsiteY2" fmla="*/ 4116849 h 9199701"/>
              <a:gd name="connsiteX3" fmla="*/ 4255972 w 10090484"/>
              <a:gd name="connsiteY3" fmla="*/ 4019586 h 9199701"/>
              <a:gd name="connsiteX4" fmla="*/ 3934516 w 10090484"/>
              <a:gd name="connsiteY4" fmla="*/ 3015454 h 9199701"/>
              <a:gd name="connsiteX5" fmla="*/ 4921618 w 10090484"/>
              <a:gd name="connsiteY5" fmla="*/ 2771784 h 9199701"/>
              <a:gd name="connsiteX6" fmla="*/ 4346412 w 10090484"/>
              <a:gd name="connsiteY6" fmla="*/ 795267 h 9199701"/>
              <a:gd name="connsiteX7" fmla="*/ 7237451 w 10090484"/>
              <a:gd name="connsiteY7" fmla="*/ 0 h 9199701"/>
              <a:gd name="connsiteX8" fmla="*/ 8290192 w 10090484"/>
              <a:gd name="connsiteY8" fmla="*/ 778151 h 9199701"/>
              <a:gd name="connsiteX9" fmla="*/ 8382593 w 10090484"/>
              <a:gd name="connsiteY9" fmla="*/ 1278687 h 9199701"/>
              <a:gd name="connsiteX10" fmla="*/ 8829161 w 10090484"/>
              <a:gd name="connsiteY10" fmla="*/ 2527249 h 9199701"/>
              <a:gd name="connsiteX11" fmla="*/ 9692241 w 10090484"/>
              <a:gd name="connsiteY11" fmla="*/ 5311749 h 9199701"/>
              <a:gd name="connsiteX12" fmla="*/ 10090484 w 10090484"/>
              <a:gd name="connsiteY12" fmla="*/ 6846325 h 9199701"/>
              <a:gd name="connsiteX13" fmla="*/ 9711557 w 10090484"/>
              <a:gd name="connsiteY13" fmla="*/ 6883930 h 9199701"/>
              <a:gd name="connsiteX14" fmla="*/ 9623575 w 10090484"/>
              <a:gd name="connsiteY14" fmla="*/ 6684904 h 9199701"/>
              <a:gd name="connsiteX15" fmla="*/ 9017294 w 10090484"/>
              <a:gd name="connsiteY15" fmla="*/ 7013977 h 9199701"/>
              <a:gd name="connsiteX16" fmla="*/ 8461102 w 10090484"/>
              <a:gd name="connsiteY16" fmla="*/ 7382241 h 9199701"/>
              <a:gd name="connsiteX17" fmla="*/ 8375844 w 10090484"/>
              <a:gd name="connsiteY17" fmla="*/ 7344633 h 9199701"/>
              <a:gd name="connsiteX18" fmla="*/ 8126819 w 10090484"/>
              <a:gd name="connsiteY18" fmla="*/ 7380660 h 9199701"/>
              <a:gd name="connsiteX19" fmla="*/ 6800579 w 10090484"/>
              <a:gd name="connsiteY19" fmla="*/ 8273861 h 9199701"/>
              <a:gd name="connsiteX20" fmla="*/ 6241663 w 10090484"/>
              <a:gd name="connsiteY20" fmla="*/ 8565327 h 9199701"/>
              <a:gd name="connsiteX21" fmla="*/ 5543370 w 10090484"/>
              <a:gd name="connsiteY21" fmla="*/ 8886579 h 9199701"/>
              <a:gd name="connsiteX22" fmla="*/ 2802910 w 10090484"/>
              <a:gd name="connsiteY22" fmla="*/ 9082444 h 9199701"/>
              <a:gd name="connsiteX23" fmla="*/ 565104 w 10090484"/>
              <a:gd name="connsiteY23" fmla="*/ 9199701 h 9199701"/>
              <a:gd name="connsiteX24" fmla="*/ 70908 w 10090484"/>
              <a:gd name="connsiteY24" fmla="*/ 7827570 h 9199701"/>
              <a:gd name="connsiteX25" fmla="*/ 92278 w 10090484"/>
              <a:gd name="connsiteY25" fmla="*/ 7081498 h 9199701"/>
              <a:gd name="connsiteX26" fmla="*/ 0 w 10090484"/>
              <a:gd name="connsiteY26" fmla="*/ 6969842 h 9199701"/>
              <a:gd name="connsiteX27" fmla="*/ 479285 w 10090484"/>
              <a:gd name="connsiteY27" fmla="*/ 5942870 h 9199701"/>
              <a:gd name="connsiteX28" fmla="*/ 1519843 w 10090484"/>
              <a:gd name="connsiteY28" fmla="*/ 5769840 h 9199701"/>
              <a:gd name="connsiteX29" fmla="*/ 2585029 w 10090484"/>
              <a:gd name="connsiteY29" fmla="*/ 5641269 h 9199701"/>
              <a:gd name="connsiteX30" fmla="*/ 2471347 w 10090484"/>
              <a:gd name="connsiteY30" fmla="*/ 4347153 h 9199701"/>
              <a:gd name="connsiteX31" fmla="*/ 3628101 w 10090484"/>
              <a:gd name="connsiteY31" fmla="*/ 4012171 h 9199701"/>
              <a:gd name="connsiteX0" fmla="*/ 3628101 w 10090484"/>
              <a:gd name="connsiteY0" fmla="*/ 4012171 h 9199701"/>
              <a:gd name="connsiteX1" fmla="*/ 3946850 w 10090484"/>
              <a:gd name="connsiteY1" fmla="*/ 4116849 h 9199701"/>
              <a:gd name="connsiteX2" fmla="*/ 4255972 w 10090484"/>
              <a:gd name="connsiteY2" fmla="*/ 4019586 h 9199701"/>
              <a:gd name="connsiteX3" fmla="*/ 3934516 w 10090484"/>
              <a:gd name="connsiteY3" fmla="*/ 3015454 h 9199701"/>
              <a:gd name="connsiteX4" fmla="*/ 4921618 w 10090484"/>
              <a:gd name="connsiteY4" fmla="*/ 2771784 h 9199701"/>
              <a:gd name="connsiteX5" fmla="*/ 4346412 w 10090484"/>
              <a:gd name="connsiteY5" fmla="*/ 795267 h 9199701"/>
              <a:gd name="connsiteX6" fmla="*/ 7237451 w 10090484"/>
              <a:gd name="connsiteY6" fmla="*/ 0 h 9199701"/>
              <a:gd name="connsiteX7" fmla="*/ 8290192 w 10090484"/>
              <a:gd name="connsiteY7" fmla="*/ 778151 h 9199701"/>
              <a:gd name="connsiteX8" fmla="*/ 8382593 w 10090484"/>
              <a:gd name="connsiteY8" fmla="*/ 1278687 h 9199701"/>
              <a:gd name="connsiteX9" fmla="*/ 8829161 w 10090484"/>
              <a:gd name="connsiteY9" fmla="*/ 2527249 h 9199701"/>
              <a:gd name="connsiteX10" fmla="*/ 9692241 w 10090484"/>
              <a:gd name="connsiteY10" fmla="*/ 5311749 h 9199701"/>
              <a:gd name="connsiteX11" fmla="*/ 10090484 w 10090484"/>
              <a:gd name="connsiteY11" fmla="*/ 6846325 h 9199701"/>
              <a:gd name="connsiteX12" fmla="*/ 9711557 w 10090484"/>
              <a:gd name="connsiteY12" fmla="*/ 6883930 h 9199701"/>
              <a:gd name="connsiteX13" fmla="*/ 9623575 w 10090484"/>
              <a:gd name="connsiteY13" fmla="*/ 6684904 h 9199701"/>
              <a:gd name="connsiteX14" fmla="*/ 9017294 w 10090484"/>
              <a:gd name="connsiteY14" fmla="*/ 7013977 h 9199701"/>
              <a:gd name="connsiteX15" fmla="*/ 8461102 w 10090484"/>
              <a:gd name="connsiteY15" fmla="*/ 7382241 h 9199701"/>
              <a:gd name="connsiteX16" fmla="*/ 8375844 w 10090484"/>
              <a:gd name="connsiteY16" fmla="*/ 7344633 h 9199701"/>
              <a:gd name="connsiteX17" fmla="*/ 8126819 w 10090484"/>
              <a:gd name="connsiteY17" fmla="*/ 7380660 h 9199701"/>
              <a:gd name="connsiteX18" fmla="*/ 6800579 w 10090484"/>
              <a:gd name="connsiteY18" fmla="*/ 8273861 h 9199701"/>
              <a:gd name="connsiteX19" fmla="*/ 6241663 w 10090484"/>
              <a:gd name="connsiteY19" fmla="*/ 8565327 h 9199701"/>
              <a:gd name="connsiteX20" fmla="*/ 5543370 w 10090484"/>
              <a:gd name="connsiteY20" fmla="*/ 8886579 h 9199701"/>
              <a:gd name="connsiteX21" fmla="*/ 2802910 w 10090484"/>
              <a:gd name="connsiteY21" fmla="*/ 9082444 h 9199701"/>
              <a:gd name="connsiteX22" fmla="*/ 565104 w 10090484"/>
              <a:gd name="connsiteY22" fmla="*/ 9199701 h 9199701"/>
              <a:gd name="connsiteX23" fmla="*/ 70908 w 10090484"/>
              <a:gd name="connsiteY23" fmla="*/ 7827570 h 9199701"/>
              <a:gd name="connsiteX24" fmla="*/ 92278 w 10090484"/>
              <a:gd name="connsiteY24" fmla="*/ 7081498 h 9199701"/>
              <a:gd name="connsiteX25" fmla="*/ 0 w 10090484"/>
              <a:gd name="connsiteY25" fmla="*/ 6969842 h 9199701"/>
              <a:gd name="connsiteX26" fmla="*/ 479285 w 10090484"/>
              <a:gd name="connsiteY26" fmla="*/ 5942870 h 9199701"/>
              <a:gd name="connsiteX27" fmla="*/ 1519843 w 10090484"/>
              <a:gd name="connsiteY27" fmla="*/ 5769840 h 9199701"/>
              <a:gd name="connsiteX28" fmla="*/ 2585029 w 10090484"/>
              <a:gd name="connsiteY28" fmla="*/ 5641269 h 9199701"/>
              <a:gd name="connsiteX29" fmla="*/ 2471347 w 10090484"/>
              <a:gd name="connsiteY29" fmla="*/ 4347153 h 9199701"/>
              <a:gd name="connsiteX30" fmla="*/ 3628101 w 10090484"/>
              <a:gd name="connsiteY30" fmla="*/ 4012171 h 9199701"/>
              <a:gd name="connsiteX0" fmla="*/ 3628101 w 10090484"/>
              <a:gd name="connsiteY0" fmla="*/ 4012171 h 9199701"/>
              <a:gd name="connsiteX1" fmla="*/ 4255972 w 10090484"/>
              <a:gd name="connsiteY1" fmla="*/ 4019586 h 9199701"/>
              <a:gd name="connsiteX2" fmla="*/ 3934516 w 10090484"/>
              <a:gd name="connsiteY2" fmla="*/ 3015454 h 9199701"/>
              <a:gd name="connsiteX3" fmla="*/ 4921618 w 10090484"/>
              <a:gd name="connsiteY3" fmla="*/ 2771784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 name="connsiteX0" fmla="*/ 3628101 w 10090484"/>
              <a:gd name="connsiteY0" fmla="*/ 4012171 h 9199701"/>
              <a:gd name="connsiteX1" fmla="*/ 3934516 w 10090484"/>
              <a:gd name="connsiteY1" fmla="*/ 3015454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770048 w 10090484"/>
              <a:gd name="connsiteY2" fmla="*/ 2217059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5000681 w 10090484"/>
              <a:gd name="connsiteY2" fmla="*/ 2745418 h 9199701"/>
              <a:gd name="connsiteX3" fmla="*/ 4770048 w 10090484"/>
              <a:gd name="connsiteY3" fmla="*/ 2217059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90484" h="9199701">
                <a:moveTo>
                  <a:pt x="3628101" y="4012171"/>
                </a:moveTo>
                <a:lnTo>
                  <a:pt x="5194445" y="3476158"/>
                </a:lnTo>
                <a:cubicBezTo>
                  <a:pt x="5120384" y="3254516"/>
                  <a:pt x="5074742" y="2967060"/>
                  <a:pt x="5000681" y="2745418"/>
                </a:cubicBezTo>
                <a:lnTo>
                  <a:pt x="4770048" y="2217059"/>
                </a:lnTo>
                <a:lnTo>
                  <a:pt x="4346412" y="795267"/>
                </a:lnTo>
                <a:lnTo>
                  <a:pt x="7237451" y="0"/>
                </a:lnTo>
                <a:lnTo>
                  <a:pt x="8290192" y="778151"/>
                </a:lnTo>
                <a:cubicBezTo>
                  <a:pt x="8339938" y="938728"/>
                  <a:pt x="8332847" y="1118110"/>
                  <a:pt x="8382593" y="1278687"/>
                </a:cubicBezTo>
                <a:lnTo>
                  <a:pt x="8829161" y="2527249"/>
                </a:lnTo>
                <a:lnTo>
                  <a:pt x="9692241" y="5311749"/>
                </a:lnTo>
                <a:cubicBezTo>
                  <a:pt x="9848780" y="5939141"/>
                  <a:pt x="10085686" y="6609367"/>
                  <a:pt x="10090484" y="6846325"/>
                </a:cubicBezTo>
                <a:lnTo>
                  <a:pt x="9711557" y="6883930"/>
                </a:lnTo>
                <a:lnTo>
                  <a:pt x="9623575" y="6684904"/>
                </a:lnTo>
                <a:cubicBezTo>
                  <a:pt x="9517338" y="6700311"/>
                  <a:pt x="9209461" y="6894620"/>
                  <a:pt x="9017294" y="7013977"/>
                </a:cubicBezTo>
                <a:cubicBezTo>
                  <a:pt x="8831897" y="7136732"/>
                  <a:pt x="8568010" y="7327132"/>
                  <a:pt x="8461102" y="7382241"/>
                </a:cubicBezTo>
                <a:cubicBezTo>
                  <a:pt x="8354194" y="7437350"/>
                  <a:pt x="8431558" y="7344896"/>
                  <a:pt x="8375844" y="7344633"/>
                </a:cubicBezTo>
                <a:cubicBezTo>
                  <a:pt x="8320130" y="7344370"/>
                  <a:pt x="8390942" y="7216387"/>
                  <a:pt x="8126819" y="7380660"/>
                </a:cubicBezTo>
                <a:cubicBezTo>
                  <a:pt x="7862696" y="7544933"/>
                  <a:pt x="7141612" y="8065447"/>
                  <a:pt x="6800579" y="8273861"/>
                </a:cubicBezTo>
                <a:cubicBezTo>
                  <a:pt x="6560592" y="8392955"/>
                  <a:pt x="6481650" y="8446233"/>
                  <a:pt x="6241663" y="8565327"/>
                </a:cubicBezTo>
                <a:lnTo>
                  <a:pt x="5543370" y="8886579"/>
                </a:lnTo>
                <a:lnTo>
                  <a:pt x="2802910" y="9082444"/>
                </a:lnTo>
                <a:lnTo>
                  <a:pt x="565104" y="9199701"/>
                </a:lnTo>
                <a:lnTo>
                  <a:pt x="70908" y="7827570"/>
                </a:lnTo>
                <a:lnTo>
                  <a:pt x="92278" y="7081498"/>
                </a:lnTo>
                <a:lnTo>
                  <a:pt x="0" y="6969842"/>
                </a:lnTo>
                <a:lnTo>
                  <a:pt x="479285" y="5942870"/>
                </a:lnTo>
                <a:lnTo>
                  <a:pt x="1519843" y="5769840"/>
                </a:lnTo>
                <a:lnTo>
                  <a:pt x="2585029" y="5641269"/>
                </a:lnTo>
                <a:lnTo>
                  <a:pt x="2471347" y="4347153"/>
                </a:lnTo>
                <a:lnTo>
                  <a:pt x="3628101" y="4012171"/>
                </a:lnTo>
                <a:close/>
              </a:path>
            </a:pathLst>
          </a:custGeom>
          <a:noFill/>
          <a:ln w="50800">
            <a:solidFill>
              <a:sysClr val="windowText" lastClr="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cxnSp>
        <p:nvCxnSpPr>
          <p:cNvPr id="374" name="直線コネクタ 373"/>
          <p:cNvCxnSpPr>
            <a:stCxn id="26" idx="2"/>
            <a:endCxn id="419" idx="0"/>
          </p:cNvCxnSpPr>
          <p:nvPr/>
        </p:nvCxnSpPr>
        <p:spPr>
          <a:xfrm flipV="1">
            <a:off x="3403233" y="2095335"/>
            <a:ext cx="584246" cy="19665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75" name="グループ化 374"/>
          <p:cNvGrpSpPr/>
          <p:nvPr/>
        </p:nvGrpSpPr>
        <p:grpSpPr>
          <a:xfrm>
            <a:off x="1467801" y="6803987"/>
            <a:ext cx="2364662" cy="1786003"/>
            <a:chOff x="3550168" y="5385045"/>
            <a:chExt cx="2364662" cy="1786003"/>
          </a:xfrm>
        </p:grpSpPr>
        <p:sp>
          <p:nvSpPr>
            <p:cNvPr id="376" name="Rectangle 108"/>
            <p:cNvSpPr>
              <a:spLocks noChangeArrowheads="1"/>
            </p:cNvSpPr>
            <p:nvPr/>
          </p:nvSpPr>
          <p:spPr bwMode="auto">
            <a:xfrm rot="16200000">
              <a:off x="3839498" y="5095718"/>
              <a:ext cx="1786000" cy="2364660"/>
            </a:xfrm>
            <a:prstGeom prst="rect">
              <a:avLst/>
            </a:prstGeom>
            <a:solidFill>
              <a:srgbClr val="FFFFFF"/>
            </a:solidFill>
            <a:ln w="12700">
              <a:solidFill>
                <a:srgbClr val="000000"/>
              </a:solidFill>
              <a:miter lim="800000"/>
              <a:headEnd/>
              <a:tailEnd/>
            </a:ln>
          </p:spPr>
          <p:txBody>
            <a:bodyPr/>
            <a:lstStyle/>
            <a:p>
              <a:endParaRPr lang="ja-JP" altLang="en-US"/>
            </a:p>
          </p:txBody>
        </p:sp>
        <p:sp>
          <p:nvSpPr>
            <p:cNvPr id="377" name="Rectangle 109"/>
            <p:cNvSpPr>
              <a:spLocks noChangeArrowheads="1"/>
            </p:cNvSpPr>
            <p:nvPr/>
          </p:nvSpPr>
          <p:spPr bwMode="auto">
            <a:xfrm rot="16200000">
              <a:off x="3050787"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78" name="Rectangle 110"/>
            <p:cNvSpPr>
              <a:spLocks noChangeArrowheads="1"/>
            </p:cNvSpPr>
            <p:nvPr/>
          </p:nvSpPr>
          <p:spPr bwMode="auto">
            <a:xfrm rot="16200000">
              <a:off x="3575613"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79" name="Rectangle 111"/>
            <p:cNvSpPr>
              <a:spLocks noChangeArrowheads="1"/>
            </p:cNvSpPr>
            <p:nvPr/>
          </p:nvSpPr>
          <p:spPr bwMode="auto">
            <a:xfrm rot="16200000">
              <a:off x="4100439"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80" name="Rectangle 112"/>
            <p:cNvSpPr>
              <a:spLocks noChangeArrowheads="1"/>
            </p:cNvSpPr>
            <p:nvPr/>
          </p:nvSpPr>
          <p:spPr bwMode="auto">
            <a:xfrm rot="16200000">
              <a:off x="4625263"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81" name="Line 113"/>
            <p:cNvSpPr>
              <a:spLocks noChangeShapeType="1"/>
            </p:cNvSpPr>
            <p:nvPr/>
          </p:nvSpPr>
          <p:spPr bwMode="auto">
            <a:xfrm rot="16200000">
              <a:off x="4863706" y="5375757"/>
              <a:ext cx="0" cy="2102248"/>
            </a:xfrm>
            <a:prstGeom prst="line">
              <a:avLst/>
            </a:prstGeom>
            <a:noFill/>
            <a:ln w="12700">
              <a:solidFill>
                <a:srgbClr val="000000"/>
              </a:solidFill>
              <a:round/>
              <a:headEnd/>
              <a:tailEnd/>
            </a:ln>
          </p:spPr>
          <p:txBody>
            <a:bodyPr/>
            <a:lstStyle/>
            <a:p>
              <a:endParaRPr lang="ja-JP" altLang="en-US"/>
            </a:p>
          </p:txBody>
        </p:sp>
        <p:sp>
          <p:nvSpPr>
            <p:cNvPr id="382" name="AutoShape 114"/>
            <p:cNvSpPr>
              <a:spLocks noChangeArrowheads="1"/>
            </p:cNvSpPr>
            <p:nvPr/>
          </p:nvSpPr>
          <p:spPr bwMode="auto">
            <a:xfrm rot="16200000">
              <a:off x="3646121" y="6736904"/>
              <a:ext cx="595333" cy="131206"/>
            </a:xfrm>
            <a:prstGeom prst="roundRect">
              <a:avLst>
                <a:gd name="adj" fmla="val 45000"/>
              </a:avLst>
            </a:prstGeom>
            <a:solidFill>
              <a:srgbClr val="009900">
                <a:alpha val="30000"/>
              </a:srgbClr>
            </a:solidFill>
            <a:ln w="19050">
              <a:solidFill>
                <a:srgbClr val="008000"/>
              </a:solidFill>
              <a:round/>
              <a:headEnd/>
              <a:tailEnd/>
            </a:ln>
          </p:spPr>
          <p:txBody>
            <a:bodyPr/>
            <a:lstStyle/>
            <a:p>
              <a:endParaRPr lang="ja-JP" altLang="en-US"/>
            </a:p>
          </p:txBody>
        </p:sp>
        <p:sp>
          <p:nvSpPr>
            <p:cNvPr id="383" name="AutoShape 115"/>
            <p:cNvSpPr>
              <a:spLocks noChangeArrowheads="1"/>
            </p:cNvSpPr>
            <p:nvPr/>
          </p:nvSpPr>
          <p:spPr bwMode="auto">
            <a:xfrm rot="16200000">
              <a:off x="4695771" y="6736904"/>
              <a:ext cx="595333" cy="131206"/>
            </a:xfrm>
            <a:prstGeom prst="roundRect">
              <a:avLst>
                <a:gd name="adj" fmla="val 45000"/>
              </a:avLst>
            </a:prstGeom>
            <a:solidFill>
              <a:srgbClr val="00CCFF">
                <a:alpha val="50195"/>
              </a:srgbClr>
            </a:solidFill>
            <a:ln w="19050">
              <a:solidFill>
                <a:srgbClr val="0000FF"/>
              </a:solidFill>
              <a:round/>
              <a:headEnd/>
              <a:tailEnd/>
            </a:ln>
          </p:spPr>
          <p:txBody>
            <a:bodyPr/>
            <a:lstStyle/>
            <a:p>
              <a:endParaRPr lang="ja-JP" altLang="en-US"/>
            </a:p>
          </p:txBody>
        </p:sp>
        <p:sp>
          <p:nvSpPr>
            <p:cNvPr id="384" name="AutoShape 116" descr="ひし形 (枠のみ)"/>
            <p:cNvSpPr>
              <a:spLocks noChangeArrowheads="1"/>
            </p:cNvSpPr>
            <p:nvPr/>
          </p:nvSpPr>
          <p:spPr bwMode="auto">
            <a:xfrm rot="16200000">
              <a:off x="4958185" y="6736904"/>
              <a:ext cx="595333" cy="131206"/>
            </a:xfrm>
            <a:prstGeom prst="roundRect">
              <a:avLst>
                <a:gd name="adj" fmla="val 45000"/>
              </a:avLst>
            </a:prstGeom>
            <a:pattFill prst="openDmnd">
              <a:fgClr>
                <a:srgbClr val="000000"/>
              </a:fgClr>
              <a:bgClr>
                <a:srgbClr val="FFFFFF"/>
              </a:bgClr>
            </a:pattFill>
            <a:ln w="12700">
              <a:solidFill>
                <a:srgbClr val="000000"/>
              </a:solidFill>
              <a:round/>
              <a:headEnd/>
              <a:tailEnd/>
            </a:ln>
          </p:spPr>
          <p:txBody>
            <a:bodyPr/>
            <a:lstStyle/>
            <a:p>
              <a:endParaRPr lang="ja-JP" altLang="en-US"/>
            </a:p>
          </p:txBody>
        </p:sp>
        <p:sp>
          <p:nvSpPr>
            <p:cNvPr id="385" name="AutoShape 117" descr="ひし形 (枠のみ)"/>
            <p:cNvSpPr>
              <a:spLocks noChangeArrowheads="1"/>
            </p:cNvSpPr>
            <p:nvPr/>
          </p:nvSpPr>
          <p:spPr bwMode="auto">
            <a:xfrm rot="16200000">
              <a:off x="5220597" y="6736904"/>
              <a:ext cx="595333" cy="131206"/>
            </a:xfrm>
            <a:prstGeom prst="roundRect">
              <a:avLst>
                <a:gd name="adj" fmla="val 45000"/>
              </a:avLst>
            </a:prstGeom>
            <a:noFill/>
            <a:ln w="25400">
              <a:solidFill>
                <a:srgbClr val="000000"/>
              </a:solidFill>
              <a:prstDash val="dash"/>
              <a:round/>
              <a:headEnd/>
              <a:tailEnd/>
            </a:ln>
          </p:spPr>
          <p:txBody>
            <a:bodyPr/>
            <a:lstStyle/>
            <a:p>
              <a:endParaRPr lang="ja-JP" altLang="en-US"/>
            </a:p>
          </p:txBody>
        </p:sp>
        <p:sp>
          <p:nvSpPr>
            <p:cNvPr id="386" name="Line 119"/>
            <p:cNvSpPr>
              <a:spLocks noChangeShapeType="1"/>
            </p:cNvSpPr>
            <p:nvPr/>
          </p:nvSpPr>
          <p:spPr bwMode="auto">
            <a:xfrm rot="16200000">
              <a:off x="3908534" y="6795421"/>
              <a:ext cx="595333" cy="0"/>
            </a:xfrm>
            <a:prstGeom prst="line">
              <a:avLst/>
            </a:prstGeom>
            <a:noFill/>
            <a:ln w="31750">
              <a:solidFill>
                <a:srgbClr val="0000FF"/>
              </a:solidFill>
              <a:round/>
              <a:headEnd/>
              <a:tailEnd/>
            </a:ln>
          </p:spPr>
          <p:txBody>
            <a:bodyPr/>
            <a:lstStyle/>
            <a:p>
              <a:endParaRPr lang="ja-JP" altLang="en-US"/>
            </a:p>
          </p:txBody>
        </p:sp>
        <p:sp>
          <p:nvSpPr>
            <p:cNvPr id="387" name="Line 120"/>
            <p:cNvSpPr>
              <a:spLocks noChangeShapeType="1"/>
            </p:cNvSpPr>
            <p:nvPr/>
          </p:nvSpPr>
          <p:spPr bwMode="auto">
            <a:xfrm rot="16200000">
              <a:off x="4170946" y="6795421"/>
              <a:ext cx="595333" cy="0"/>
            </a:xfrm>
            <a:prstGeom prst="line">
              <a:avLst/>
            </a:prstGeom>
            <a:noFill/>
            <a:ln w="25400">
              <a:solidFill>
                <a:srgbClr val="FF0000"/>
              </a:solidFill>
              <a:prstDash val="sysDot"/>
              <a:round/>
              <a:headEnd/>
              <a:tailEnd/>
            </a:ln>
          </p:spPr>
          <p:txBody>
            <a:bodyPr/>
            <a:lstStyle/>
            <a:p>
              <a:endParaRPr lang="ja-JP" altLang="en-US"/>
            </a:p>
          </p:txBody>
        </p:sp>
        <p:sp>
          <p:nvSpPr>
            <p:cNvPr id="388" name="Line 121"/>
            <p:cNvSpPr>
              <a:spLocks noChangeShapeType="1"/>
            </p:cNvSpPr>
            <p:nvPr/>
          </p:nvSpPr>
          <p:spPr bwMode="auto">
            <a:xfrm rot="16200000">
              <a:off x="4433360" y="6795421"/>
              <a:ext cx="595333" cy="0"/>
            </a:xfrm>
            <a:prstGeom prst="line">
              <a:avLst/>
            </a:prstGeom>
            <a:noFill/>
            <a:ln w="25400">
              <a:solidFill>
                <a:srgbClr val="993300"/>
              </a:solidFill>
              <a:round/>
              <a:headEnd/>
              <a:tailEnd/>
            </a:ln>
          </p:spPr>
          <p:txBody>
            <a:bodyPr/>
            <a:lstStyle/>
            <a:p>
              <a:endParaRPr lang="ja-JP" altLang="en-US"/>
            </a:p>
          </p:txBody>
        </p:sp>
        <p:sp>
          <p:nvSpPr>
            <p:cNvPr id="389" name="AutoShape 122"/>
            <p:cNvSpPr>
              <a:spLocks noChangeArrowheads="1"/>
            </p:cNvSpPr>
            <p:nvPr/>
          </p:nvSpPr>
          <p:spPr bwMode="auto">
            <a:xfrm rot="16200000">
              <a:off x="2795725" y="6160225"/>
              <a:ext cx="1764738" cy="242731"/>
            </a:xfrm>
            <a:prstGeom prst="wedgeRectCallout">
              <a:avLst>
                <a:gd name="adj1" fmla="val -806"/>
                <a:gd name="adj2" fmla="val 0"/>
              </a:avLst>
            </a:prstGeom>
            <a:noFill/>
            <a:ln w="9525">
              <a:noFill/>
              <a:miter lim="800000"/>
              <a:headEnd/>
              <a:tailEnd/>
            </a:ln>
          </p:spPr>
          <p:txBody>
            <a:bodyPr vert="vert270" wrap="square" lIns="27432" tIns="18288" rIns="27432" bIns="18288"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000" b="0" i="0" strike="noStrike" dirty="0">
                  <a:solidFill>
                    <a:srgbClr val="000000"/>
                  </a:solidFill>
                  <a:latin typeface="ＭＳ ゴシック"/>
                  <a:ea typeface="ＭＳ ゴシック"/>
                </a:rPr>
                <a:t>活動の対象となる資源</a:t>
              </a:r>
            </a:p>
          </p:txBody>
        </p:sp>
        <p:sp>
          <p:nvSpPr>
            <p:cNvPr id="390" name="AutoShape 123"/>
            <p:cNvSpPr>
              <a:spLocks noChangeArrowheads="1"/>
            </p:cNvSpPr>
            <p:nvPr/>
          </p:nvSpPr>
          <p:spPr bwMode="auto">
            <a:xfrm rot="16200000">
              <a:off x="3443342" y="5781054"/>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農用地</a:t>
              </a:r>
            </a:p>
          </p:txBody>
        </p:sp>
        <p:sp>
          <p:nvSpPr>
            <p:cNvPr id="391" name="AutoShape 124"/>
            <p:cNvSpPr>
              <a:spLocks noChangeArrowheads="1"/>
            </p:cNvSpPr>
            <p:nvPr/>
          </p:nvSpPr>
          <p:spPr bwMode="auto">
            <a:xfrm rot="16200000">
              <a:off x="3705755" y="5781054"/>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開水路</a:t>
              </a:r>
            </a:p>
          </p:txBody>
        </p:sp>
        <p:sp>
          <p:nvSpPr>
            <p:cNvPr id="392" name="AutoShape 125"/>
            <p:cNvSpPr>
              <a:spLocks noChangeArrowheads="1"/>
            </p:cNvSpPr>
            <p:nvPr/>
          </p:nvSpPr>
          <p:spPr bwMode="auto">
            <a:xfrm rot="16200000">
              <a:off x="3958327"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パイプライン</a:t>
              </a:r>
            </a:p>
          </p:txBody>
        </p:sp>
        <p:sp>
          <p:nvSpPr>
            <p:cNvPr id="393" name="AutoShape 126"/>
            <p:cNvSpPr>
              <a:spLocks noChangeArrowheads="1"/>
            </p:cNvSpPr>
            <p:nvPr/>
          </p:nvSpPr>
          <p:spPr bwMode="auto">
            <a:xfrm rot="16200000">
              <a:off x="4220740"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農道</a:t>
              </a:r>
            </a:p>
          </p:txBody>
        </p:sp>
        <p:sp>
          <p:nvSpPr>
            <p:cNvPr id="394" name="AutoShape 127"/>
            <p:cNvSpPr>
              <a:spLocks noChangeArrowheads="1"/>
            </p:cNvSpPr>
            <p:nvPr/>
          </p:nvSpPr>
          <p:spPr bwMode="auto">
            <a:xfrm rot="16200000">
              <a:off x="4483153"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ため池</a:t>
              </a:r>
            </a:p>
          </p:txBody>
        </p:sp>
        <p:sp>
          <p:nvSpPr>
            <p:cNvPr id="395" name="AutoShape 128"/>
            <p:cNvSpPr>
              <a:spLocks noChangeArrowheads="1"/>
            </p:cNvSpPr>
            <p:nvPr/>
          </p:nvSpPr>
          <p:spPr bwMode="auto">
            <a:xfrm rot="16200000">
              <a:off x="4745566"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遊休農地</a:t>
              </a:r>
            </a:p>
          </p:txBody>
        </p:sp>
        <p:sp>
          <p:nvSpPr>
            <p:cNvPr id="396" name="AutoShape 129"/>
            <p:cNvSpPr>
              <a:spLocks noChangeArrowheads="1"/>
            </p:cNvSpPr>
            <p:nvPr/>
          </p:nvSpPr>
          <p:spPr bwMode="auto">
            <a:xfrm rot="16200000">
              <a:off x="5007978"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農村環境</a:t>
              </a:r>
              <a:r>
                <a:rPr lang="ja-JP" altLang="en-US" sz="700" dirty="0">
                  <a:solidFill>
                    <a:srgbClr val="000000"/>
                  </a:solidFill>
                  <a:latin typeface="ＭＳ ゴシック"/>
                  <a:ea typeface="ＭＳ ゴシック"/>
                </a:rPr>
                <a:t>保全</a:t>
              </a:r>
              <a:r>
                <a:rPr lang="ja-JP" altLang="en-US" sz="700" b="0" i="0" strike="noStrike" dirty="0">
                  <a:solidFill>
                    <a:srgbClr val="000000"/>
                  </a:solidFill>
                  <a:latin typeface="ＭＳ ゴシック"/>
                  <a:ea typeface="ＭＳ ゴシック"/>
                </a:rPr>
                <a:t>活動</a:t>
              </a:r>
            </a:p>
            <a:p>
              <a:pPr algn="l" rtl="0">
                <a:defRPr sz="1000"/>
              </a:pPr>
              <a:r>
                <a:rPr lang="ja-JP" altLang="en-US" sz="700" b="0" i="0" strike="noStrike" dirty="0">
                  <a:solidFill>
                    <a:srgbClr val="000000"/>
                  </a:solidFill>
                  <a:latin typeface="ＭＳ ゴシック"/>
                  <a:ea typeface="ＭＳ ゴシック"/>
                </a:rPr>
                <a:t>を実施する範囲</a:t>
              </a:r>
            </a:p>
          </p:txBody>
        </p:sp>
        <p:sp>
          <p:nvSpPr>
            <p:cNvPr id="397" name="Rectangle 112"/>
            <p:cNvSpPr>
              <a:spLocks noChangeArrowheads="1"/>
            </p:cNvSpPr>
            <p:nvPr/>
          </p:nvSpPr>
          <p:spPr bwMode="auto">
            <a:xfrm rot="16200000">
              <a:off x="4890622" y="6146839"/>
              <a:ext cx="1786000" cy="262412"/>
            </a:xfrm>
            <a:prstGeom prst="rect">
              <a:avLst/>
            </a:prstGeom>
            <a:noFill/>
            <a:ln w="12700">
              <a:solidFill>
                <a:srgbClr val="000000"/>
              </a:solidFill>
              <a:miter lim="800000"/>
              <a:headEnd/>
              <a:tailEnd/>
            </a:ln>
          </p:spPr>
          <p:txBody>
            <a:bodyPr/>
            <a:lstStyle/>
            <a:p>
              <a:endParaRPr lang="ja-JP" altLang="en-US"/>
            </a:p>
          </p:txBody>
        </p:sp>
        <p:sp>
          <p:nvSpPr>
            <p:cNvPr id="398" name="AutoShape 129"/>
            <p:cNvSpPr>
              <a:spLocks noChangeArrowheads="1"/>
            </p:cNvSpPr>
            <p:nvPr/>
          </p:nvSpPr>
          <p:spPr bwMode="auto">
            <a:xfrm rot="16200000">
              <a:off x="5269137" y="5791421"/>
              <a:ext cx="1020572" cy="236172"/>
            </a:xfrm>
            <a:prstGeom prst="wedgeRectCallout">
              <a:avLst>
                <a:gd name="adj1" fmla="val 1051"/>
                <a:gd name="adj2" fmla="val -2778"/>
              </a:avLst>
            </a:prstGeom>
            <a:noFill/>
            <a:ln w="9525">
              <a:noFill/>
              <a:miter lim="800000"/>
              <a:headEnd/>
              <a:tailEnd/>
            </a:ln>
          </p:spPr>
          <p:txBody>
            <a:bodyPr vert="vert270" wrap="square" lIns="0" tIns="0"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施設の長寿命化の</a:t>
              </a:r>
              <a:endParaRPr lang="en-US" altLang="ja-JP" sz="700" b="0" i="0" strike="noStrike" dirty="0">
                <a:solidFill>
                  <a:srgbClr val="000000"/>
                </a:solidFill>
                <a:latin typeface="ＭＳ ゴシック"/>
                <a:ea typeface="ＭＳ ゴシック"/>
              </a:endParaRPr>
            </a:p>
            <a:p>
              <a:pPr algn="l" rtl="0">
                <a:defRPr sz="1000"/>
              </a:pPr>
              <a:r>
                <a:rPr lang="ja-JP" altLang="en-US" sz="700" b="0" i="0" strike="noStrike" dirty="0">
                  <a:solidFill>
                    <a:srgbClr val="000000"/>
                  </a:solidFill>
                  <a:latin typeface="ＭＳ ゴシック"/>
                  <a:ea typeface="ＭＳ ゴシック"/>
                </a:rPr>
                <a:t>対象施設</a:t>
              </a:r>
            </a:p>
          </p:txBody>
        </p:sp>
        <p:sp>
          <p:nvSpPr>
            <p:cNvPr id="399" name="正方形/長方形 398"/>
            <p:cNvSpPr/>
            <p:nvPr/>
          </p:nvSpPr>
          <p:spPr>
            <a:xfrm>
              <a:off x="5708964" y="6497754"/>
              <a:ext cx="143927" cy="602420"/>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00" name="角丸四角形 399"/>
          <p:cNvSpPr/>
          <p:nvPr/>
        </p:nvSpPr>
        <p:spPr>
          <a:xfrm rot="5157381">
            <a:off x="3681626" y="5816318"/>
            <a:ext cx="181013" cy="935266"/>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角丸四角形 400"/>
          <p:cNvSpPr/>
          <p:nvPr/>
        </p:nvSpPr>
        <p:spPr>
          <a:xfrm rot="21281244">
            <a:off x="4452772" y="7200378"/>
            <a:ext cx="191467" cy="389429"/>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Rectangle 53"/>
          <p:cNvSpPr>
            <a:spLocks noChangeArrowheads="1"/>
          </p:cNvSpPr>
          <p:nvPr/>
        </p:nvSpPr>
        <p:spPr bwMode="auto">
          <a:xfrm rot="16200000">
            <a:off x="2037615" y="5914655"/>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農道路肩、農道法面の補修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L=2.5km</a:t>
            </a:r>
            <a:endParaRPr lang="ja-JP" altLang="en-US" sz="800" dirty="0">
              <a:solidFill>
                <a:srgbClr val="000000"/>
              </a:solidFill>
              <a:latin typeface="+mj-ea"/>
              <a:ea typeface="+mj-ea"/>
            </a:endParaRPr>
          </a:p>
        </p:txBody>
      </p:sp>
      <p:cxnSp>
        <p:nvCxnSpPr>
          <p:cNvPr id="403" name="直線コネクタ 402"/>
          <p:cNvCxnSpPr>
            <a:stCxn id="402" idx="2"/>
            <a:endCxn id="400" idx="3"/>
          </p:cNvCxnSpPr>
          <p:nvPr/>
        </p:nvCxnSpPr>
        <p:spPr>
          <a:xfrm>
            <a:off x="2898600" y="6076655"/>
            <a:ext cx="879915" cy="297577"/>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4" name="直線コネクタ 403"/>
          <p:cNvCxnSpPr>
            <a:stCxn id="411" idx="2"/>
          </p:cNvCxnSpPr>
          <p:nvPr/>
        </p:nvCxnSpPr>
        <p:spPr>
          <a:xfrm>
            <a:off x="5652665" y="7704517"/>
            <a:ext cx="471762" cy="279418"/>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5" name="直線コネクタ 404"/>
          <p:cNvCxnSpPr>
            <a:stCxn id="401" idx="2"/>
          </p:cNvCxnSpPr>
          <p:nvPr/>
        </p:nvCxnSpPr>
        <p:spPr>
          <a:xfrm>
            <a:off x="4566535" y="7588971"/>
            <a:ext cx="194824" cy="724503"/>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06" name="直線コネクタ 405"/>
          <p:cNvCxnSpPr/>
          <p:nvPr/>
        </p:nvCxnSpPr>
        <p:spPr>
          <a:xfrm>
            <a:off x="660440" y="1685929"/>
            <a:ext cx="0" cy="161557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7" name="Rectangle 53"/>
          <p:cNvSpPr>
            <a:spLocks noChangeArrowheads="1"/>
          </p:cNvSpPr>
          <p:nvPr/>
        </p:nvSpPr>
        <p:spPr bwMode="auto">
          <a:xfrm rot="16200000">
            <a:off x="-232820" y="7921846"/>
            <a:ext cx="1465638" cy="313444"/>
          </a:xfrm>
          <a:prstGeom prst="rect">
            <a:avLst/>
          </a:prstGeom>
          <a:noFill/>
          <a:ln w="12700">
            <a:noFill/>
            <a:miter lim="800000"/>
            <a:headEnd/>
            <a:tailEnd/>
          </a:ln>
        </p:spPr>
        <p:txBody>
          <a:bodyPr lIns="36000" tIns="36000" rIns="36000" bIns="36000" anchor="ctr"/>
          <a:lstStyle/>
          <a:p>
            <a:pPr defTabSz="936625" fontAlgn="base">
              <a:spcBef>
                <a:spcPct val="0"/>
              </a:spcBef>
              <a:spcAft>
                <a:spcPct val="0"/>
              </a:spcAft>
              <a:defRPr/>
            </a:pPr>
            <a:r>
              <a:rPr lang="ja-JP" altLang="en-US" sz="1100" dirty="0">
                <a:solidFill>
                  <a:srgbClr val="000000"/>
                </a:solidFill>
              </a:rPr>
              <a:t>（別紙）</a:t>
            </a:r>
            <a:endParaRPr lang="en-US" altLang="ja-JP" sz="1100" dirty="0">
              <a:solidFill>
                <a:srgbClr val="000000"/>
              </a:solidFill>
            </a:endParaRPr>
          </a:p>
          <a:p>
            <a:pPr defTabSz="936625" fontAlgn="base">
              <a:spcBef>
                <a:spcPct val="0"/>
              </a:spcBef>
              <a:spcAft>
                <a:spcPct val="0"/>
              </a:spcAft>
              <a:defRPr/>
            </a:pPr>
            <a:r>
              <a:rPr lang="ja-JP" altLang="en-US" sz="1100" dirty="0">
                <a:solidFill>
                  <a:srgbClr val="000000"/>
                </a:solidFill>
              </a:rPr>
              <a:t>認定対象区域図面</a:t>
            </a:r>
          </a:p>
        </p:txBody>
      </p:sp>
      <p:cxnSp>
        <p:nvCxnSpPr>
          <p:cNvPr id="408" name="直線コネクタ 407"/>
          <p:cNvCxnSpPr/>
          <p:nvPr/>
        </p:nvCxnSpPr>
        <p:spPr>
          <a:xfrm flipV="1">
            <a:off x="1249773" y="3617628"/>
            <a:ext cx="510729" cy="148754"/>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cxnSp>
        <p:nvCxnSpPr>
          <p:cNvPr id="409" name="直線コネクタ 408"/>
          <p:cNvCxnSpPr/>
          <p:nvPr/>
        </p:nvCxnSpPr>
        <p:spPr>
          <a:xfrm flipV="1">
            <a:off x="1819863" y="2887985"/>
            <a:ext cx="2601580" cy="739599"/>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cxnSp>
        <p:nvCxnSpPr>
          <p:cNvPr id="410" name="直線コネクタ 409"/>
          <p:cNvCxnSpPr/>
          <p:nvPr/>
        </p:nvCxnSpPr>
        <p:spPr>
          <a:xfrm flipV="1">
            <a:off x="1326611" y="3716896"/>
            <a:ext cx="2886637" cy="813833"/>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sp>
        <p:nvSpPr>
          <p:cNvPr id="411" name="角丸四角形 410"/>
          <p:cNvSpPr/>
          <p:nvPr/>
        </p:nvSpPr>
        <p:spPr>
          <a:xfrm rot="21281244">
            <a:off x="5470232" y="5835779"/>
            <a:ext cx="191467" cy="1872760"/>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正方形/長方形 411"/>
          <p:cNvSpPr/>
          <p:nvPr/>
        </p:nvSpPr>
        <p:spPr>
          <a:xfrm>
            <a:off x="760426" y="1496616"/>
            <a:ext cx="5616000" cy="7186304"/>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Rectangle 53"/>
          <p:cNvSpPr>
            <a:spLocks noChangeArrowheads="1"/>
          </p:cNvSpPr>
          <p:nvPr/>
        </p:nvSpPr>
        <p:spPr bwMode="auto">
          <a:xfrm rot="16200000">
            <a:off x="-248344" y="2365672"/>
            <a:ext cx="1584176" cy="153888"/>
          </a:xfrm>
          <a:prstGeom prst="rect">
            <a:avLst/>
          </a:prstGeom>
          <a:noFill/>
          <a:ln w="12700">
            <a:noFill/>
            <a:miter lim="800000"/>
            <a:headEnd/>
            <a:tailEnd/>
          </a:ln>
        </p:spPr>
        <p:txBody>
          <a:bodyPr lIns="0" tIns="0" rIns="0" bIns="0" anchor="ctr">
            <a:spAutoFit/>
          </a:bodyPr>
          <a:lstStyle/>
          <a:p>
            <a:pPr defTabSz="936625" fontAlgn="base">
              <a:spcBef>
                <a:spcPct val="0"/>
              </a:spcBef>
              <a:spcAft>
                <a:spcPct val="0"/>
              </a:spcAft>
              <a:defRPr/>
            </a:pPr>
            <a:r>
              <a:rPr lang="ja-JP" altLang="en-US" sz="1000" dirty="0">
                <a:solidFill>
                  <a:srgbClr val="000000"/>
                </a:solidFill>
              </a:rPr>
              <a:t>組織名：○○○○広域協定</a:t>
            </a:r>
            <a:endParaRPr lang="en-US" altLang="ja-JP" sz="1000" dirty="0">
              <a:solidFill>
                <a:srgbClr val="000000"/>
              </a:solidFill>
            </a:endParaRPr>
          </a:p>
        </p:txBody>
      </p:sp>
      <p:sp>
        <p:nvSpPr>
          <p:cNvPr id="415" name="フリーフォーム 414"/>
          <p:cNvSpPr/>
          <p:nvPr/>
        </p:nvSpPr>
        <p:spPr>
          <a:xfrm>
            <a:off x="4396363" y="2495958"/>
            <a:ext cx="304800" cy="676275"/>
          </a:xfrm>
          <a:custGeom>
            <a:avLst/>
            <a:gdLst>
              <a:gd name="connsiteX0" fmla="*/ 304800 w 304800"/>
              <a:gd name="connsiteY0" fmla="*/ 676275 h 676275"/>
              <a:gd name="connsiteX1" fmla="*/ 261937 w 304800"/>
              <a:gd name="connsiteY1" fmla="*/ 490538 h 676275"/>
              <a:gd name="connsiteX2" fmla="*/ 166687 w 304800"/>
              <a:gd name="connsiteY2" fmla="*/ 257175 h 676275"/>
              <a:gd name="connsiteX3" fmla="*/ 0 w 304800"/>
              <a:gd name="connsiteY3" fmla="*/ 0 h 676275"/>
            </a:gdLst>
            <a:ahLst/>
            <a:cxnLst>
              <a:cxn ang="0">
                <a:pos x="connsiteX0" y="connsiteY0"/>
              </a:cxn>
              <a:cxn ang="0">
                <a:pos x="connsiteX1" y="connsiteY1"/>
              </a:cxn>
              <a:cxn ang="0">
                <a:pos x="connsiteX2" y="connsiteY2"/>
              </a:cxn>
              <a:cxn ang="0">
                <a:pos x="connsiteX3" y="connsiteY3"/>
              </a:cxn>
            </a:cxnLst>
            <a:rect l="l" t="t" r="r" b="b"/>
            <a:pathLst>
              <a:path w="304800" h="676275">
                <a:moveTo>
                  <a:pt x="304800" y="676275"/>
                </a:moveTo>
                <a:lnTo>
                  <a:pt x="261937" y="490538"/>
                </a:lnTo>
                <a:lnTo>
                  <a:pt x="166687" y="257175"/>
                </a:lnTo>
                <a:lnTo>
                  <a:pt x="0" y="0"/>
                </a:lnTo>
              </a:path>
            </a:pathLst>
          </a:cu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415"/>
          <p:cNvSpPr/>
          <p:nvPr/>
        </p:nvSpPr>
        <p:spPr>
          <a:xfrm rot="16200000">
            <a:off x="3499039" y="2941878"/>
            <a:ext cx="2322258" cy="140753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 name="connsiteX0" fmla="*/ 4594056 w 5063190"/>
              <a:gd name="connsiteY0" fmla="*/ 0 h 578768"/>
              <a:gd name="connsiteX1" fmla="*/ 5063189 w 5063190"/>
              <a:gd name="connsiteY1" fmla="*/ 320612 h 578768"/>
              <a:gd name="connsiteX2" fmla="*/ 0 w 5063190"/>
              <a:gd name="connsiteY2" fmla="*/ 578768 h 578768"/>
              <a:gd name="connsiteX0" fmla="*/ 4594056 w 5063189"/>
              <a:gd name="connsiteY0" fmla="*/ 0 h 578768"/>
              <a:gd name="connsiteX1" fmla="*/ 5063189 w 5063189"/>
              <a:gd name="connsiteY1" fmla="*/ 320612 h 578768"/>
              <a:gd name="connsiteX2" fmla="*/ 3124097 w 5063189"/>
              <a:gd name="connsiteY2" fmla="*/ 400765 h 578768"/>
              <a:gd name="connsiteX3" fmla="*/ 0 w 5063189"/>
              <a:gd name="connsiteY3" fmla="*/ 578768 h 578768"/>
              <a:gd name="connsiteX0" fmla="*/ 4594056 w 5063189"/>
              <a:gd name="connsiteY0" fmla="*/ 0 h 578768"/>
              <a:gd name="connsiteX1" fmla="*/ 5063189 w 5063189"/>
              <a:gd name="connsiteY1" fmla="*/ 320612 h 578768"/>
              <a:gd name="connsiteX2" fmla="*/ 3374303 w 5063189"/>
              <a:gd name="connsiteY2" fmla="*/ 366414 h 578768"/>
              <a:gd name="connsiteX3" fmla="*/ 3124097 w 5063189"/>
              <a:gd name="connsiteY3" fmla="*/ 400765 h 578768"/>
              <a:gd name="connsiteX4" fmla="*/ 0 w 5063189"/>
              <a:gd name="connsiteY4"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4890276"/>
              <a:gd name="connsiteY0" fmla="*/ 0 h 578768"/>
              <a:gd name="connsiteX1" fmla="*/ 4885962 w 4890276"/>
              <a:gd name="connsiteY1" fmla="*/ 193617 h 578768"/>
              <a:gd name="connsiteX2" fmla="*/ 4343850 w 4890276"/>
              <a:gd name="connsiteY2" fmla="*/ 262319 h 578768"/>
              <a:gd name="connsiteX3" fmla="*/ 3817376 w 4890276"/>
              <a:gd name="connsiteY3" fmla="*/ 306039 h 578768"/>
              <a:gd name="connsiteX4" fmla="*/ 3436854 w 4890276"/>
              <a:gd name="connsiteY4" fmla="*/ 325817 h 578768"/>
              <a:gd name="connsiteX5" fmla="*/ 3374303 w 4890276"/>
              <a:gd name="connsiteY5" fmla="*/ 366414 h 578768"/>
              <a:gd name="connsiteX6" fmla="*/ 3124097 w 4890276"/>
              <a:gd name="connsiteY6" fmla="*/ 400765 h 578768"/>
              <a:gd name="connsiteX7" fmla="*/ 0 w 4890276"/>
              <a:gd name="connsiteY7" fmla="*/ 578768 h 578768"/>
              <a:gd name="connsiteX0" fmla="*/ 4594056 w 4885963"/>
              <a:gd name="connsiteY0" fmla="*/ 0 h 578768"/>
              <a:gd name="connsiteX1" fmla="*/ 4885962 w 4885963"/>
              <a:gd name="connsiteY1" fmla="*/ 193617 h 578768"/>
              <a:gd name="connsiteX2" fmla="*/ 4343850 w 4885963"/>
              <a:gd name="connsiteY2" fmla="*/ 262319 h 578768"/>
              <a:gd name="connsiteX3" fmla="*/ 3817376 w 4885963"/>
              <a:gd name="connsiteY3" fmla="*/ 306039 h 578768"/>
              <a:gd name="connsiteX4" fmla="*/ 3436854 w 4885963"/>
              <a:gd name="connsiteY4" fmla="*/ 325817 h 578768"/>
              <a:gd name="connsiteX5" fmla="*/ 3374303 w 4885963"/>
              <a:gd name="connsiteY5" fmla="*/ 366414 h 578768"/>
              <a:gd name="connsiteX6" fmla="*/ 3124097 w 4885963"/>
              <a:gd name="connsiteY6" fmla="*/ 400765 h 578768"/>
              <a:gd name="connsiteX7" fmla="*/ 0 w 4885963"/>
              <a:gd name="connsiteY7" fmla="*/ 578768 h 57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5963" h="578768">
                <a:moveTo>
                  <a:pt x="4594056" y="0"/>
                </a:moveTo>
                <a:lnTo>
                  <a:pt x="4885962" y="193617"/>
                </a:lnTo>
                <a:lnTo>
                  <a:pt x="4343850" y="262319"/>
                </a:lnTo>
                <a:lnTo>
                  <a:pt x="3817376" y="306039"/>
                </a:lnTo>
                <a:lnTo>
                  <a:pt x="3436854" y="325817"/>
                </a:lnTo>
                <a:cubicBezTo>
                  <a:pt x="3473343" y="345595"/>
                  <a:pt x="3452493" y="350800"/>
                  <a:pt x="3374303" y="366414"/>
                </a:cubicBezTo>
                <a:lnTo>
                  <a:pt x="3124097" y="400765"/>
                </a:lnTo>
                <a:lnTo>
                  <a:pt x="0" y="57876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cxnSp>
        <p:nvCxnSpPr>
          <p:cNvPr id="417" name="直線コネクタ 416"/>
          <p:cNvCxnSpPr>
            <a:endCxn id="427" idx="1"/>
          </p:cNvCxnSpPr>
          <p:nvPr/>
        </p:nvCxnSpPr>
        <p:spPr>
          <a:xfrm flipV="1">
            <a:off x="4920720" y="2477153"/>
            <a:ext cx="267539" cy="12062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8" name="直線コネクタ 417"/>
          <p:cNvCxnSpPr>
            <a:endCxn id="427" idx="1"/>
          </p:cNvCxnSpPr>
          <p:nvPr/>
        </p:nvCxnSpPr>
        <p:spPr>
          <a:xfrm flipV="1">
            <a:off x="4731923" y="2477153"/>
            <a:ext cx="456336" cy="9556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9" name="Rectangle 53"/>
          <p:cNvSpPr>
            <a:spLocks noChangeArrowheads="1"/>
          </p:cNvSpPr>
          <p:nvPr/>
        </p:nvSpPr>
        <p:spPr bwMode="auto">
          <a:xfrm rot="16200000">
            <a:off x="3582957" y="1997428"/>
            <a:ext cx="1004857" cy="195814"/>
          </a:xfrm>
          <a:prstGeom prst="rect">
            <a:avLst/>
          </a:prstGeom>
          <a:solidFill>
            <a:schemeClr val="bg1"/>
          </a:solidFill>
          <a:ln w="1905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生物生息状況の把握</a:t>
            </a:r>
          </a:p>
        </p:txBody>
      </p:sp>
      <p:cxnSp>
        <p:nvCxnSpPr>
          <p:cNvPr id="420" name="直線コネクタ 419"/>
          <p:cNvCxnSpPr>
            <a:stCxn id="421" idx="2"/>
            <a:endCxn id="419" idx="2"/>
          </p:cNvCxnSpPr>
          <p:nvPr/>
        </p:nvCxnSpPr>
        <p:spPr>
          <a:xfrm flipH="1" flipV="1">
            <a:off x="4183293" y="2095335"/>
            <a:ext cx="362481" cy="2389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1" name="円/楕円 420"/>
          <p:cNvSpPr/>
          <p:nvPr/>
        </p:nvSpPr>
        <p:spPr>
          <a:xfrm>
            <a:off x="4545774" y="2163386"/>
            <a:ext cx="341756" cy="341756"/>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Rectangle 53"/>
          <p:cNvSpPr>
            <a:spLocks noChangeArrowheads="1"/>
          </p:cNvSpPr>
          <p:nvPr/>
        </p:nvSpPr>
        <p:spPr bwMode="auto">
          <a:xfrm rot="16200000">
            <a:off x="4854640" y="2523840"/>
            <a:ext cx="2191259"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1000" dirty="0">
                <a:solidFill>
                  <a:srgbClr val="000000"/>
                </a:solidFill>
              </a:rPr>
              <a:t>凡例に従い遊休農地の範囲を図示し、面積を記入します。</a:t>
            </a:r>
          </a:p>
        </p:txBody>
      </p:sp>
      <p:cxnSp>
        <p:nvCxnSpPr>
          <p:cNvPr id="423" name="直線コネクタ 422"/>
          <p:cNvCxnSpPr>
            <a:stCxn id="422" idx="0"/>
            <a:endCxn id="427" idx="2"/>
          </p:cNvCxnSpPr>
          <p:nvPr/>
        </p:nvCxnSpPr>
        <p:spPr>
          <a:xfrm flipH="1" flipV="1">
            <a:off x="5350259" y="2171153"/>
            <a:ext cx="409771" cy="54292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24" name="Rectangle 53"/>
          <p:cNvSpPr>
            <a:spLocks noChangeArrowheads="1"/>
          </p:cNvSpPr>
          <p:nvPr/>
        </p:nvSpPr>
        <p:spPr bwMode="auto">
          <a:xfrm rot="16200000">
            <a:off x="5069265" y="3891391"/>
            <a:ext cx="1004857" cy="324000"/>
          </a:xfrm>
          <a:prstGeom prst="rect">
            <a:avLst/>
          </a:prstGeom>
          <a:solidFill>
            <a:schemeClr val="bg1"/>
          </a:solidFill>
          <a:ln w="1270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水質モニタリングの実施・記録管理</a:t>
            </a:r>
          </a:p>
        </p:txBody>
      </p:sp>
      <p:cxnSp>
        <p:nvCxnSpPr>
          <p:cNvPr id="425" name="直線コネクタ 424"/>
          <p:cNvCxnSpPr>
            <a:stCxn id="426" idx="6"/>
            <a:endCxn id="424" idx="3"/>
          </p:cNvCxnSpPr>
          <p:nvPr/>
        </p:nvCxnSpPr>
        <p:spPr>
          <a:xfrm>
            <a:off x="5171536" y="3475146"/>
            <a:ext cx="400158" cy="758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26" name="円/楕円 425"/>
          <p:cNvSpPr/>
          <p:nvPr/>
        </p:nvSpPr>
        <p:spPr>
          <a:xfrm>
            <a:off x="4964500" y="3371628"/>
            <a:ext cx="207036" cy="207036"/>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Rectangle 53"/>
          <p:cNvSpPr>
            <a:spLocks noChangeArrowheads="1"/>
          </p:cNvSpPr>
          <p:nvPr/>
        </p:nvSpPr>
        <p:spPr bwMode="auto">
          <a:xfrm rot="16200000">
            <a:off x="4882259" y="2009153"/>
            <a:ext cx="612000" cy="324000"/>
          </a:xfrm>
          <a:prstGeom prst="rect">
            <a:avLst/>
          </a:prstGeom>
          <a:solidFill>
            <a:schemeClr val="bg1"/>
          </a:solidFill>
          <a:ln w="12700">
            <a:solidFill>
              <a:schemeClr val="tx1"/>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遊休農地</a:t>
            </a:r>
            <a:endParaRPr lang="en-US" altLang="ja-JP" sz="800" dirty="0">
              <a:solidFill>
                <a:srgbClr val="000000"/>
              </a:solidFill>
              <a:latin typeface="+mj-ea"/>
              <a:ea typeface="+mj-ea"/>
            </a:endParaRPr>
          </a:p>
          <a:p>
            <a:pPr defTabSz="936625" fontAlgn="base">
              <a:spcBef>
                <a:spcPct val="0"/>
              </a:spcBef>
              <a:spcAft>
                <a:spcPct val="0"/>
              </a:spcAft>
              <a:defRPr/>
            </a:pPr>
            <a:r>
              <a:rPr lang="ja-JP" altLang="en-US" sz="800" dirty="0">
                <a:solidFill>
                  <a:srgbClr val="000000"/>
                </a:solidFill>
                <a:latin typeface="+mj-ea"/>
                <a:ea typeface="+mj-ea"/>
              </a:rPr>
              <a:t>（</a:t>
            </a:r>
            <a:r>
              <a:rPr lang="en-US" altLang="ja-JP" sz="800" dirty="0">
                <a:solidFill>
                  <a:srgbClr val="000000"/>
                </a:solidFill>
                <a:latin typeface="+mj-ea"/>
                <a:ea typeface="+mj-ea"/>
              </a:rPr>
              <a:t>2.5ha</a:t>
            </a:r>
            <a:r>
              <a:rPr lang="ja-JP" altLang="en-US" sz="800" dirty="0">
                <a:solidFill>
                  <a:srgbClr val="000000"/>
                </a:solidFill>
                <a:latin typeface="+mj-ea"/>
                <a:ea typeface="+mj-ea"/>
              </a:rPr>
              <a:t>）</a:t>
            </a:r>
          </a:p>
        </p:txBody>
      </p:sp>
      <p:sp>
        <p:nvSpPr>
          <p:cNvPr id="428" name="フリーフォーム 427"/>
          <p:cNvSpPr/>
          <p:nvPr/>
        </p:nvSpPr>
        <p:spPr>
          <a:xfrm>
            <a:off x="1212850" y="3229460"/>
            <a:ext cx="3302000" cy="914400"/>
          </a:xfrm>
          <a:custGeom>
            <a:avLst/>
            <a:gdLst>
              <a:gd name="connsiteX0" fmla="*/ 0 w 3302000"/>
              <a:gd name="connsiteY0" fmla="*/ 914400 h 914400"/>
              <a:gd name="connsiteX1" fmla="*/ 3302000 w 3302000"/>
              <a:gd name="connsiteY1" fmla="*/ 0 h 914400"/>
            </a:gdLst>
            <a:ahLst/>
            <a:cxnLst>
              <a:cxn ang="0">
                <a:pos x="connsiteX0" y="connsiteY0"/>
              </a:cxn>
              <a:cxn ang="0">
                <a:pos x="connsiteX1" y="connsiteY1"/>
              </a:cxn>
            </a:cxnLst>
            <a:rect l="l" t="t" r="r" b="b"/>
            <a:pathLst>
              <a:path w="3302000" h="914400">
                <a:moveTo>
                  <a:pt x="0" y="914400"/>
                </a:moveTo>
                <a:lnTo>
                  <a:pt x="3302000" y="0"/>
                </a:lnTo>
              </a:path>
            </a:pathLst>
          </a:cu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31" name="直線コネクタ 430"/>
          <p:cNvCxnSpPr>
            <a:stCxn id="266" idx="7"/>
            <a:endCxn id="265" idx="22"/>
          </p:cNvCxnSpPr>
          <p:nvPr/>
        </p:nvCxnSpPr>
        <p:spPr>
          <a:xfrm>
            <a:off x="1113205" y="3899515"/>
            <a:ext cx="296942" cy="1006453"/>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sp>
        <p:nvSpPr>
          <p:cNvPr id="432" name="フリーフォーム 431"/>
          <p:cNvSpPr/>
          <p:nvPr/>
        </p:nvSpPr>
        <p:spPr>
          <a:xfrm>
            <a:off x="1397607" y="4498931"/>
            <a:ext cx="1425575" cy="403225"/>
          </a:xfrm>
          <a:custGeom>
            <a:avLst/>
            <a:gdLst>
              <a:gd name="connsiteX0" fmla="*/ 0 w 1425575"/>
              <a:gd name="connsiteY0" fmla="*/ 403225 h 403225"/>
              <a:gd name="connsiteX1" fmla="*/ 1425575 w 1425575"/>
              <a:gd name="connsiteY1" fmla="*/ 0 h 403225"/>
            </a:gdLst>
            <a:ahLst/>
            <a:cxnLst>
              <a:cxn ang="0">
                <a:pos x="connsiteX0" y="connsiteY0"/>
              </a:cxn>
              <a:cxn ang="0">
                <a:pos x="connsiteX1" y="connsiteY1"/>
              </a:cxn>
            </a:cxnLst>
            <a:rect l="l" t="t" r="r" b="b"/>
            <a:pathLst>
              <a:path w="1425575" h="403225">
                <a:moveTo>
                  <a:pt x="0" y="403225"/>
                </a:moveTo>
                <a:lnTo>
                  <a:pt x="1425575" y="0"/>
                </a:lnTo>
              </a:path>
            </a:pathLst>
          </a:cu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53"/>
          <p:cNvSpPr>
            <a:spLocks noChangeArrowheads="1"/>
          </p:cNvSpPr>
          <p:nvPr/>
        </p:nvSpPr>
        <p:spPr bwMode="auto">
          <a:xfrm rot="16200000">
            <a:off x="-906271" y="4870670"/>
            <a:ext cx="3494087" cy="919089"/>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marL="82550" indent="-82550" defTabSz="936625" fontAlgn="base">
              <a:spcBef>
                <a:spcPct val="0"/>
              </a:spcBef>
              <a:spcAft>
                <a:spcPts val="300"/>
              </a:spcAft>
              <a:defRPr/>
            </a:pPr>
            <a:r>
              <a:rPr lang="ja-JP" altLang="en-US" sz="1000" dirty="0">
                <a:solidFill>
                  <a:srgbClr val="000000"/>
                </a:solidFill>
              </a:rPr>
              <a:t>・活動範囲の判別が可能な図面を添付します。（詳細な図示は必要ありません）</a:t>
            </a:r>
            <a:endParaRPr lang="en-US" altLang="ja-JP" sz="1000" dirty="0">
              <a:solidFill>
                <a:srgbClr val="000000"/>
              </a:solidFill>
            </a:endParaRPr>
          </a:p>
          <a:p>
            <a:pPr marL="82550" indent="-82550" defTabSz="936625" fontAlgn="base">
              <a:spcBef>
                <a:spcPct val="0"/>
              </a:spcBef>
              <a:spcAft>
                <a:spcPts val="300"/>
              </a:spcAft>
              <a:defRPr/>
            </a:pPr>
            <a:r>
              <a:rPr lang="ja-JP" altLang="en-US" sz="1000" dirty="0">
                <a:solidFill>
                  <a:srgbClr val="000000"/>
                </a:solidFill>
              </a:rPr>
              <a:t>・活動計画書の別紙認定対象区域図と兼ねることができます。</a:t>
            </a:r>
            <a:endParaRPr lang="en-US" altLang="ja-JP" sz="1000" dirty="0">
              <a:solidFill>
                <a:srgbClr val="000000"/>
              </a:solidFill>
            </a:endParaRPr>
          </a:p>
          <a:p>
            <a:pPr marL="82550" indent="-82550" defTabSz="936625" fontAlgn="base">
              <a:spcBef>
                <a:spcPct val="0"/>
              </a:spcBef>
              <a:spcAft>
                <a:spcPts val="300"/>
              </a:spcAft>
              <a:defRPr/>
            </a:pPr>
            <a:r>
              <a:rPr lang="ja-JP" altLang="en-US" sz="1000" dirty="0">
                <a:solidFill>
                  <a:srgbClr val="000000"/>
                </a:solidFill>
              </a:rPr>
              <a:t>・</a:t>
            </a:r>
            <a:r>
              <a:rPr lang="ja-JP" altLang="en-US" sz="1000" dirty="0"/>
              <a:t>図面は複数枚になっても構いません。</a:t>
            </a:r>
            <a:r>
              <a:rPr lang="ja-JP" altLang="en-US" sz="1000" dirty="0">
                <a:solidFill>
                  <a:srgbClr val="000000"/>
                </a:solidFill>
              </a:rPr>
              <a:t>対象農用地や対象施設が隠れないように旗揚げをして下さい。</a:t>
            </a:r>
          </a:p>
        </p:txBody>
      </p:sp>
      <p:sp>
        <p:nvSpPr>
          <p:cNvPr id="26" name="Rectangle 53"/>
          <p:cNvSpPr>
            <a:spLocks noChangeArrowheads="1"/>
          </p:cNvSpPr>
          <p:nvPr/>
        </p:nvSpPr>
        <p:spPr bwMode="auto">
          <a:xfrm rot="16200000">
            <a:off x="1831013" y="1947864"/>
            <a:ext cx="2456184"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solidFill>
                  <a:srgbClr val="000000"/>
                </a:solidFill>
              </a:rPr>
              <a:t>広域協定作成時に、農村環境保全活動の実施範囲が判明している場合、図示します。（活動範囲が判明しない場合、図示は必要ありません。判明次第図示して下さい。）</a:t>
            </a:r>
          </a:p>
        </p:txBody>
      </p:sp>
      <p:sp>
        <p:nvSpPr>
          <p:cNvPr id="182" name="Rectangle 53"/>
          <p:cNvSpPr>
            <a:spLocks noChangeArrowheads="1"/>
          </p:cNvSpPr>
          <p:nvPr/>
        </p:nvSpPr>
        <p:spPr bwMode="auto">
          <a:xfrm rot="16200000">
            <a:off x="5587442" y="830712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水路の老朽化部分の補修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L=1.00km</a:t>
            </a:r>
            <a:endParaRPr lang="ja-JP" altLang="en-US" sz="800" dirty="0">
              <a:solidFill>
                <a:srgbClr val="000000"/>
              </a:solidFill>
              <a:latin typeface="+mj-ea"/>
              <a:ea typeface="+mj-ea"/>
            </a:endParaRPr>
          </a:p>
        </p:txBody>
      </p:sp>
      <p:sp>
        <p:nvSpPr>
          <p:cNvPr id="183" name="Rectangle 53"/>
          <p:cNvSpPr>
            <a:spLocks noChangeArrowheads="1"/>
          </p:cNvSpPr>
          <p:nvPr/>
        </p:nvSpPr>
        <p:spPr bwMode="auto">
          <a:xfrm rot="16200000">
            <a:off x="4440007" y="8577646"/>
            <a:ext cx="1084739" cy="442035"/>
          </a:xfrm>
          <a:prstGeom prst="rect">
            <a:avLst/>
          </a:prstGeom>
          <a:solidFill>
            <a:schemeClr val="bg1"/>
          </a:solidFill>
          <a:ln w="12700">
            <a:solidFill>
              <a:srgbClr val="FFC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土水路からコンクリート水路への更新</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L=0.18km</a:t>
            </a:r>
            <a:endParaRPr lang="ja-JP" altLang="en-US" sz="800" dirty="0">
              <a:solidFill>
                <a:srgbClr val="000000"/>
              </a:solidFill>
              <a:latin typeface="+mj-ea"/>
              <a:ea typeface="+mj-ea"/>
            </a:endParaRPr>
          </a:p>
        </p:txBody>
      </p:sp>
      <p:sp>
        <p:nvSpPr>
          <p:cNvPr id="184" name="角丸四角形 183"/>
          <p:cNvSpPr/>
          <p:nvPr/>
        </p:nvSpPr>
        <p:spPr>
          <a:xfrm rot="5050561">
            <a:off x="4347097" y="6166909"/>
            <a:ext cx="181013" cy="705598"/>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角丸四角形 184"/>
          <p:cNvSpPr/>
          <p:nvPr/>
        </p:nvSpPr>
        <p:spPr>
          <a:xfrm rot="5050561">
            <a:off x="5181866" y="5184575"/>
            <a:ext cx="181013" cy="1408319"/>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角丸四角形 185"/>
          <p:cNvSpPr/>
          <p:nvPr/>
        </p:nvSpPr>
        <p:spPr>
          <a:xfrm rot="5050561">
            <a:off x="5221767" y="4272464"/>
            <a:ext cx="181013" cy="1102454"/>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87" name="直線コネクタ 186"/>
          <p:cNvCxnSpPr>
            <a:endCxn id="184" idx="2"/>
          </p:cNvCxnSpPr>
          <p:nvPr/>
        </p:nvCxnSpPr>
        <p:spPr>
          <a:xfrm>
            <a:off x="2898600" y="6072595"/>
            <a:ext cx="1188026" cy="482913"/>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0" name="直線コネクタ 189"/>
          <p:cNvCxnSpPr>
            <a:stCxn id="402" idx="2"/>
            <a:endCxn id="185" idx="2"/>
          </p:cNvCxnSpPr>
          <p:nvPr/>
        </p:nvCxnSpPr>
        <p:spPr>
          <a:xfrm flipV="1">
            <a:off x="2898600" y="5960188"/>
            <a:ext cx="1673248" cy="116467"/>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3" name="直線コネクタ 192"/>
          <p:cNvCxnSpPr>
            <a:endCxn id="186" idx="2"/>
          </p:cNvCxnSpPr>
          <p:nvPr/>
        </p:nvCxnSpPr>
        <p:spPr>
          <a:xfrm flipV="1">
            <a:off x="2898600" y="4879626"/>
            <a:ext cx="1865292" cy="1189941"/>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928434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35000" y="618272"/>
            <a:ext cx="6588000" cy="8928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pic>
        <p:nvPicPr>
          <p:cNvPr id="7" name="図 6"/>
          <p:cNvPicPr>
            <a:picLocks noChangeAspect="1"/>
          </p:cNvPicPr>
          <p:nvPr/>
        </p:nvPicPr>
        <p:blipFill>
          <a:blip r:embed="rId2"/>
          <a:stretch>
            <a:fillRect/>
          </a:stretch>
        </p:blipFill>
        <p:spPr>
          <a:xfrm>
            <a:off x="350952" y="962332"/>
            <a:ext cx="6120000" cy="7519060"/>
          </a:xfrm>
          <a:prstGeom prst="rect">
            <a:avLst/>
          </a:prstGeom>
          <a:effectLst>
            <a:outerShdw algn="ctr" rotWithShape="0">
              <a:srgbClr val="000000"/>
            </a:outerShdw>
          </a:effectLst>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12</a:t>
            </a:r>
          </a:p>
        </p:txBody>
      </p:sp>
      <p:sp>
        <p:nvSpPr>
          <p:cNvPr id="15" name="Rectangle 53"/>
          <p:cNvSpPr>
            <a:spLocks noChangeArrowheads="1"/>
          </p:cNvSpPr>
          <p:nvPr/>
        </p:nvSpPr>
        <p:spPr bwMode="auto">
          <a:xfrm>
            <a:off x="1875108" y="1538396"/>
            <a:ext cx="3144391" cy="226591"/>
          </a:xfrm>
          <a:prstGeom prst="rect">
            <a:avLst/>
          </a:prstGeom>
          <a:solidFill>
            <a:schemeClr val="bg1"/>
          </a:solidFill>
          <a:ln w="12700">
            <a:solidFill>
              <a:srgbClr val="FF0000"/>
            </a:solidFill>
            <a:miter lim="800000"/>
            <a:headEnd/>
            <a:tailEnd/>
          </a:ln>
        </p:spPr>
        <p:txBody>
          <a:bodyPr lIns="72000" tIns="36000" rIns="72000" bIns="36000" anchor="t">
            <a:spAutoFit/>
          </a:bodyPr>
          <a:lstStyle/>
          <a:p>
            <a:pPr defTabSz="936625" fontAlgn="base">
              <a:spcBef>
                <a:spcPct val="0"/>
              </a:spcBef>
              <a:spcAft>
                <a:spcPct val="0"/>
              </a:spcAft>
            </a:pPr>
            <a:r>
              <a:rPr lang="ja-JP" altLang="en-US" sz="1000" dirty="0"/>
              <a:t>参加同意書に記載されている農用地面積を集計します。</a:t>
            </a:r>
          </a:p>
        </p:txBody>
      </p:sp>
      <p:sp>
        <p:nvSpPr>
          <p:cNvPr id="16" name="Rectangle 53"/>
          <p:cNvSpPr>
            <a:spLocks noChangeArrowheads="1"/>
          </p:cNvSpPr>
          <p:nvPr/>
        </p:nvSpPr>
        <p:spPr bwMode="auto">
          <a:xfrm>
            <a:off x="1700807" y="6938996"/>
            <a:ext cx="3318691" cy="226591"/>
          </a:xfrm>
          <a:prstGeom prst="rect">
            <a:avLst/>
          </a:prstGeom>
          <a:solidFill>
            <a:schemeClr val="bg1"/>
          </a:solidFill>
          <a:ln w="12700">
            <a:solidFill>
              <a:srgbClr val="FF0000"/>
            </a:solidFill>
            <a:miter lim="800000"/>
            <a:headEnd/>
            <a:tailEnd/>
          </a:ln>
        </p:spPr>
        <p:txBody>
          <a:bodyPr wrap="square" lIns="72000" tIns="36000" rIns="72000" bIns="36000" anchor="t">
            <a:spAutoFit/>
          </a:bodyPr>
          <a:lstStyle/>
          <a:p>
            <a:pPr defTabSz="936625" fontAlgn="base">
              <a:spcBef>
                <a:spcPct val="0"/>
              </a:spcBef>
              <a:spcAft>
                <a:spcPct val="0"/>
              </a:spcAft>
            </a:pPr>
            <a:r>
              <a:rPr lang="ja-JP" altLang="en-US" sz="1000" dirty="0"/>
              <a:t>参加同意書に記載されている施設の数量を集計します。</a:t>
            </a:r>
          </a:p>
        </p:txBody>
      </p:sp>
    </p:spTree>
    <p:extLst>
      <p:ext uri="{BB962C8B-B14F-4D97-AF65-F5344CB8AC3E}">
        <p14:creationId xmlns:p14="http://schemas.microsoft.com/office/powerpoint/2010/main" val="28856486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96838" y="400620"/>
            <a:ext cx="6588000" cy="9216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pic>
        <p:nvPicPr>
          <p:cNvPr id="5" name="図 4">
            <a:extLst>
              <a:ext uri="{FF2B5EF4-FFF2-40B4-BE49-F238E27FC236}">
                <a16:creationId xmlns:a16="http://schemas.microsoft.com/office/drawing/2014/main" xmlns="" id="{F1EF9C5B-C5B3-46F7-8810-9363FEC1AC3E}"/>
              </a:ext>
            </a:extLst>
          </p:cNvPr>
          <p:cNvPicPr>
            <a:picLocks noChangeAspect="1"/>
          </p:cNvPicPr>
          <p:nvPr/>
        </p:nvPicPr>
        <p:blipFill>
          <a:blip r:embed="rId2"/>
          <a:stretch>
            <a:fillRect/>
          </a:stretch>
        </p:blipFill>
        <p:spPr>
          <a:xfrm>
            <a:off x="483288" y="569371"/>
            <a:ext cx="5999250" cy="9022721"/>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3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13</a:t>
            </a:r>
          </a:p>
        </p:txBody>
      </p:sp>
      <p:sp>
        <p:nvSpPr>
          <p:cNvPr id="18" name="Rectangle 53"/>
          <p:cNvSpPr>
            <a:spLocks noChangeArrowheads="1"/>
          </p:cNvSpPr>
          <p:nvPr/>
        </p:nvSpPr>
        <p:spPr bwMode="auto">
          <a:xfrm>
            <a:off x="4125886" y="3224808"/>
            <a:ext cx="2204479"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「協定農用地」には活動を実施する農用地面積を記載します。</a:t>
            </a:r>
            <a:endParaRPr lang="en-US" altLang="ja-JP" sz="1000" dirty="0"/>
          </a:p>
        </p:txBody>
      </p:sp>
      <p:sp>
        <p:nvSpPr>
          <p:cNvPr id="19" name="Rectangle 53"/>
          <p:cNvSpPr>
            <a:spLocks noChangeArrowheads="1"/>
          </p:cNvSpPr>
          <p:nvPr/>
        </p:nvSpPr>
        <p:spPr bwMode="auto">
          <a:xfrm>
            <a:off x="173161" y="998002"/>
            <a:ext cx="2681354"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t>参加同意書については、集落又は活動組織において合意形成した上で、取りまとめて下さい。</a:t>
            </a:r>
          </a:p>
        </p:txBody>
      </p:sp>
      <p:sp>
        <p:nvSpPr>
          <p:cNvPr id="20" name="Rectangle 53"/>
          <p:cNvSpPr>
            <a:spLocks noChangeArrowheads="1"/>
          </p:cNvSpPr>
          <p:nvPr/>
        </p:nvSpPr>
        <p:spPr bwMode="auto">
          <a:xfrm>
            <a:off x="2493168" y="456076"/>
            <a:ext cx="3744144" cy="226591"/>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本同意書は、協定に参加する集落又は活動組織向けのものです。</a:t>
            </a:r>
          </a:p>
        </p:txBody>
      </p:sp>
      <p:sp>
        <p:nvSpPr>
          <p:cNvPr id="21" name="Rectangle 53"/>
          <p:cNvSpPr>
            <a:spLocks noChangeArrowheads="1"/>
          </p:cNvSpPr>
          <p:nvPr/>
        </p:nvSpPr>
        <p:spPr bwMode="auto">
          <a:xfrm>
            <a:off x="4339358" y="3800872"/>
            <a:ext cx="2227514"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「対象農用地」には、交付金の算定の</a:t>
            </a:r>
            <a:endParaRPr lang="en-US" altLang="ja-JP" sz="1000" dirty="0"/>
          </a:p>
          <a:p>
            <a:pPr defTabSz="936625" fontAlgn="base">
              <a:spcBef>
                <a:spcPct val="0"/>
              </a:spcBef>
              <a:spcAft>
                <a:spcPct val="0"/>
              </a:spcAft>
            </a:pPr>
            <a:r>
              <a:rPr lang="ja-JP" altLang="en-US" sz="1000" dirty="0"/>
              <a:t>　対象となる農用地面積を記載します。</a:t>
            </a:r>
          </a:p>
        </p:txBody>
      </p:sp>
      <p:sp>
        <p:nvSpPr>
          <p:cNvPr id="26" name="Rectangle 53"/>
          <p:cNvSpPr>
            <a:spLocks noChangeArrowheads="1"/>
          </p:cNvSpPr>
          <p:nvPr/>
        </p:nvSpPr>
        <p:spPr bwMode="auto">
          <a:xfrm>
            <a:off x="3482913" y="7235675"/>
            <a:ext cx="2808312"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集落又は活動組織の代表者の他に、広域活動組織運営委員会の委員を選定する場合は、当該構成員の備考欄に「運営委員会委員」と記載します。</a:t>
            </a:r>
            <a:endParaRPr lang="en-US" altLang="ja-JP" sz="1000" dirty="0"/>
          </a:p>
        </p:txBody>
      </p:sp>
      <p:sp>
        <p:nvSpPr>
          <p:cNvPr id="4" name="フリーフォーム 3"/>
          <p:cNvSpPr/>
          <p:nvPr/>
        </p:nvSpPr>
        <p:spPr>
          <a:xfrm>
            <a:off x="2481559" y="3413010"/>
            <a:ext cx="1630155" cy="267690"/>
          </a:xfrm>
          <a:custGeom>
            <a:avLst/>
            <a:gdLst>
              <a:gd name="connsiteX0" fmla="*/ 1699260 w 1699260"/>
              <a:gd name="connsiteY0" fmla="*/ 12662 h 256502"/>
              <a:gd name="connsiteX1" fmla="*/ 1150620 w 1699260"/>
              <a:gd name="connsiteY1" fmla="*/ 20282 h 256502"/>
              <a:gd name="connsiteX2" fmla="*/ 807720 w 1699260"/>
              <a:gd name="connsiteY2" fmla="*/ 203162 h 256502"/>
              <a:gd name="connsiteX3" fmla="*/ 0 w 1699260"/>
              <a:gd name="connsiteY3" fmla="*/ 256502 h 256502"/>
              <a:gd name="connsiteX0" fmla="*/ 1702435 w 1702435"/>
              <a:gd name="connsiteY0" fmla="*/ 6210 h 269100"/>
              <a:gd name="connsiteX1" fmla="*/ 1150620 w 1702435"/>
              <a:gd name="connsiteY1" fmla="*/ 32880 h 269100"/>
              <a:gd name="connsiteX2" fmla="*/ 807720 w 1702435"/>
              <a:gd name="connsiteY2" fmla="*/ 215760 h 269100"/>
              <a:gd name="connsiteX3" fmla="*/ 0 w 1702435"/>
              <a:gd name="connsiteY3" fmla="*/ 269100 h 269100"/>
              <a:gd name="connsiteX0" fmla="*/ 1702435 w 1702435"/>
              <a:gd name="connsiteY0" fmla="*/ 4800 h 267690"/>
              <a:gd name="connsiteX1" fmla="*/ 1150620 w 1702435"/>
              <a:gd name="connsiteY1" fmla="*/ 31470 h 267690"/>
              <a:gd name="connsiteX2" fmla="*/ 807720 w 1702435"/>
              <a:gd name="connsiteY2" fmla="*/ 214350 h 267690"/>
              <a:gd name="connsiteX3" fmla="*/ 0 w 1702435"/>
              <a:gd name="connsiteY3" fmla="*/ 267690 h 267690"/>
            </a:gdLst>
            <a:ahLst/>
            <a:cxnLst>
              <a:cxn ang="0">
                <a:pos x="connsiteX0" y="connsiteY0"/>
              </a:cxn>
              <a:cxn ang="0">
                <a:pos x="connsiteX1" y="connsiteY1"/>
              </a:cxn>
              <a:cxn ang="0">
                <a:pos x="connsiteX2" y="connsiteY2"/>
              </a:cxn>
              <a:cxn ang="0">
                <a:pos x="connsiteX3" y="connsiteY3"/>
              </a:cxn>
            </a:cxnLst>
            <a:rect l="l" t="t" r="r" b="b"/>
            <a:pathLst>
              <a:path w="1702435" h="267690">
                <a:moveTo>
                  <a:pt x="1702435" y="4800"/>
                </a:moveTo>
                <a:cubicBezTo>
                  <a:pt x="1502410" y="-4090"/>
                  <a:pt x="1299739" y="-3455"/>
                  <a:pt x="1150620" y="31470"/>
                </a:cubicBezTo>
                <a:cubicBezTo>
                  <a:pt x="1001501" y="66395"/>
                  <a:pt x="999490" y="174980"/>
                  <a:pt x="807720" y="214350"/>
                </a:cubicBezTo>
                <a:cubicBezTo>
                  <a:pt x="615950" y="253720"/>
                  <a:pt x="307975" y="260705"/>
                  <a:pt x="0" y="26769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30"/>
          <p:cNvSpPr/>
          <p:nvPr/>
        </p:nvSpPr>
        <p:spPr>
          <a:xfrm>
            <a:off x="2981724" y="3973067"/>
            <a:ext cx="1355072" cy="380480"/>
          </a:xfrm>
          <a:custGeom>
            <a:avLst/>
            <a:gdLst>
              <a:gd name="connsiteX0" fmla="*/ 1699260 w 1699260"/>
              <a:gd name="connsiteY0" fmla="*/ 12662 h 256502"/>
              <a:gd name="connsiteX1" fmla="*/ 1150620 w 1699260"/>
              <a:gd name="connsiteY1" fmla="*/ 20282 h 256502"/>
              <a:gd name="connsiteX2" fmla="*/ 807720 w 1699260"/>
              <a:gd name="connsiteY2" fmla="*/ 203162 h 256502"/>
              <a:gd name="connsiteX3" fmla="*/ 0 w 1699260"/>
              <a:gd name="connsiteY3" fmla="*/ 256502 h 256502"/>
              <a:gd name="connsiteX0" fmla="*/ 1702435 w 1702435"/>
              <a:gd name="connsiteY0" fmla="*/ 6210 h 269100"/>
              <a:gd name="connsiteX1" fmla="*/ 1150620 w 1702435"/>
              <a:gd name="connsiteY1" fmla="*/ 32880 h 269100"/>
              <a:gd name="connsiteX2" fmla="*/ 807720 w 1702435"/>
              <a:gd name="connsiteY2" fmla="*/ 215760 h 269100"/>
              <a:gd name="connsiteX3" fmla="*/ 0 w 1702435"/>
              <a:gd name="connsiteY3" fmla="*/ 269100 h 269100"/>
              <a:gd name="connsiteX0" fmla="*/ 1702435 w 1702435"/>
              <a:gd name="connsiteY0" fmla="*/ 4800 h 267690"/>
              <a:gd name="connsiteX1" fmla="*/ 1150620 w 1702435"/>
              <a:gd name="connsiteY1" fmla="*/ 31470 h 267690"/>
              <a:gd name="connsiteX2" fmla="*/ 807720 w 1702435"/>
              <a:gd name="connsiteY2" fmla="*/ 214350 h 267690"/>
              <a:gd name="connsiteX3" fmla="*/ 0 w 1702435"/>
              <a:gd name="connsiteY3" fmla="*/ 267690 h 267690"/>
            </a:gdLst>
            <a:ahLst/>
            <a:cxnLst>
              <a:cxn ang="0">
                <a:pos x="connsiteX0" y="connsiteY0"/>
              </a:cxn>
              <a:cxn ang="0">
                <a:pos x="connsiteX1" y="connsiteY1"/>
              </a:cxn>
              <a:cxn ang="0">
                <a:pos x="connsiteX2" y="connsiteY2"/>
              </a:cxn>
              <a:cxn ang="0">
                <a:pos x="connsiteX3" y="connsiteY3"/>
              </a:cxn>
            </a:cxnLst>
            <a:rect l="l" t="t" r="r" b="b"/>
            <a:pathLst>
              <a:path w="1702435" h="267690">
                <a:moveTo>
                  <a:pt x="1702435" y="4800"/>
                </a:moveTo>
                <a:cubicBezTo>
                  <a:pt x="1502410" y="-4090"/>
                  <a:pt x="1299739" y="-3455"/>
                  <a:pt x="1150620" y="31470"/>
                </a:cubicBezTo>
                <a:cubicBezTo>
                  <a:pt x="1001501" y="66395"/>
                  <a:pt x="999490" y="174980"/>
                  <a:pt x="807720" y="214350"/>
                </a:cubicBezTo>
                <a:cubicBezTo>
                  <a:pt x="615950" y="253720"/>
                  <a:pt x="307975" y="260705"/>
                  <a:pt x="0" y="26769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6"/>
          <p:cNvSpPr/>
          <p:nvPr/>
        </p:nvSpPr>
        <p:spPr>
          <a:xfrm>
            <a:off x="4005063" y="3979289"/>
            <a:ext cx="328557" cy="1073750"/>
          </a:xfrm>
          <a:custGeom>
            <a:avLst/>
            <a:gdLst>
              <a:gd name="connsiteX0" fmla="*/ 289560 w 289560"/>
              <a:gd name="connsiteY0" fmla="*/ 59442 h 935742"/>
              <a:gd name="connsiteX1" fmla="*/ 160020 w 289560"/>
              <a:gd name="connsiteY1" fmla="*/ 67062 h 935742"/>
              <a:gd name="connsiteX2" fmla="*/ 114300 w 289560"/>
              <a:gd name="connsiteY2" fmla="*/ 737622 h 935742"/>
              <a:gd name="connsiteX3" fmla="*/ 0 w 289560"/>
              <a:gd name="connsiteY3" fmla="*/ 935742 h 935742"/>
              <a:gd name="connsiteX0" fmla="*/ 289560 w 289560"/>
              <a:gd name="connsiteY0" fmla="*/ 16136 h 892436"/>
              <a:gd name="connsiteX1" fmla="*/ 125095 w 289560"/>
              <a:gd name="connsiteY1" fmla="*/ 160281 h 892436"/>
              <a:gd name="connsiteX2" fmla="*/ 114300 w 289560"/>
              <a:gd name="connsiteY2" fmla="*/ 694316 h 892436"/>
              <a:gd name="connsiteX3" fmla="*/ 0 w 289560"/>
              <a:gd name="connsiteY3" fmla="*/ 892436 h 892436"/>
              <a:gd name="connsiteX0" fmla="*/ 286385 w 286385"/>
              <a:gd name="connsiteY0" fmla="*/ 16136 h 844811"/>
              <a:gd name="connsiteX1" fmla="*/ 121920 w 286385"/>
              <a:gd name="connsiteY1" fmla="*/ 160281 h 844811"/>
              <a:gd name="connsiteX2" fmla="*/ 111125 w 286385"/>
              <a:gd name="connsiteY2" fmla="*/ 694316 h 844811"/>
              <a:gd name="connsiteX3" fmla="*/ 0 w 286385"/>
              <a:gd name="connsiteY3" fmla="*/ 844811 h 844811"/>
              <a:gd name="connsiteX0" fmla="*/ 286385 w 286385"/>
              <a:gd name="connsiteY0" fmla="*/ 14986 h 843661"/>
              <a:gd name="connsiteX1" fmla="*/ 121920 w 286385"/>
              <a:gd name="connsiteY1" fmla="*/ 159131 h 843661"/>
              <a:gd name="connsiteX2" fmla="*/ 114300 w 286385"/>
              <a:gd name="connsiteY2" fmla="*/ 623316 h 843661"/>
              <a:gd name="connsiteX3" fmla="*/ 0 w 286385"/>
              <a:gd name="connsiteY3" fmla="*/ 843661 h 843661"/>
              <a:gd name="connsiteX0" fmla="*/ 292735 w 292735"/>
              <a:gd name="connsiteY0" fmla="*/ 14986 h 818261"/>
              <a:gd name="connsiteX1" fmla="*/ 128270 w 292735"/>
              <a:gd name="connsiteY1" fmla="*/ 159131 h 818261"/>
              <a:gd name="connsiteX2" fmla="*/ 120650 w 292735"/>
              <a:gd name="connsiteY2" fmla="*/ 623316 h 818261"/>
              <a:gd name="connsiteX3" fmla="*/ 0 w 292735"/>
              <a:gd name="connsiteY3" fmla="*/ 818261 h 818261"/>
              <a:gd name="connsiteX0" fmla="*/ 292735 w 292735"/>
              <a:gd name="connsiteY0" fmla="*/ 59 h 803334"/>
              <a:gd name="connsiteX1" fmla="*/ 128270 w 292735"/>
              <a:gd name="connsiteY1" fmla="*/ 144204 h 803334"/>
              <a:gd name="connsiteX2" fmla="*/ 120650 w 292735"/>
              <a:gd name="connsiteY2" fmla="*/ 608389 h 803334"/>
              <a:gd name="connsiteX3" fmla="*/ 0 w 292735"/>
              <a:gd name="connsiteY3" fmla="*/ 803334 h 803334"/>
            </a:gdLst>
            <a:ahLst/>
            <a:cxnLst>
              <a:cxn ang="0">
                <a:pos x="connsiteX0" y="connsiteY0"/>
              </a:cxn>
              <a:cxn ang="0">
                <a:pos x="connsiteX1" y="connsiteY1"/>
              </a:cxn>
              <a:cxn ang="0">
                <a:pos x="connsiteX2" y="connsiteY2"/>
              </a:cxn>
              <a:cxn ang="0">
                <a:pos x="connsiteX3" y="connsiteY3"/>
              </a:cxn>
            </a:cxnLst>
            <a:rect l="l" t="t" r="r" b="b"/>
            <a:pathLst>
              <a:path w="292735" h="803334">
                <a:moveTo>
                  <a:pt x="292735" y="59"/>
                </a:moveTo>
                <a:cubicBezTo>
                  <a:pt x="210820" y="-1846"/>
                  <a:pt x="156951" y="42816"/>
                  <a:pt x="128270" y="144204"/>
                </a:cubicBezTo>
                <a:cubicBezTo>
                  <a:pt x="99589" y="245592"/>
                  <a:pt x="142028" y="498534"/>
                  <a:pt x="120650" y="608389"/>
                </a:cubicBezTo>
                <a:cubicBezTo>
                  <a:pt x="99272" y="718244"/>
                  <a:pt x="43815" y="776664"/>
                  <a:pt x="0" y="803334"/>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4869159" y="7044710"/>
            <a:ext cx="462321" cy="190965"/>
          </a:xfrm>
          <a:custGeom>
            <a:avLst/>
            <a:gdLst>
              <a:gd name="connsiteX0" fmla="*/ 0 w 518160"/>
              <a:gd name="connsiteY0" fmla="*/ 297180 h 297180"/>
              <a:gd name="connsiteX1" fmla="*/ 144780 w 518160"/>
              <a:gd name="connsiteY1" fmla="*/ 121920 h 297180"/>
              <a:gd name="connsiteX2" fmla="*/ 518160 w 518160"/>
              <a:gd name="connsiteY2" fmla="*/ 0 h 297180"/>
            </a:gdLst>
            <a:ahLst/>
            <a:cxnLst>
              <a:cxn ang="0">
                <a:pos x="connsiteX0" y="connsiteY0"/>
              </a:cxn>
              <a:cxn ang="0">
                <a:pos x="connsiteX1" y="connsiteY1"/>
              </a:cxn>
              <a:cxn ang="0">
                <a:pos x="connsiteX2" y="connsiteY2"/>
              </a:cxn>
            </a:cxnLst>
            <a:rect l="l" t="t" r="r" b="b"/>
            <a:pathLst>
              <a:path w="518160" h="297180">
                <a:moveTo>
                  <a:pt x="0" y="297180"/>
                </a:moveTo>
                <a:cubicBezTo>
                  <a:pt x="29210" y="234315"/>
                  <a:pt x="58420" y="171450"/>
                  <a:pt x="144780" y="121920"/>
                </a:cubicBezTo>
                <a:cubicBezTo>
                  <a:pt x="231140" y="72390"/>
                  <a:pt x="374650" y="36195"/>
                  <a:pt x="518160" y="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右中かっこ 16"/>
          <p:cNvSpPr/>
          <p:nvPr/>
        </p:nvSpPr>
        <p:spPr>
          <a:xfrm>
            <a:off x="1178109" y="7336316"/>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3" name="右中かっこ 22"/>
          <p:cNvSpPr/>
          <p:nvPr/>
        </p:nvSpPr>
        <p:spPr>
          <a:xfrm>
            <a:off x="1198095" y="8220534"/>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4" name="テキスト ボックス 23"/>
          <p:cNvSpPr txBox="1"/>
          <p:nvPr/>
        </p:nvSpPr>
        <p:spPr>
          <a:xfrm>
            <a:off x="1414129" y="9298983"/>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25" name="右中かっこ 24"/>
          <p:cNvSpPr/>
          <p:nvPr/>
        </p:nvSpPr>
        <p:spPr>
          <a:xfrm>
            <a:off x="1223501" y="9258851"/>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 name="角丸四角形 26"/>
          <p:cNvSpPr/>
          <p:nvPr/>
        </p:nvSpPr>
        <p:spPr>
          <a:xfrm>
            <a:off x="580580" y="6753200"/>
            <a:ext cx="576064" cy="2772374"/>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27"/>
          <p:cNvSpPr/>
          <p:nvPr/>
        </p:nvSpPr>
        <p:spPr>
          <a:xfrm>
            <a:off x="980728" y="6487903"/>
            <a:ext cx="2000996" cy="848413"/>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ボックス 28"/>
          <p:cNvSpPr txBox="1"/>
          <p:nvPr/>
        </p:nvSpPr>
        <p:spPr>
          <a:xfrm>
            <a:off x="2982104" y="6290840"/>
            <a:ext cx="3702734"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番号欄は、</a:t>
            </a:r>
            <a:r>
              <a:rPr lang="en-US" altLang="ja-JP" sz="1000" dirty="0">
                <a:solidFill>
                  <a:srgbClr val="000000"/>
                </a:solidFill>
                <a:latin typeface="+mj-ea"/>
                <a:ea typeface="+mj-ea"/>
              </a:rPr>
              <a:t>P.14</a:t>
            </a:r>
            <a:r>
              <a:rPr lang="ja-JP" altLang="en-US" sz="1000" dirty="0">
                <a:solidFill>
                  <a:srgbClr val="000000"/>
                </a:solidFill>
                <a:latin typeface="+mj-ea"/>
                <a:ea typeface="+mj-ea"/>
              </a:rPr>
              <a:t>の「４．構成員人数」の表中の分類番号からあてはまる番号を選択し記入します。</a:t>
            </a:r>
            <a:endParaRPr lang="en-US" altLang="ja-JP" sz="1000" dirty="0">
              <a:solidFill>
                <a:srgbClr val="000000"/>
              </a:solidFill>
              <a:latin typeface="+mj-ea"/>
              <a:ea typeface="+mj-ea"/>
            </a:endParaRPr>
          </a:p>
          <a:p>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エクセル様式ではプルダウンで番号を選択して入力しますが、</a:t>
            </a:r>
            <a:endParaRPr lang="en-US" altLang="ja-JP" sz="1000" dirty="0">
              <a:solidFill>
                <a:srgbClr val="000000"/>
              </a:solidFill>
              <a:latin typeface="+mj-ea"/>
              <a:ea typeface="+mj-ea"/>
            </a:endParaRPr>
          </a:p>
          <a:p>
            <a:r>
              <a:rPr lang="ja-JP" altLang="en-US" sz="1000" dirty="0">
                <a:solidFill>
                  <a:srgbClr val="000000"/>
                </a:solidFill>
                <a:latin typeface="+mj-ea"/>
              </a:rPr>
              <a:t>②農業者以外の個人については、番号欄に５を直接記入します。</a:t>
            </a:r>
            <a:endParaRPr lang="en-US" altLang="ja-JP" sz="1000" dirty="0">
              <a:solidFill>
                <a:srgbClr val="000000"/>
              </a:solidFill>
              <a:latin typeface="+mj-ea"/>
              <a:ea typeface="+mj-ea"/>
            </a:endParaRPr>
          </a:p>
        </p:txBody>
      </p:sp>
      <p:sp>
        <p:nvSpPr>
          <p:cNvPr id="32" name="フリーフォーム 31"/>
          <p:cNvSpPr/>
          <p:nvPr/>
        </p:nvSpPr>
        <p:spPr>
          <a:xfrm>
            <a:off x="1052736" y="6487902"/>
            <a:ext cx="1928988" cy="1679223"/>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32"/>
          <p:cNvSpPr/>
          <p:nvPr/>
        </p:nvSpPr>
        <p:spPr>
          <a:xfrm>
            <a:off x="1052736" y="6487903"/>
            <a:ext cx="1928988" cy="2547932"/>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1364899" y="8216897"/>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16" name="テキスト ボックス 15"/>
          <p:cNvSpPr txBox="1"/>
          <p:nvPr/>
        </p:nvSpPr>
        <p:spPr>
          <a:xfrm>
            <a:off x="1285904" y="7408236"/>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34" name="正方形/長方形 33">
            <a:extLst>
              <a:ext uri="{FF2B5EF4-FFF2-40B4-BE49-F238E27FC236}">
                <a16:creationId xmlns:a16="http://schemas.microsoft.com/office/drawing/2014/main" xmlns="" id="{3255B86C-880E-46EE-A053-DD20E7D127F0}"/>
              </a:ext>
            </a:extLst>
          </p:cNvPr>
          <p:cNvSpPr/>
          <p:nvPr/>
        </p:nvSpPr>
        <p:spPr>
          <a:xfrm>
            <a:off x="5888155" y="2416909"/>
            <a:ext cx="403070" cy="23040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8">
            <a:extLst>
              <a:ext uri="{FF2B5EF4-FFF2-40B4-BE49-F238E27FC236}">
                <a16:creationId xmlns:a16="http://schemas.microsoft.com/office/drawing/2014/main" xmlns="" id="{FEC912FF-37BD-4018-8A63-3E57FD877D8C}"/>
              </a:ext>
            </a:extLst>
          </p:cNvPr>
          <p:cNvSpPr txBox="1"/>
          <p:nvPr/>
        </p:nvSpPr>
        <p:spPr>
          <a:xfrm>
            <a:off x="5205081" y="1163348"/>
            <a:ext cx="360040" cy="288032"/>
          </a:xfrm>
          <a:prstGeom prst="rect">
            <a:avLst/>
          </a:prstGeom>
          <a:solidFill>
            <a:schemeClr val="bg1"/>
          </a:solidFill>
        </p:spPr>
        <p:txBody>
          <a:bodyPr wrap="square" rtlCol="0">
            <a:spAutoFit/>
          </a:bodyPr>
          <a:lstStyle/>
          <a:p>
            <a:endParaRPr kumimoji="1" lang="ja-JP" altLang="en-US" dirty="0"/>
          </a:p>
        </p:txBody>
      </p:sp>
    </p:spTree>
    <p:extLst>
      <p:ext uri="{BB962C8B-B14F-4D97-AF65-F5344CB8AC3E}">
        <p14:creationId xmlns:p14="http://schemas.microsoft.com/office/powerpoint/2010/main" val="109684839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35000" y="330734"/>
            <a:ext cx="6588000" cy="3470138"/>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4"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5"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pic>
        <p:nvPicPr>
          <p:cNvPr id="205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2752"/>
          <a:stretch/>
        </p:blipFill>
        <p:spPr bwMode="auto">
          <a:xfrm>
            <a:off x="459000" y="379146"/>
            <a:ext cx="5940000" cy="3393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フリーフォーム 9"/>
          <p:cNvSpPr/>
          <p:nvPr/>
        </p:nvSpPr>
        <p:spPr>
          <a:xfrm flipH="1">
            <a:off x="4365104" y="1424608"/>
            <a:ext cx="518160" cy="297180"/>
          </a:xfrm>
          <a:custGeom>
            <a:avLst/>
            <a:gdLst>
              <a:gd name="connsiteX0" fmla="*/ 0 w 518160"/>
              <a:gd name="connsiteY0" fmla="*/ 297180 h 297180"/>
              <a:gd name="connsiteX1" fmla="*/ 144780 w 518160"/>
              <a:gd name="connsiteY1" fmla="*/ 121920 h 297180"/>
              <a:gd name="connsiteX2" fmla="*/ 518160 w 518160"/>
              <a:gd name="connsiteY2" fmla="*/ 0 h 297180"/>
            </a:gdLst>
            <a:ahLst/>
            <a:cxnLst>
              <a:cxn ang="0">
                <a:pos x="connsiteX0" y="connsiteY0"/>
              </a:cxn>
              <a:cxn ang="0">
                <a:pos x="connsiteX1" y="connsiteY1"/>
              </a:cxn>
              <a:cxn ang="0">
                <a:pos x="connsiteX2" y="connsiteY2"/>
              </a:cxn>
            </a:cxnLst>
            <a:rect l="l" t="t" r="r" b="b"/>
            <a:pathLst>
              <a:path w="518160" h="297180">
                <a:moveTo>
                  <a:pt x="0" y="297180"/>
                </a:moveTo>
                <a:cubicBezTo>
                  <a:pt x="29210" y="234315"/>
                  <a:pt x="58420" y="171450"/>
                  <a:pt x="144780" y="121920"/>
                </a:cubicBezTo>
                <a:cubicBezTo>
                  <a:pt x="231140" y="72390"/>
                  <a:pt x="374650" y="36195"/>
                  <a:pt x="518160" y="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p:nvSpPr>
        <p:spPr>
          <a:xfrm>
            <a:off x="133301" y="3993904"/>
            <a:ext cx="6588000" cy="5660694"/>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pic>
        <p:nvPicPr>
          <p:cNvPr id="2" name="図 1">
            <a:extLst>
              <a:ext uri="{FF2B5EF4-FFF2-40B4-BE49-F238E27FC236}">
                <a16:creationId xmlns:a16="http://schemas.microsoft.com/office/drawing/2014/main" xmlns="" id="{A1927CD9-98FF-40BD-AD2C-1850BC4D4DD2}"/>
              </a:ext>
            </a:extLst>
          </p:cNvPr>
          <p:cNvPicPr>
            <a:picLocks noChangeAspect="1"/>
          </p:cNvPicPr>
          <p:nvPr/>
        </p:nvPicPr>
        <p:blipFill>
          <a:blip r:embed="rId3"/>
          <a:stretch>
            <a:fillRect/>
          </a:stretch>
        </p:blipFill>
        <p:spPr>
          <a:xfrm>
            <a:off x="697562" y="4101273"/>
            <a:ext cx="5109576" cy="5237903"/>
          </a:xfrm>
          <a:prstGeom prst="rect">
            <a:avLst/>
          </a:prstGeom>
        </p:spPr>
      </p:pic>
      <p:sp>
        <p:nvSpPr>
          <p:cNvPr id="14" name="Rectangle 53"/>
          <p:cNvSpPr>
            <a:spLocks noChangeArrowheads="1"/>
          </p:cNvSpPr>
          <p:nvPr/>
        </p:nvSpPr>
        <p:spPr bwMode="auto">
          <a:xfrm>
            <a:off x="3162672" y="3888134"/>
            <a:ext cx="3523617"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本同意書は、協定に参加する農業（経営）者向けのものです。</a:t>
            </a:r>
            <a:endParaRPr lang="en-US" altLang="ja-JP" sz="1000" dirty="0"/>
          </a:p>
          <a:p>
            <a:pPr defTabSz="936625" fontAlgn="base">
              <a:spcBef>
                <a:spcPct val="0"/>
              </a:spcBef>
              <a:spcAft>
                <a:spcPct val="0"/>
              </a:spcAft>
            </a:pPr>
            <a:r>
              <a:rPr lang="en-US" altLang="ja-JP" sz="1000" dirty="0"/>
              <a:t>※</a:t>
            </a:r>
            <a:r>
              <a:rPr lang="ja-JP" altLang="en-US" sz="1000" dirty="0"/>
              <a:t>「農業者」の定義は、</a:t>
            </a:r>
            <a:r>
              <a:rPr lang="en-US" altLang="ja-JP" sz="1000" dirty="0"/>
              <a:t>14</a:t>
            </a:r>
            <a:r>
              <a:rPr lang="ja-JP" altLang="en-US" sz="1000" dirty="0"/>
              <a:t>ページ中段の注２を参照。</a:t>
            </a:r>
            <a:endParaRPr lang="en-US" altLang="ja-JP" sz="1000" dirty="0"/>
          </a:p>
        </p:txBody>
      </p:sp>
      <p:sp>
        <p:nvSpPr>
          <p:cNvPr id="15" name="Rectangle 53"/>
          <p:cNvSpPr>
            <a:spLocks noChangeArrowheads="1"/>
          </p:cNvSpPr>
          <p:nvPr/>
        </p:nvSpPr>
        <p:spPr bwMode="auto">
          <a:xfrm>
            <a:off x="4326227" y="6123999"/>
            <a:ext cx="2088000"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pPr>
            <a:r>
              <a:rPr lang="ja-JP" altLang="en-US" sz="1000" dirty="0"/>
              <a:t>「協定農用地」には活動を実施する農用地面積を記載します。</a:t>
            </a:r>
            <a:endParaRPr lang="en-US" altLang="ja-JP" sz="1000" dirty="0"/>
          </a:p>
        </p:txBody>
      </p:sp>
      <p:sp>
        <p:nvSpPr>
          <p:cNvPr id="16" name="Rectangle 53"/>
          <p:cNvSpPr>
            <a:spLocks noChangeArrowheads="1"/>
          </p:cNvSpPr>
          <p:nvPr/>
        </p:nvSpPr>
        <p:spPr bwMode="auto">
          <a:xfrm>
            <a:off x="4307970" y="6896521"/>
            <a:ext cx="2088000"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pPr>
            <a:r>
              <a:rPr lang="ja-JP" altLang="en-US" sz="1000" dirty="0"/>
              <a:t>「対象農用地」には、交付金の算定の対象となる農用地面積を記載します。</a:t>
            </a:r>
          </a:p>
        </p:txBody>
      </p:sp>
      <p:sp>
        <p:nvSpPr>
          <p:cNvPr id="17" name="フリーフォーム 16"/>
          <p:cNvSpPr/>
          <p:nvPr/>
        </p:nvSpPr>
        <p:spPr>
          <a:xfrm>
            <a:off x="2623792" y="6302500"/>
            <a:ext cx="1702435" cy="267690"/>
          </a:xfrm>
          <a:custGeom>
            <a:avLst/>
            <a:gdLst>
              <a:gd name="connsiteX0" fmla="*/ 1699260 w 1699260"/>
              <a:gd name="connsiteY0" fmla="*/ 12662 h 256502"/>
              <a:gd name="connsiteX1" fmla="*/ 1150620 w 1699260"/>
              <a:gd name="connsiteY1" fmla="*/ 20282 h 256502"/>
              <a:gd name="connsiteX2" fmla="*/ 807720 w 1699260"/>
              <a:gd name="connsiteY2" fmla="*/ 203162 h 256502"/>
              <a:gd name="connsiteX3" fmla="*/ 0 w 1699260"/>
              <a:gd name="connsiteY3" fmla="*/ 256502 h 256502"/>
              <a:gd name="connsiteX0" fmla="*/ 1702435 w 1702435"/>
              <a:gd name="connsiteY0" fmla="*/ 6210 h 269100"/>
              <a:gd name="connsiteX1" fmla="*/ 1150620 w 1702435"/>
              <a:gd name="connsiteY1" fmla="*/ 32880 h 269100"/>
              <a:gd name="connsiteX2" fmla="*/ 807720 w 1702435"/>
              <a:gd name="connsiteY2" fmla="*/ 215760 h 269100"/>
              <a:gd name="connsiteX3" fmla="*/ 0 w 1702435"/>
              <a:gd name="connsiteY3" fmla="*/ 269100 h 269100"/>
              <a:gd name="connsiteX0" fmla="*/ 1702435 w 1702435"/>
              <a:gd name="connsiteY0" fmla="*/ 4800 h 267690"/>
              <a:gd name="connsiteX1" fmla="*/ 1150620 w 1702435"/>
              <a:gd name="connsiteY1" fmla="*/ 31470 h 267690"/>
              <a:gd name="connsiteX2" fmla="*/ 807720 w 1702435"/>
              <a:gd name="connsiteY2" fmla="*/ 214350 h 267690"/>
              <a:gd name="connsiteX3" fmla="*/ 0 w 1702435"/>
              <a:gd name="connsiteY3" fmla="*/ 267690 h 267690"/>
            </a:gdLst>
            <a:ahLst/>
            <a:cxnLst>
              <a:cxn ang="0">
                <a:pos x="connsiteX0" y="connsiteY0"/>
              </a:cxn>
              <a:cxn ang="0">
                <a:pos x="connsiteX1" y="connsiteY1"/>
              </a:cxn>
              <a:cxn ang="0">
                <a:pos x="connsiteX2" y="connsiteY2"/>
              </a:cxn>
              <a:cxn ang="0">
                <a:pos x="connsiteX3" y="connsiteY3"/>
              </a:cxn>
            </a:cxnLst>
            <a:rect l="l" t="t" r="r" b="b"/>
            <a:pathLst>
              <a:path w="1702435" h="267690">
                <a:moveTo>
                  <a:pt x="1702435" y="4800"/>
                </a:moveTo>
                <a:cubicBezTo>
                  <a:pt x="1502410" y="-4090"/>
                  <a:pt x="1299739" y="-3455"/>
                  <a:pt x="1150620" y="31470"/>
                </a:cubicBezTo>
                <a:cubicBezTo>
                  <a:pt x="1001501" y="66395"/>
                  <a:pt x="999490" y="174980"/>
                  <a:pt x="807720" y="214350"/>
                </a:cubicBezTo>
                <a:cubicBezTo>
                  <a:pt x="615950" y="253720"/>
                  <a:pt x="307975" y="260705"/>
                  <a:pt x="0" y="26769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17"/>
          <p:cNvSpPr/>
          <p:nvPr/>
        </p:nvSpPr>
        <p:spPr>
          <a:xfrm>
            <a:off x="2949327" y="7086760"/>
            <a:ext cx="1355072" cy="143025"/>
          </a:xfrm>
          <a:custGeom>
            <a:avLst/>
            <a:gdLst>
              <a:gd name="connsiteX0" fmla="*/ 1699260 w 1699260"/>
              <a:gd name="connsiteY0" fmla="*/ 12662 h 256502"/>
              <a:gd name="connsiteX1" fmla="*/ 1150620 w 1699260"/>
              <a:gd name="connsiteY1" fmla="*/ 20282 h 256502"/>
              <a:gd name="connsiteX2" fmla="*/ 807720 w 1699260"/>
              <a:gd name="connsiteY2" fmla="*/ 203162 h 256502"/>
              <a:gd name="connsiteX3" fmla="*/ 0 w 1699260"/>
              <a:gd name="connsiteY3" fmla="*/ 256502 h 256502"/>
              <a:gd name="connsiteX0" fmla="*/ 1702435 w 1702435"/>
              <a:gd name="connsiteY0" fmla="*/ 6210 h 269100"/>
              <a:gd name="connsiteX1" fmla="*/ 1150620 w 1702435"/>
              <a:gd name="connsiteY1" fmla="*/ 32880 h 269100"/>
              <a:gd name="connsiteX2" fmla="*/ 807720 w 1702435"/>
              <a:gd name="connsiteY2" fmla="*/ 215760 h 269100"/>
              <a:gd name="connsiteX3" fmla="*/ 0 w 1702435"/>
              <a:gd name="connsiteY3" fmla="*/ 269100 h 269100"/>
              <a:gd name="connsiteX0" fmla="*/ 1702435 w 1702435"/>
              <a:gd name="connsiteY0" fmla="*/ 4800 h 267690"/>
              <a:gd name="connsiteX1" fmla="*/ 1150620 w 1702435"/>
              <a:gd name="connsiteY1" fmla="*/ 31470 h 267690"/>
              <a:gd name="connsiteX2" fmla="*/ 807720 w 1702435"/>
              <a:gd name="connsiteY2" fmla="*/ 214350 h 267690"/>
              <a:gd name="connsiteX3" fmla="*/ 0 w 1702435"/>
              <a:gd name="connsiteY3" fmla="*/ 267690 h 267690"/>
            </a:gdLst>
            <a:ahLst/>
            <a:cxnLst>
              <a:cxn ang="0">
                <a:pos x="connsiteX0" y="connsiteY0"/>
              </a:cxn>
              <a:cxn ang="0">
                <a:pos x="connsiteX1" y="connsiteY1"/>
              </a:cxn>
              <a:cxn ang="0">
                <a:pos x="connsiteX2" y="connsiteY2"/>
              </a:cxn>
              <a:cxn ang="0">
                <a:pos x="connsiteX3" y="connsiteY3"/>
              </a:cxn>
            </a:cxnLst>
            <a:rect l="l" t="t" r="r" b="b"/>
            <a:pathLst>
              <a:path w="1702435" h="267690">
                <a:moveTo>
                  <a:pt x="1702435" y="4800"/>
                </a:moveTo>
                <a:cubicBezTo>
                  <a:pt x="1502410" y="-4090"/>
                  <a:pt x="1299739" y="-3455"/>
                  <a:pt x="1150620" y="31470"/>
                </a:cubicBezTo>
                <a:cubicBezTo>
                  <a:pt x="1001501" y="66395"/>
                  <a:pt x="999490" y="174980"/>
                  <a:pt x="807720" y="214350"/>
                </a:cubicBezTo>
                <a:cubicBezTo>
                  <a:pt x="615950" y="253720"/>
                  <a:pt x="307975" y="260705"/>
                  <a:pt x="0" y="26769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18"/>
          <p:cNvSpPr/>
          <p:nvPr/>
        </p:nvSpPr>
        <p:spPr>
          <a:xfrm>
            <a:off x="4008488" y="7086760"/>
            <a:ext cx="292735" cy="864000"/>
          </a:xfrm>
          <a:custGeom>
            <a:avLst/>
            <a:gdLst>
              <a:gd name="connsiteX0" fmla="*/ 289560 w 289560"/>
              <a:gd name="connsiteY0" fmla="*/ 59442 h 935742"/>
              <a:gd name="connsiteX1" fmla="*/ 160020 w 289560"/>
              <a:gd name="connsiteY1" fmla="*/ 67062 h 935742"/>
              <a:gd name="connsiteX2" fmla="*/ 114300 w 289560"/>
              <a:gd name="connsiteY2" fmla="*/ 737622 h 935742"/>
              <a:gd name="connsiteX3" fmla="*/ 0 w 289560"/>
              <a:gd name="connsiteY3" fmla="*/ 935742 h 935742"/>
              <a:gd name="connsiteX0" fmla="*/ 289560 w 289560"/>
              <a:gd name="connsiteY0" fmla="*/ 16136 h 892436"/>
              <a:gd name="connsiteX1" fmla="*/ 125095 w 289560"/>
              <a:gd name="connsiteY1" fmla="*/ 160281 h 892436"/>
              <a:gd name="connsiteX2" fmla="*/ 114300 w 289560"/>
              <a:gd name="connsiteY2" fmla="*/ 694316 h 892436"/>
              <a:gd name="connsiteX3" fmla="*/ 0 w 289560"/>
              <a:gd name="connsiteY3" fmla="*/ 892436 h 892436"/>
              <a:gd name="connsiteX0" fmla="*/ 286385 w 286385"/>
              <a:gd name="connsiteY0" fmla="*/ 16136 h 844811"/>
              <a:gd name="connsiteX1" fmla="*/ 121920 w 286385"/>
              <a:gd name="connsiteY1" fmla="*/ 160281 h 844811"/>
              <a:gd name="connsiteX2" fmla="*/ 111125 w 286385"/>
              <a:gd name="connsiteY2" fmla="*/ 694316 h 844811"/>
              <a:gd name="connsiteX3" fmla="*/ 0 w 286385"/>
              <a:gd name="connsiteY3" fmla="*/ 844811 h 844811"/>
              <a:gd name="connsiteX0" fmla="*/ 286385 w 286385"/>
              <a:gd name="connsiteY0" fmla="*/ 14986 h 843661"/>
              <a:gd name="connsiteX1" fmla="*/ 121920 w 286385"/>
              <a:gd name="connsiteY1" fmla="*/ 159131 h 843661"/>
              <a:gd name="connsiteX2" fmla="*/ 114300 w 286385"/>
              <a:gd name="connsiteY2" fmla="*/ 623316 h 843661"/>
              <a:gd name="connsiteX3" fmla="*/ 0 w 286385"/>
              <a:gd name="connsiteY3" fmla="*/ 843661 h 843661"/>
              <a:gd name="connsiteX0" fmla="*/ 292735 w 292735"/>
              <a:gd name="connsiteY0" fmla="*/ 14986 h 818261"/>
              <a:gd name="connsiteX1" fmla="*/ 128270 w 292735"/>
              <a:gd name="connsiteY1" fmla="*/ 159131 h 818261"/>
              <a:gd name="connsiteX2" fmla="*/ 120650 w 292735"/>
              <a:gd name="connsiteY2" fmla="*/ 623316 h 818261"/>
              <a:gd name="connsiteX3" fmla="*/ 0 w 292735"/>
              <a:gd name="connsiteY3" fmla="*/ 818261 h 818261"/>
              <a:gd name="connsiteX0" fmla="*/ 292735 w 292735"/>
              <a:gd name="connsiteY0" fmla="*/ 59 h 803334"/>
              <a:gd name="connsiteX1" fmla="*/ 128270 w 292735"/>
              <a:gd name="connsiteY1" fmla="*/ 144204 h 803334"/>
              <a:gd name="connsiteX2" fmla="*/ 120650 w 292735"/>
              <a:gd name="connsiteY2" fmla="*/ 608389 h 803334"/>
              <a:gd name="connsiteX3" fmla="*/ 0 w 292735"/>
              <a:gd name="connsiteY3" fmla="*/ 803334 h 803334"/>
            </a:gdLst>
            <a:ahLst/>
            <a:cxnLst>
              <a:cxn ang="0">
                <a:pos x="connsiteX0" y="connsiteY0"/>
              </a:cxn>
              <a:cxn ang="0">
                <a:pos x="connsiteX1" y="connsiteY1"/>
              </a:cxn>
              <a:cxn ang="0">
                <a:pos x="connsiteX2" y="connsiteY2"/>
              </a:cxn>
              <a:cxn ang="0">
                <a:pos x="connsiteX3" y="connsiteY3"/>
              </a:cxn>
            </a:cxnLst>
            <a:rect l="l" t="t" r="r" b="b"/>
            <a:pathLst>
              <a:path w="292735" h="803334">
                <a:moveTo>
                  <a:pt x="292735" y="59"/>
                </a:moveTo>
                <a:cubicBezTo>
                  <a:pt x="210820" y="-1846"/>
                  <a:pt x="156951" y="42816"/>
                  <a:pt x="128270" y="144204"/>
                </a:cubicBezTo>
                <a:cubicBezTo>
                  <a:pt x="99589" y="245592"/>
                  <a:pt x="142028" y="498534"/>
                  <a:pt x="120650" y="608389"/>
                </a:cubicBezTo>
                <a:cubicBezTo>
                  <a:pt x="99272" y="718244"/>
                  <a:pt x="43815" y="776664"/>
                  <a:pt x="0" y="803334"/>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14</a:t>
            </a:r>
          </a:p>
        </p:txBody>
      </p:sp>
      <p:sp>
        <p:nvSpPr>
          <p:cNvPr id="22" name="フリーフォーム 21"/>
          <p:cNvSpPr/>
          <p:nvPr/>
        </p:nvSpPr>
        <p:spPr>
          <a:xfrm rot="5201190">
            <a:off x="1456637" y="2478786"/>
            <a:ext cx="798076" cy="2572164"/>
          </a:xfrm>
          <a:custGeom>
            <a:avLst/>
            <a:gdLst>
              <a:gd name="connsiteX0" fmla="*/ 289560 w 289560"/>
              <a:gd name="connsiteY0" fmla="*/ 59442 h 935742"/>
              <a:gd name="connsiteX1" fmla="*/ 160020 w 289560"/>
              <a:gd name="connsiteY1" fmla="*/ 67062 h 935742"/>
              <a:gd name="connsiteX2" fmla="*/ 114300 w 289560"/>
              <a:gd name="connsiteY2" fmla="*/ 737622 h 935742"/>
              <a:gd name="connsiteX3" fmla="*/ 0 w 289560"/>
              <a:gd name="connsiteY3" fmla="*/ 935742 h 935742"/>
              <a:gd name="connsiteX0" fmla="*/ 289560 w 289560"/>
              <a:gd name="connsiteY0" fmla="*/ 16136 h 892436"/>
              <a:gd name="connsiteX1" fmla="*/ 125095 w 289560"/>
              <a:gd name="connsiteY1" fmla="*/ 160281 h 892436"/>
              <a:gd name="connsiteX2" fmla="*/ 114300 w 289560"/>
              <a:gd name="connsiteY2" fmla="*/ 694316 h 892436"/>
              <a:gd name="connsiteX3" fmla="*/ 0 w 289560"/>
              <a:gd name="connsiteY3" fmla="*/ 892436 h 892436"/>
              <a:gd name="connsiteX0" fmla="*/ 286385 w 286385"/>
              <a:gd name="connsiteY0" fmla="*/ 16136 h 844811"/>
              <a:gd name="connsiteX1" fmla="*/ 121920 w 286385"/>
              <a:gd name="connsiteY1" fmla="*/ 160281 h 844811"/>
              <a:gd name="connsiteX2" fmla="*/ 111125 w 286385"/>
              <a:gd name="connsiteY2" fmla="*/ 694316 h 844811"/>
              <a:gd name="connsiteX3" fmla="*/ 0 w 286385"/>
              <a:gd name="connsiteY3" fmla="*/ 844811 h 844811"/>
              <a:gd name="connsiteX0" fmla="*/ 286385 w 286385"/>
              <a:gd name="connsiteY0" fmla="*/ 14986 h 843661"/>
              <a:gd name="connsiteX1" fmla="*/ 121920 w 286385"/>
              <a:gd name="connsiteY1" fmla="*/ 159131 h 843661"/>
              <a:gd name="connsiteX2" fmla="*/ 114300 w 286385"/>
              <a:gd name="connsiteY2" fmla="*/ 623316 h 843661"/>
              <a:gd name="connsiteX3" fmla="*/ 0 w 286385"/>
              <a:gd name="connsiteY3" fmla="*/ 843661 h 843661"/>
              <a:gd name="connsiteX0" fmla="*/ 292735 w 292735"/>
              <a:gd name="connsiteY0" fmla="*/ 14986 h 818261"/>
              <a:gd name="connsiteX1" fmla="*/ 128270 w 292735"/>
              <a:gd name="connsiteY1" fmla="*/ 159131 h 818261"/>
              <a:gd name="connsiteX2" fmla="*/ 120650 w 292735"/>
              <a:gd name="connsiteY2" fmla="*/ 623316 h 818261"/>
              <a:gd name="connsiteX3" fmla="*/ 0 w 292735"/>
              <a:gd name="connsiteY3" fmla="*/ 818261 h 818261"/>
              <a:gd name="connsiteX0" fmla="*/ 292735 w 292735"/>
              <a:gd name="connsiteY0" fmla="*/ 59 h 803334"/>
              <a:gd name="connsiteX1" fmla="*/ 128270 w 292735"/>
              <a:gd name="connsiteY1" fmla="*/ 144204 h 803334"/>
              <a:gd name="connsiteX2" fmla="*/ 120650 w 292735"/>
              <a:gd name="connsiteY2" fmla="*/ 608389 h 803334"/>
              <a:gd name="connsiteX3" fmla="*/ 0 w 292735"/>
              <a:gd name="connsiteY3" fmla="*/ 803334 h 803334"/>
            </a:gdLst>
            <a:ahLst/>
            <a:cxnLst>
              <a:cxn ang="0">
                <a:pos x="connsiteX0" y="connsiteY0"/>
              </a:cxn>
              <a:cxn ang="0">
                <a:pos x="connsiteX1" y="connsiteY1"/>
              </a:cxn>
              <a:cxn ang="0">
                <a:pos x="connsiteX2" y="connsiteY2"/>
              </a:cxn>
              <a:cxn ang="0">
                <a:pos x="connsiteX3" y="connsiteY3"/>
              </a:cxn>
            </a:cxnLst>
            <a:rect l="l" t="t" r="r" b="b"/>
            <a:pathLst>
              <a:path w="292735" h="803334">
                <a:moveTo>
                  <a:pt x="292735" y="59"/>
                </a:moveTo>
                <a:cubicBezTo>
                  <a:pt x="210820" y="-1846"/>
                  <a:pt x="156951" y="42816"/>
                  <a:pt x="128270" y="144204"/>
                </a:cubicBezTo>
                <a:cubicBezTo>
                  <a:pt x="99589" y="245592"/>
                  <a:pt x="142028" y="498534"/>
                  <a:pt x="120650" y="608389"/>
                </a:cubicBezTo>
                <a:cubicBezTo>
                  <a:pt x="99272" y="718244"/>
                  <a:pt x="43815" y="776664"/>
                  <a:pt x="0" y="803334"/>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角丸四角形 20"/>
          <p:cNvSpPr/>
          <p:nvPr/>
        </p:nvSpPr>
        <p:spPr>
          <a:xfrm>
            <a:off x="3154016" y="557890"/>
            <a:ext cx="1218461" cy="2505975"/>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Rectangle 65"/>
          <p:cNvSpPr>
            <a:spLocks noChangeArrowheads="1"/>
          </p:cNvSpPr>
          <p:nvPr/>
        </p:nvSpPr>
        <p:spPr bwMode="auto">
          <a:xfrm>
            <a:off x="3794077" y="1723723"/>
            <a:ext cx="289221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前ページの協定参加集落（活動組織）の構成員で選択した番号を区分して、ここに集計します。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エクセル様式では前ページの表から選択した番号が自動集計されます。</a:t>
            </a:r>
            <a:endParaRPr lang="en-US" altLang="ja-JP" sz="1000" dirty="0">
              <a:solidFill>
                <a:srgbClr val="FF0000"/>
              </a:solidFill>
            </a:endParaRPr>
          </a:p>
        </p:txBody>
      </p:sp>
      <p:sp>
        <p:nvSpPr>
          <p:cNvPr id="24" name="正方形/長方形 23">
            <a:extLst>
              <a:ext uri="{FF2B5EF4-FFF2-40B4-BE49-F238E27FC236}">
                <a16:creationId xmlns:a16="http://schemas.microsoft.com/office/drawing/2014/main" xmlns="" id="{FF2CFC9A-CDE0-4D0F-B219-77A1D5B31E8C}"/>
              </a:ext>
            </a:extLst>
          </p:cNvPr>
          <p:cNvSpPr/>
          <p:nvPr/>
        </p:nvSpPr>
        <p:spPr>
          <a:xfrm>
            <a:off x="5373216" y="5441010"/>
            <a:ext cx="261334" cy="196377"/>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a:extLst>
              <a:ext uri="{FF2B5EF4-FFF2-40B4-BE49-F238E27FC236}">
                <a16:creationId xmlns:a16="http://schemas.microsoft.com/office/drawing/2014/main" xmlns="" id="{F1D37CEB-7E10-4200-B49C-CDBE8B9A3AD7}"/>
              </a:ext>
            </a:extLst>
          </p:cNvPr>
          <p:cNvSpPr txBox="1"/>
          <p:nvPr/>
        </p:nvSpPr>
        <p:spPr>
          <a:xfrm>
            <a:off x="4056452" y="775352"/>
            <a:ext cx="269775" cy="215444"/>
          </a:xfrm>
          <a:prstGeom prst="rect">
            <a:avLst/>
          </a:prstGeom>
          <a:noFill/>
        </p:spPr>
        <p:txBody>
          <a:bodyPr wrap="square" rtlCol="0">
            <a:spAutoFit/>
          </a:bodyPr>
          <a:lstStyle/>
          <a:p>
            <a:r>
              <a:rPr lang="ja-JP" altLang="en-US" sz="800" dirty="0"/>
              <a:t>人</a:t>
            </a:r>
            <a:endParaRPr kumimoji="1" lang="ja-JP" altLang="en-US" sz="800" dirty="0"/>
          </a:p>
        </p:txBody>
      </p:sp>
      <p:sp>
        <p:nvSpPr>
          <p:cNvPr id="25" name="テキスト ボックス 24">
            <a:extLst>
              <a:ext uri="{FF2B5EF4-FFF2-40B4-BE49-F238E27FC236}">
                <a16:creationId xmlns:a16="http://schemas.microsoft.com/office/drawing/2014/main" xmlns="" id="{D259B969-ED6D-44B4-B547-1584F2DC2086}"/>
              </a:ext>
            </a:extLst>
          </p:cNvPr>
          <p:cNvSpPr txBox="1"/>
          <p:nvPr/>
        </p:nvSpPr>
        <p:spPr>
          <a:xfrm>
            <a:off x="4066935" y="1528739"/>
            <a:ext cx="269775" cy="215444"/>
          </a:xfrm>
          <a:prstGeom prst="rect">
            <a:avLst/>
          </a:prstGeom>
          <a:noFill/>
        </p:spPr>
        <p:txBody>
          <a:bodyPr wrap="square" rtlCol="0">
            <a:spAutoFit/>
          </a:bodyPr>
          <a:lstStyle/>
          <a:p>
            <a:r>
              <a:rPr lang="ja-JP" altLang="en-US" sz="800" dirty="0"/>
              <a:t>人</a:t>
            </a:r>
            <a:endParaRPr kumimoji="1" lang="ja-JP" altLang="en-US" sz="800" dirty="0"/>
          </a:p>
        </p:txBody>
      </p:sp>
      <p:sp>
        <p:nvSpPr>
          <p:cNvPr id="26" name="テキスト ボックス 25">
            <a:extLst>
              <a:ext uri="{FF2B5EF4-FFF2-40B4-BE49-F238E27FC236}">
                <a16:creationId xmlns:a16="http://schemas.microsoft.com/office/drawing/2014/main" xmlns="" id="{A3D22492-E125-4B40-8C71-F31628FB8802}"/>
              </a:ext>
            </a:extLst>
          </p:cNvPr>
          <p:cNvSpPr txBox="1"/>
          <p:nvPr/>
        </p:nvSpPr>
        <p:spPr>
          <a:xfrm>
            <a:off x="4019665" y="981213"/>
            <a:ext cx="404272" cy="215444"/>
          </a:xfrm>
          <a:prstGeom prst="rect">
            <a:avLst/>
          </a:prstGeom>
          <a:noFill/>
        </p:spPr>
        <p:txBody>
          <a:bodyPr wrap="square" rtlCol="0">
            <a:spAutoFit/>
          </a:bodyPr>
          <a:lstStyle/>
          <a:p>
            <a:r>
              <a:rPr kumimoji="1" lang="ja-JP" altLang="en-US" sz="800" dirty="0"/>
              <a:t>団体</a:t>
            </a:r>
          </a:p>
        </p:txBody>
      </p:sp>
      <p:sp>
        <p:nvSpPr>
          <p:cNvPr id="27" name="テキスト ボックス 26">
            <a:extLst>
              <a:ext uri="{FF2B5EF4-FFF2-40B4-BE49-F238E27FC236}">
                <a16:creationId xmlns:a16="http://schemas.microsoft.com/office/drawing/2014/main" xmlns="" id="{FB0A996F-D343-4E8C-B420-E766649BD887}"/>
              </a:ext>
            </a:extLst>
          </p:cNvPr>
          <p:cNvSpPr txBox="1"/>
          <p:nvPr/>
        </p:nvSpPr>
        <p:spPr>
          <a:xfrm>
            <a:off x="4019665" y="1131627"/>
            <a:ext cx="404272" cy="215444"/>
          </a:xfrm>
          <a:prstGeom prst="rect">
            <a:avLst/>
          </a:prstGeom>
          <a:noFill/>
        </p:spPr>
        <p:txBody>
          <a:bodyPr wrap="square" rtlCol="0">
            <a:spAutoFit/>
          </a:bodyPr>
          <a:lstStyle/>
          <a:p>
            <a:r>
              <a:rPr kumimoji="1" lang="ja-JP" altLang="en-US" sz="800" dirty="0"/>
              <a:t>団体</a:t>
            </a:r>
          </a:p>
        </p:txBody>
      </p:sp>
      <p:sp>
        <p:nvSpPr>
          <p:cNvPr id="28" name="テキスト ボックス 27">
            <a:extLst>
              <a:ext uri="{FF2B5EF4-FFF2-40B4-BE49-F238E27FC236}">
                <a16:creationId xmlns:a16="http://schemas.microsoft.com/office/drawing/2014/main" xmlns="" id="{35DC2942-937A-497C-B0FB-BC5FC69D9B2C}"/>
              </a:ext>
            </a:extLst>
          </p:cNvPr>
          <p:cNvSpPr txBox="1"/>
          <p:nvPr/>
        </p:nvSpPr>
        <p:spPr>
          <a:xfrm>
            <a:off x="4008488" y="2454820"/>
            <a:ext cx="404272" cy="215444"/>
          </a:xfrm>
          <a:prstGeom prst="rect">
            <a:avLst/>
          </a:prstGeom>
          <a:noFill/>
        </p:spPr>
        <p:txBody>
          <a:bodyPr wrap="square" rtlCol="0">
            <a:spAutoFit/>
          </a:bodyPr>
          <a:lstStyle/>
          <a:p>
            <a:r>
              <a:rPr kumimoji="1" lang="ja-JP" altLang="en-US" sz="800" dirty="0"/>
              <a:t>団体</a:t>
            </a:r>
          </a:p>
        </p:txBody>
      </p:sp>
      <p:sp>
        <p:nvSpPr>
          <p:cNvPr id="29" name="テキスト ボックス 28">
            <a:extLst>
              <a:ext uri="{FF2B5EF4-FFF2-40B4-BE49-F238E27FC236}">
                <a16:creationId xmlns:a16="http://schemas.microsoft.com/office/drawing/2014/main" xmlns="" id="{7A2BF6E9-954F-45FD-8DAB-E7DCD1428A0F}"/>
              </a:ext>
            </a:extLst>
          </p:cNvPr>
          <p:cNvSpPr txBox="1"/>
          <p:nvPr/>
        </p:nvSpPr>
        <p:spPr>
          <a:xfrm>
            <a:off x="4008488" y="2591341"/>
            <a:ext cx="404272" cy="215444"/>
          </a:xfrm>
          <a:prstGeom prst="rect">
            <a:avLst/>
          </a:prstGeom>
          <a:noFill/>
        </p:spPr>
        <p:txBody>
          <a:bodyPr wrap="square" rtlCol="0">
            <a:spAutoFit/>
          </a:bodyPr>
          <a:lstStyle/>
          <a:p>
            <a:r>
              <a:rPr kumimoji="1" lang="ja-JP" altLang="en-US" sz="800" dirty="0"/>
              <a:t>団体</a:t>
            </a:r>
          </a:p>
        </p:txBody>
      </p:sp>
      <p:sp>
        <p:nvSpPr>
          <p:cNvPr id="30" name="テキスト ボックス 29">
            <a:extLst>
              <a:ext uri="{FF2B5EF4-FFF2-40B4-BE49-F238E27FC236}">
                <a16:creationId xmlns:a16="http://schemas.microsoft.com/office/drawing/2014/main" xmlns="" id="{06EBDFB0-E37D-430C-82A2-AC69C935E32F}"/>
              </a:ext>
            </a:extLst>
          </p:cNvPr>
          <p:cNvSpPr txBox="1"/>
          <p:nvPr/>
        </p:nvSpPr>
        <p:spPr>
          <a:xfrm>
            <a:off x="4012699" y="2784497"/>
            <a:ext cx="404272" cy="215444"/>
          </a:xfrm>
          <a:prstGeom prst="rect">
            <a:avLst/>
          </a:prstGeom>
          <a:noFill/>
        </p:spPr>
        <p:txBody>
          <a:bodyPr wrap="square" rtlCol="0">
            <a:spAutoFit/>
          </a:bodyPr>
          <a:lstStyle/>
          <a:p>
            <a:r>
              <a:rPr kumimoji="1" lang="ja-JP" altLang="en-US" sz="800" dirty="0"/>
              <a:t>団体</a:t>
            </a:r>
          </a:p>
        </p:txBody>
      </p:sp>
      <p:sp>
        <p:nvSpPr>
          <p:cNvPr id="31" name="テキスト ボックス 30">
            <a:extLst>
              <a:ext uri="{FF2B5EF4-FFF2-40B4-BE49-F238E27FC236}">
                <a16:creationId xmlns:a16="http://schemas.microsoft.com/office/drawing/2014/main" xmlns="" id="{44724E06-157F-4590-881F-DA5DF64C0E20}"/>
              </a:ext>
            </a:extLst>
          </p:cNvPr>
          <p:cNvSpPr txBox="1"/>
          <p:nvPr/>
        </p:nvSpPr>
        <p:spPr>
          <a:xfrm>
            <a:off x="4026721" y="1279982"/>
            <a:ext cx="404272" cy="215444"/>
          </a:xfrm>
          <a:prstGeom prst="rect">
            <a:avLst/>
          </a:prstGeom>
          <a:noFill/>
        </p:spPr>
        <p:txBody>
          <a:bodyPr wrap="square" rtlCol="0">
            <a:spAutoFit/>
          </a:bodyPr>
          <a:lstStyle/>
          <a:p>
            <a:r>
              <a:rPr kumimoji="1" lang="ja-JP" altLang="en-US" sz="800" dirty="0"/>
              <a:t>団体</a:t>
            </a:r>
          </a:p>
        </p:txBody>
      </p:sp>
      <p:sp>
        <p:nvSpPr>
          <p:cNvPr id="32" name="テキスト ボックス 31">
            <a:extLst>
              <a:ext uri="{FF2B5EF4-FFF2-40B4-BE49-F238E27FC236}">
                <a16:creationId xmlns:a16="http://schemas.microsoft.com/office/drawing/2014/main" xmlns="" id="{09AB502A-8E7D-41CA-9A20-CB88B6AABFF4}"/>
              </a:ext>
            </a:extLst>
          </p:cNvPr>
          <p:cNvSpPr txBox="1"/>
          <p:nvPr/>
        </p:nvSpPr>
        <p:spPr>
          <a:xfrm>
            <a:off x="4638984" y="4467194"/>
            <a:ext cx="360040" cy="288032"/>
          </a:xfrm>
          <a:prstGeom prst="rect">
            <a:avLst/>
          </a:prstGeom>
          <a:solidFill>
            <a:schemeClr val="bg1"/>
          </a:solidFill>
        </p:spPr>
        <p:txBody>
          <a:bodyPr wrap="square" rtlCol="0">
            <a:spAutoFit/>
          </a:bodyPr>
          <a:lstStyle/>
          <a:p>
            <a:endParaRPr kumimoji="1" lang="ja-JP" altLang="en-US" dirty="0"/>
          </a:p>
        </p:txBody>
      </p:sp>
    </p:spTree>
    <p:extLst>
      <p:ext uri="{BB962C8B-B14F-4D97-AF65-F5344CB8AC3E}">
        <p14:creationId xmlns:p14="http://schemas.microsoft.com/office/powerpoint/2010/main" val="288440572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96838" y="708148"/>
            <a:ext cx="6588000" cy="8892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pic>
        <p:nvPicPr>
          <p:cNvPr id="5" name="図 4">
            <a:extLst>
              <a:ext uri="{FF2B5EF4-FFF2-40B4-BE49-F238E27FC236}">
                <a16:creationId xmlns:a16="http://schemas.microsoft.com/office/drawing/2014/main" xmlns="" id="{85D14965-560D-4B92-991C-6D3613940844}"/>
              </a:ext>
            </a:extLst>
          </p:cNvPr>
          <p:cNvPicPr>
            <a:picLocks noChangeAspect="1"/>
          </p:cNvPicPr>
          <p:nvPr/>
        </p:nvPicPr>
        <p:blipFill>
          <a:blip r:embed="rId2"/>
          <a:stretch>
            <a:fillRect/>
          </a:stretch>
        </p:blipFill>
        <p:spPr>
          <a:xfrm>
            <a:off x="424513" y="776536"/>
            <a:ext cx="5957233" cy="7874806"/>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2" name="Rectangle 53"/>
          <p:cNvSpPr>
            <a:spLocks noChangeArrowheads="1"/>
          </p:cNvSpPr>
          <p:nvPr/>
        </p:nvSpPr>
        <p:spPr bwMode="auto">
          <a:xfrm>
            <a:off x="116912" y="1352600"/>
            <a:ext cx="252000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参加同意書については、団体における所定の手続きを経てから提出して下さい。</a:t>
            </a:r>
          </a:p>
        </p:txBody>
      </p:sp>
      <p:sp>
        <p:nvSpPr>
          <p:cNvPr id="14"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15</a:t>
            </a:r>
          </a:p>
        </p:txBody>
      </p:sp>
      <p:sp>
        <p:nvSpPr>
          <p:cNvPr id="13" name="Rectangle 53"/>
          <p:cNvSpPr>
            <a:spLocks noChangeArrowheads="1"/>
          </p:cNvSpPr>
          <p:nvPr/>
        </p:nvSpPr>
        <p:spPr bwMode="auto">
          <a:xfrm>
            <a:off x="3403130" y="825165"/>
            <a:ext cx="3231033" cy="226591"/>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本同意書は、協定に参加する団体向けのものです。</a:t>
            </a:r>
          </a:p>
        </p:txBody>
      </p:sp>
      <p:sp>
        <p:nvSpPr>
          <p:cNvPr id="11" name="Rectangle 53"/>
          <p:cNvSpPr>
            <a:spLocks noChangeArrowheads="1"/>
          </p:cNvSpPr>
          <p:nvPr/>
        </p:nvSpPr>
        <p:spPr bwMode="auto">
          <a:xfrm>
            <a:off x="3955506" y="7108088"/>
            <a:ext cx="252000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pPr>
            <a:r>
              <a:rPr lang="ja-JP" altLang="en-US" sz="1000" dirty="0"/>
              <a:t>団体の構成員のうち、広域活動組織の共同活動に参加する者の人数を記載します。</a:t>
            </a:r>
          </a:p>
        </p:txBody>
      </p:sp>
      <p:sp>
        <p:nvSpPr>
          <p:cNvPr id="15" name="正方形/長方形 14"/>
          <p:cNvSpPr/>
          <p:nvPr/>
        </p:nvSpPr>
        <p:spPr>
          <a:xfrm>
            <a:off x="911194" y="7821077"/>
            <a:ext cx="2585460" cy="83026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a:off x="3498850" y="7277100"/>
            <a:ext cx="457200" cy="438150"/>
          </a:xfrm>
          <a:custGeom>
            <a:avLst/>
            <a:gdLst>
              <a:gd name="connsiteX0" fmla="*/ 457200 w 457200"/>
              <a:gd name="connsiteY0" fmla="*/ 0 h 438150"/>
              <a:gd name="connsiteX1" fmla="*/ 317500 w 457200"/>
              <a:gd name="connsiteY1" fmla="*/ 69850 h 438150"/>
              <a:gd name="connsiteX2" fmla="*/ 177800 w 457200"/>
              <a:gd name="connsiteY2" fmla="*/ 368300 h 438150"/>
              <a:gd name="connsiteX3" fmla="*/ 0 w 457200"/>
              <a:gd name="connsiteY3" fmla="*/ 438150 h 438150"/>
            </a:gdLst>
            <a:ahLst/>
            <a:cxnLst>
              <a:cxn ang="0">
                <a:pos x="connsiteX0" y="connsiteY0"/>
              </a:cxn>
              <a:cxn ang="0">
                <a:pos x="connsiteX1" y="connsiteY1"/>
              </a:cxn>
              <a:cxn ang="0">
                <a:pos x="connsiteX2" y="connsiteY2"/>
              </a:cxn>
              <a:cxn ang="0">
                <a:pos x="connsiteX3" y="connsiteY3"/>
              </a:cxn>
            </a:cxnLst>
            <a:rect l="l" t="t" r="r" b="b"/>
            <a:pathLst>
              <a:path w="457200" h="438150">
                <a:moveTo>
                  <a:pt x="457200" y="0"/>
                </a:moveTo>
                <a:cubicBezTo>
                  <a:pt x="410633" y="4233"/>
                  <a:pt x="364067" y="8467"/>
                  <a:pt x="317500" y="69850"/>
                </a:cubicBezTo>
                <a:cubicBezTo>
                  <a:pt x="270933" y="131233"/>
                  <a:pt x="230717" y="306917"/>
                  <a:pt x="177800" y="368300"/>
                </a:cubicBezTo>
                <a:cubicBezTo>
                  <a:pt x="124883" y="429683"/>
                  <a:pt x="62441" y="433916"/>
                  <a:pt x="0" y="43815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a:extLst>
              <a:ext uri="{FF2B5EF4-FFF2-40B4-BE49-F238E27FC236}">
                <a16:creationId xmlns:a16="http://schemas.microsoft.com/office/drawing/2014/main" xmlns="" id="{6CF3F78E-7F8A-40B9-8B5D-9A292B98A652}"/>
              </a:ext>
            </a:extLst>
          </p:cNvPr>
          <p:cNvSpPr/>
          <p:nvPr/>
        </p:nvSpPr>
        <p:spPr>
          <a:xfrm>
            <a:off x="5864890" y="2884385"/>
            <a:ext cx="421574" cy="226592"/>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テキスト ボックス 16">
            <a:extLst>
              <a:ext uri="{FF2B5EF4-FFF2-40B4-BE49-F238E27FC236}">
                <a16:creationId xmlns:a16="http://schemas.microsoft.com/office/drawing/2014/main" xmlns="" id="{631DAFEC-3449-422A-BD45-E916FE108ECF}"/>
              </a:ext>
            </a:extLst>
          </p:cNvPr>
          <p:cNvSpPr txBox="1"/>
          <p:nvPr/>
        </p:nvSpPr>
        <p:spPr>
          <a:xfrm>
            <a:off x="5035486" y="1539966"/>
            <a:ext cx="360040" cy="288032"/>
          </a:xfrm>
          <a:prstGeom prst="rect">
            <a:avLst/>
          </a:prstGeom>
          <a:solidFill>
            <a:schemeClr val="bg1"/>
          </a:solidFill>
        </p:spPr>
        <p:txBody>
          <a:bodyPr wrap="square" rtlCol="0">
            <a:spAutoFit/>
          </a:bodyPr>
          <a:lstStyle/>
          <a:p>
            <a:endParaRPr kumimoji="1" lang="ja-JP" altLang="en-US" dirty="0"/>
          </a:p>
        </p:txBody>
      </p:sp>
    </p:spTree>
    <p:extLst>
      <p:ext uri="{BB962C8B-B14F-4D97-AF65-F5344CB8AC3E}">
        <p14:creationId xmlns:p14="http://schemas.microsoft.com/office/powerpoint/2010/main" val="136279629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5045483" y="5437892"/>
            <a:ext cx="1763220" cy="4334848"/>
          </a:xfrm>
          <a:prstGeom prst="rect">
            <a:avLst/>
          </a:prstGeom>
          <a:solidFill>
            <a:srgbClr val="FFEBAB">
              <a:alpha val="80000"/>
            </a:srgbClr>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82" name="角丸四角形 81"/>
          <p:cNvSpPr/>
          <p:nvPr/>
        </p:nvSpPr>
        <p:spPr>
          <a:xfrm>
            <a:off x="189556" y="7058242"/>
            <a:ext cx="4669425" cy="1279134"/>
          </a:xfrm>
          <a:prstGeom prst="roundRect">
            <a:avLst>
              <a:gd name="adj" fmla="val 2783"/>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41" name="角丸四角形 40"/>
          <p:cNvSpPr/>
          <p:nvPr/>
        </p:nvSpPr>
        <p:spPr>
          <a:xfrm>
            <a:off x="219660" y="5291006"/>
            <a:ext cx="3785404" cy="288032"/>
          </a:xfrm>
          <a:prstGeom prst="roundRect">
            <a:avLst/>
          </a:prstGeom>
          <a:gradFill>
            <a:gsLst>
              <a:gs pos="0">
                <a:schemeClr val="accent2">
                  <a:lumMod val="50000"/>
                </a:schemeClr>
              </a:gs>
              <a:gs pos="100000">
                <a:schemeClr val="accent2">
                  <a:lumMod val="60000"/>
                  <a:lumOff val="40000"/>
                </a:schemeClr>
              </a:gs>
            </a:gsLst>
          </a:gra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sz="1400" b="1" dirty="0">
                <a:solidFill>
                  <a:srgbClr val="FFFFFF"/>
                </a:solidFill>
                <a:latin typeface="ＭＳ ゴシック" pitchFamily="49" charset="-128"/>
                <a:ea typeface="ＭＳ ゴシック" pitchFamily="49" charset="-128"/>
              </a:rPr>
              <a:t>地域の共同活動の例と交付金の構成区分</a:t>
            </a:r>
            <a:endParaRPr lang="en-US" altLang="ja-JP" sz="1400" b="1" dirty="0">
              <a:solidFill>
                <a:srgbClr val="FFFFFF"/>
              </a:solidFill>
              <a:latin typeface="ＭＳ ゴシック" pitchFamily="49" charset="-128"/>
              <a:ea typeface="ＭＳ ゴシック" pitchFamily="49" charset="-128"/>
            </a:endParaRPr>
          </a:p>
        </p:txBody>
      </p:sp>
      <p:sp>
        <p:nvSpPr>
          <p:cNvPr id="40" name="角丸四角形 39"/>
          <p:cNvSpPr/>
          <p:nvPr/>
        </p:nvSpPr>
        <p:spPr>
          <a:xfrm>
            <a:off x="333375" y="632520"/>
            <a:ext cx="6264275" cy="4464174"/>
          </a:xfrm>
          <a:prstGeom prst="roundRect">
            <a:avLst>
              <a:gd name="adj" fmla="val 8677"/>
            </a:avLst>
          </a:prstGeom>
          <a:solidFill>
            <a:srgbClr val="FFFF00">
              <a:alpha val="50000"/>
            </a:srgbClr>
          </a:solidFill>
          <a:ln>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38" name="角丸四角形 37"/>
          <p:cNvSpPr/>
          <p:nvPr/>
        </p:nvSpPr>
        <p:spPr>
          <a:xfrm>
            <a:off x="188640" y="8445438"/>
            <a:ext cx="4661570" cy="1358032"/>
          </a:xfrm>
          <a:prstGeom prst="roundRect">
            <a:avLst>
              <a:gd name="adj" fmla="val 1860"/>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3" name="角丸四角形 2"/>
          <p:cNvSpPr/>
          <p:nvPr/>
        </p:nvSpPr>
        <p:spPr>
          <a:xfrm>
            <a:off x="194304" y="5673080"/>
            <a:ext cx="4669424" cy="1296144"/>
          </a:xfrm>
          <a:prstGeom prst="roundRect">
            <a:avLst>
              <a:gd name="adj" fmla="val 29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ja-JP" altLang="en-US">
              <a:solidFill>
                <a:srgbClr val="FFFFFF"/>
              </a:solidFill>
            </a:endParaRPr>
          </a:p>
        </p:txBody>
      </p:sp>
      <p:sp>
        <p:nvSpPr>
          <p:cNvPr id="12304" name="Rectangle 574"/>
          <p:cNvSpPr>
            <a:spLocks noChangeArrowheads="1"/>
          </p:cNvSpPr>
          <p:nvPr/>
        </p:nvSpPr>
        <p:spPr bwMode="auto">
          <a:xfrm>
            <a:off x="304800" y="117475"/>
            <a:ext cx="2360613"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5" name="Rectangle 575"/>
          <p:cNvSpPr>
            <a:spLocks noChangeArrowheads="1"/>
          </p:cNvSpPr>
          <p:nvPr/>
        </p:nvSpPr>
        <p:spPr bwMode="auto">
          <a:xfrm>
            <a:off x="4119563" y="117475"/>
            <a:ext cx="2433637" cy="330200"/>
          </a:xfrm>
          <a:prstGeom prst="rect">
            <a:avLst/>
          </a:prstGeom>
          <a:solidFill>
            <a:srgbClr val="C5FFF0"/>
          </a:solidFill>
          <a:ln w="9525">
            <a:noFill/>
            <a:miter lim="800000"/>
            <a:headEnd/>
            <a:tailEnd/>
          </a:ln>
        </p:spPr>
        <p:txBody>
          <a:bodyPr wrap="none" anchor="ctr"/>
          <a:lstStyle/>
          <a:p>
            <a:endParaRPr lang="ja-JP" altLang="en-US">
              <a:solidFill>
                <a:srgbClr val="000000"/>
              </a:solidFill>
            </a:endParaRPr>
          </a:p>
        </p:txBody>
      </p:sp>
      <p:sp>
        <p:nvSpPr>
          <p:cNvPr id="12306" name="Text Box 571"/>
          <p:cNvSpPr txBox="1">
            <a:spLocks noChangeArrowheads="1"/>
          </p:cNvSpPr>
          <p:nvPr/>
        </p:nvSpPr>
        <p:spPr bwMode="auto">
          <a:xfrm>
            <a:off x="2005013" y="6350"/>
            <a:ext cx="2835275" cy="534988"/>
          </a:xfrm>
          <a:prstGeom prst="rect">
            <a:avLst/>
          </a:prstGeom>
          <a:noFill/>
          <a:ln w="9525">
            <a:noFill/>
            <a:miter lim="800000"/>
            <a:headEnd/>
            <a:tailEnd/>
          </a:ln>
        </p:spPr>
        <p:txBody>
          <a:bodyPr lIns="91341" tIns="45675" rIns="91341" bIns="45675">
            <a:spAutoFit/>
          </a:bodyPr>
          <a:lstStyle/>
          <a:p>
            <a:pPr algn="ctr">
              <a:lnSpc>
                <a:spcPct val="120000"/>
              </a:lnSpc>
              <a:spcBef>
                <a:spcPct val="50000"/>
              </a:spcBef>
            </a:pPr>
            <a:r>
              <a:rPr lang="ja-JP" altLang="en-US" sz="2400">
                <a:solidFill>
                  <a:srgbClr val="000000"/>
                </a:solidFill>
                <a:latin typeface="HG丸ｺﾞｼｯｸM-PRO" pitchFamily="50" charset="-128"/>
                <a:ea typeface="HG丸ｺﾞｼｯｸM-PRO" pitchFamily="50" charset="-128"/>
              </a:rPr>
              <a:t>はじめに</a:t>
            </a:r>
            <a:endParaRPr lang="ja-JP" altLang="en-US" sz="1400">
              <a:solidFill>
                <a:srgbClr val="000000"/>
              </a:solidFill>
              <a:latin typeface="HG丸ｺﾞｼｯｸM-PRO" pitchFamily="50" charset="-128"/>
              <a:ea typeface="HG丸ｺﾞｼｯｸM-PRO" pitchFamily="50" charset="-128"/>
            </a:endParaRPr>
          </a:p>
        </p:txBody>
      </p:sp>
      <p:sp>
        <p:nvSpPr>
          <p:cNvPr id="12318" name="Text Box 15"/>
          <p:cNvSpPr txBox="1">
            <a:spLocks noChangeArrowheads="1"/>
          </p:cNvSpPr>
          <p:nvPr/>
        </p:nvSpPr>
        <p:spPr bwMode="auto">
          <a:xfrm>
            <a:off x="188640" y="9532750"/>
            <a:ext cx="1442748" cy="197490"/>
          </a:xfrm>
          <a:prstGeom prst="rect">
            <a:avLst/>
          </a:prstGeom>
          <a:noFill/>
          <a:ln w="9525">
            <a:noFill/>
            <a:miter lim="800000"/>
            <a:headEnd/>
            <a:tailEnd/>
          </a:ln>
        </p:spPr>
        <p:txBody>
          <a:bodyPr wrap="square" lIns="36000" tIns="0" rIns="36000" bIns="0" anchor="ctr">
            <a:spAutoFit/>
          </a:bodyPr>
          <a:lstStyle/>
          <a:p>
            <a:pPr marL="174625" indent="-174625" algn="ctr" defTabSz="1169988">
              <a:lnSpc>
                <a:spcPts val="500"/>
              </a:lnSpc>
              <a:spcBef>
                <a:spcPct val="50000"/>
              </a:spcBef>
            </a:pPr>
            <a:r>
              <a:rPr lang="ja-JP" altLang="en-US" sz="900" dirty="0">
                <a:solidFill>
                  <a:srgbClr val="000000"/>
                </a:solidFill>
              </a:rPr>
              <a:t>素掘り水路からコンクリート</a:t>
            </a:r>
            <a:endParaRPr lang="en-US" altLang="ja-JP" sz="900" dirty="0">
              <a:solidFill>
                <a:srgbClr val="000000"/>
              </a:solidFill>
            </a:endParaRPr>
          </a:p>
          <a:p>
            <a:pPr marL="174625" indent="-174625" algn="ctr" defTabSz="1169988">
              <a:lnSpc>
                <a:spcPts val="500"/>
              </a:lnSpc>
              <a:spcBef>
                <a:spcPct val="50000"/>
              </a:spcBef>
            </a:pPr>
            <a:r>
              <a:rPr lang="ja-JP" altLang="en-US" sz="900" dirty="0">
                <a:solidFill>
                  <a:srgbClr val="000000"/>
                </a:solidFill>
              </a:rPr>
              <a:t>水路への更新</a:t>
            </a:r>
          </a:p>
        </p:txBody>
      </p:sp>
      <p:pic>
        <p:nvPicPr>
          <p:cNvPr id="12326" name="Picture 44"/>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r="-3374" b="-2957"/>
          <a:stretch/>
        </p:blipFill>
        <p:spPr bwMode="auto">
          <a:xfrm>
            <a:off x="376549" y="8697416"/>
            <a:ext cx="1113669" cy="778855"/>
          </a:xfrm>
          <a:prstGeom prst="rect">
            <a:avLst/>
          </a:prstGeom>
          <a:noFill/>
          <a:ln w="9525">
            <a:noFill/>
            <a:miter lim="800000"/>
            <a:headEnd/>
            <a:tailEnd/>
          </a:ln>
        </p:spPr>
      </p:pic>
      <p:sp>
        <p:nvSpPr>
          <p:cNvPr id="12307" name="テキスト ボックス 4"/>
          <p:cNvSpPr txBox="1">
            <a:spLocks noChangeArrowheads="1"/>
          </p:cNvSpPr>
          <p:nvPr/>
        </p:nvSpPr>
        <p:spPr bwMode="auto">
          <a:xfrm>
            <a:off x="504825" y="695811"/>
            <a:ext cx="6048375" cy="4401205"/>
          </a:xfrm>
          <a:prstGeom prst="rect">
            <a:avLst/>
          </a:prstGeom>
          <a:noFill/>
          <a:ln w="9525">
            <a:noFill/>
            <a:miter lim="800000"/>
            <a:headEnd/>
            <a:tailEnd/>
          </a:ln>
        </p:spPr>
        <p:txBody>
          <a:bodyPr>
            <a:spAutoFit/>
          </a:bodyPr>
          <a:lstStyle/>
          <a:p>
            <a:pPr indent="179388"/>
            <a:r>
              <a:rPr lang="ja-JP" altLang="en-US" sz="1400" dirty="0">
                <a:solidFill>
                  <a:srgbClr val="000000"/>
                </a:solidFill>
                <a:latin typeface="HG丸ｺﾞｼｯｸM-PRO" pitchFamily="50" charset="-128"/>
                <a:ea typeface="HG丸ｺﾞｼｯｸM-PRO" pitchFamily="50" charset="-128"/>
              </a:rPr>
              <a:t>農業・農村は、国土の保全、水源の涵養、自然環境の保全、良好な景観の形成等の多面的機能を有しており、その利益は広く国民が享受しています。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しかしながら、近年の農村地域の過疎化、高齢化、混住化等の進行に伴う集落機能の低下により、地域の共同活動によって支えられている多面的機能の発揮に支障が生じつつあります。また、共同活動の困難化に伴い、農用地、水路、農道等の地域資源の保全管理に対する担い手農家の負担の増加も懸念されてい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農林水産省では、このような状況に鑑み、多面的機能支払交付金により、農業・農村の有する多面的機能の維持・発揮を図るための地域の共同活動に係る支援を行い、地域資源の適切な保全管理を推進します。また、これらの活動により、農業・農村の有する多面的機能が今後とも適切に維持・発揮させるとともに、担い手農家への農地集積という構造改革を後押しします。</a:t>
            </a:r>
            <a:endParaRPr lang="en-US" altLang="ja-JP" sz="1400" dirty="0">
              <a:solidFill>
                <a:srgbClr val="000000"/>
              </a:solidFill>
              <a:latin typeface="HG丸ｺﾞｼｯｸM-PRO" pitchFamily="50" charset="-128"/>
              <a:ea typeface="HG丸ｺﾞｼｯｸM-PRO" pitchFamily="50" charset="-128"/>
            </a:endParaRPr>
          </a:p>
          <a:p>
            <a:pPr indent="179388"/>
            <a:endParaRPr lang="en-US" altLang="ja-JP" sz="1400" dirty="0">
              <a:solidFill>
                <a:srgbClr val="000000"/>
              </a:solidFill>
              <a:latin typeface="HG丸ｺﾞｼｯｸM-PRO" pitchFamily="50" charset="-128"/>
              <a:ea typeface="HG丸ｺﾞｼｯｸM-PRO" pitchFamily="50" charset="-128"/>
            </a:endParaRPr>
          </a:p>
          <a:p>
            <a:pPr indent="179388"/>
            <a:r>
              <a:rPr lang="ja-JP" altLang="en-US" sz="1400" dirty="0">
                <a:solidFill>
                  <a:srgbClr val="000000"/>
                </a:solidFill>
                <a:latin typeface="HG丸ｺﾞｼｯｸM-PRO" pitchFamily="50" charset="-128"/>
                <a:ea typeface="HG丸ｺﾞｼｯｸM-PRO" pitchFamily="50" charset="-128"/>
              </a:rPr>
              <a:t>この手引きは、地域の皆さんが「多面的機能支払交付金」を活用して活動に取り組んでいただけるよう、計画の策定、活動の実施、活動の報告など一連の流れに沿って具体的な進め方を解説したものです。</a:t>
            </a:r>
            <a:endParaRPr lang="en-US" altLang="ja-JP" sz="1400" dirty="0">
              <a:solidFill>
                <a:srgbClr val="000000"/>
              </a:solidFill>
              <a:latin typeface="HG丸ｺﾞｼｯｸM-PRO" pitchFamily="50" charset="-128"/>
              <a:ea typeface="HG丸ｺﾞｼｯｸM-PRO" pitchFamily="50" charset="-128"/>
            </a:endParaRPr>
          </a:p>
        </p:txBody>
      </p:sp>
      <p:pic>
        <p:nvPicPr>
          <p:cNvPr id="48" name="Picture 4" descr="C:\Users\SHINJI~1\AppData\Local\Temp\notesFFF692\250920事例調査_茨城県笠間市_法面の草刈り.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77349" y="5987689"/>
            <a:ext cx="1020104" cy="765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テキスト ボックス 30"/>
          <p:cNvSpPr txBox="1">
            <a:spLocks noChangeArrowheads="1"/>
          </p:cNvSpPr>
          <p:nvPr/>
        </p:nvSpPr>
        <p:spPr bwMode="auto">
          <a:xfrm>
            <a:off x="188640" y="6723990"/>
            <a:ext cx="120861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農地法面の草刈り</a:t>
            </a:r>
          </a:p>
        </p:txBody>
      </p:sp>
      <p:pic>
        <p:nvPicPr>
          <p:cNvPr id="53" name="Picture 56" descr="62504 水路の藻取り②（滋賀８月）"/>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12776" y="5986083"/>
            <a:ext cx="1032134" cy="7669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テキスト ボックス 31"/>
          <p:cNvSpPr txBox="1">
            <a:spLocks noChangeArrowheads="1"/>
          </p:cNvSpPr>
          <p:nvPr/>
        </p:nvSpPr>
        <p:spPr bwMode="auto">
          <a:xfrm>
            <a:off x="1484784" y="6723990"/>
            <a:ext cx="95213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水路の泥上げ</a:t>
            </a:r>
          </a:p>
        </p:txBody>
      </p:sp>
      <p:pic>
        <p:nvPicPr>
          <p:cNvPr id="57" name="Picture 86" descr="73206用水路のコーキング④（島根）"/>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7349" y="7341284"/>
            <a:ext cx="1015825" cy="762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テキスト ボックス 33"/>
          <p:cNvSpPr txBox="1">
            <a:spLocks noChangeArrowheads="1"/>
          </p:cNvSpPr>
          <p:nvPr/>
        </p:nvSpPr>
        <p:spPr bwMode="auto">
          <a:xfrm>
            <a:off x="135325" y="8080349"/>
            <a:ext cx="135489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水路のひび割れ補修</a:t>
            </a:r>
          </a:p>
        </p:txBody>
      </p:sp>
      <p:sp>
        <p:nvSpPr>
          <p:cNvPr id="59" name="テキスト ボックス 35"/>
          <p:cNvSpPr txBox="1">
            <a:spLocks noChangeArrowheads="1"/>
          </p:cNvSpPr>
          <p:nvPr/>
        </p:nvSpPr>
        <p:spPr bwMode="auto">
          <a:xfrm>
            <a:off x="9938614" y="8305463"/>
            <a:ext cx="122396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植栽活動</a:t>
            </a:r>
          </a:p>
        </p:txBody>
      </p:sp>
      <p:sp>
        <p:nvSpPr>
          <p:cNvPr id="66" name="テキスト ボックス 37"/>
          <p:cNvSpPr txBox="1">
            <a:spLocks noChangeArrowheads="1"/>
          </p:cNvSpPr>
          <p:nvPr/>
        </p:nvSpPr>
        <p:spPr bwMode="auto">
          <a:xfrm>
            <a:off x="256490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ため池の草刈り</a:t>
            </a:r>
          </a:p>
        </p:txBody>
      </p:sp>
      <p:sp>
        <p:nvSpPr>
          <p:cNvPr id="68" name="テキスト ボックス 35"/>
          <p:cNvSpPr txBox="1">
            <a:spLocks noChangeArrowheads="1"/>
          </p:cNvSpPr>
          <p:nvPr/>
        </p:nvSpPr>
        <p:spPr bwMode="auto">
          <a:xfrm>
            <a:off x="3675914" y="6723990"/>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農道の路面維持</a:t>
            </a:r>
          </a:p>
        </p:txBody>
      </p:sp>
      <p:sp>
        <p:nvSpPr>
          <p:cNvPr id="72" name="テキスト ボックス 42"/>
          <p:cNvSpPr txBox="1">
            <a:spLocks noChangeArrowheads="1"/>
          </p:cNvSpPr>
          <p:nvPr/>
        </p:nvSpPr>
        <p:spPr bwMode="auto">
          <a:xfrm>
            <a:off x="1423582" y="8080349"/>
            <a:ext cx="1080372"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000" dirty="0">
                <a:solidFill>
                  <a:srgbClr val="000000"/>
                </a:solidFill>
                <a:latin typeface="ＭＳ ゴシック" pitchFamily="49" charset="-128"/>
                <a:ea typeface="ＭＳ ゴシック" pitchFamily="49" charset="-128"/>
              </a:rPr>
              <a:t>農道の部分補修</a:t>
            </a:r>
          </a:p>
        </p:txBody>
      </p:sp>
      <p:sp>
        <p:nvSpPr>
          <p:cNvPr id="78" name="Text Box 361"/>
          <p:cNvSpPr txBox="1">
            <a:spLocks noChangeArrowheads="1"/>
          </p:cNvSpPr>
          <p:nvPr/>
        </p:nvSpPr>
        <p:spPr bwMode="auto">
          <a:xfrm>
            <a:off x="1369530" y="9475825"/>
            <a:ext cx="2007883" cy="276999"/>
          </a:xfrm>
          <a:prstGeom prst="rect">
            <a:avLst/>
          </a:prstGeom>
          <a:noFill/>
          <a:ln w="9525">
            <a:noFill/>
            <a:miter lim="800000"/>
            <a:headEnd/>
            <a:tailEnd/>
          </a:ln>
        </p:spPr>
        <p:txBody>
          <a:bodyPr wrap="square" lIns="0" tIns="0" rIns="0" bIns="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老朽化した水路壁の</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コーティング</a:t>
            </a:r>
          </a:p>
        </p:txBody>
      </p:sp>
      <p:sp>
        <p:nvSpPr>
          <p:cNvPr id="79" name="テキスト ボックス 78"/>
          <p:cNvSpPr txBox="1"/>
          <p:nvPr/>
        </p:nvSpPr>
        <p:spPr>
          <a:xfrm>
            <a:off x="3140968" y="9429852"/>
            <a:ext cx="1701352" cy="369332"/>
          </a:xfrm>
          <a:prstGeom prst="rect">
            <a:avLst/>
          </a:prstGeom>
          <a:noFill/>
        </p:spPr>
        <p:txBody>
          <a:bodyPr wrap="square" rtlCol="0">
            <a:spAutoFit/>
          </a:bodyPr>
          <a:lstStyle/>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未舗装の農道を</a:t>
            </a:r>
            <a:endParaRPr lang="en-US" altLang="ja-JP" sz="900" dirty="0">
              <a:solidFill>
                <a:prstClr val="black"/>
              </a:solidFill>
              <a:latin typeface="ＭＳ ゴシック" panose="020B0609070205080204" pitchFamily="49" charset="-128"/>
              <a:ea typeface="ＭＳ ゴシック" panose="020B0609070205080204" pitchFamily="49" charset="-128"/>
            </a:endParaRPr>
          </a:p>
          <a:p>
            <a:pPr algn="ctr" fontAlgn="auto">
              <a:spcBef>
                <a:spcPts val="0"/>
              </a:spcBef>
              <a:spcAft>
                <a:spcPts val="0"/>
              </a:spcAft>
            </a:pPr>
            <a:r>
              <a:rPr lang="ja-JP" altLang="en-US" sz="900" dirty="0">
                <a:solidFill>
                  <a:prstClr val="black"/>
                </a:solidFill>
                <a:latin typeface="ＭＳ ゴシック" panose="020B0609070205080204" pitchFamily="49" charset="-128"/>
                <a:ea typeface="ＭＳ ゴシック" panose="020B0609070205080204" pitchFamily="49" charset="-128"/>
              </a:rPr>
              <a:t>アスファルトで舗装</a:t>
            </a:r>
          </a:p>
        </p:txBody>
      </p:sp>
      <p:sp>
        <p:nvSpPr>
          <p:cNvPr id="84" name="角丸四角形 83"/>
          <p:cNvSpPr/>
          <p:nvPr/>
        </p:nvSpPr>
        <p:spPr>
          <a:xfrm>
            <a:off x="188640" y="5673080"/>
            <a:ext cx="2817329" cy="230423"/>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地域資源の基礎的保全活動の例</a:t>
            </a:r>
            <a:endParaRPr lang="en-US" altLang="ja-JP" b="1" dirty="0">
              <a:solidFill>
                <a:srgbClr val="FFFFFF"/>
              </a:solidFill>
              <a:latin typeface="ＭＳ ゴシック" pitchFamily="49" charset="-128"/>
              <a:ea typeface="ＭＳ ゴシック" pitchFamily="49" charset="-128"/>
            </a:endParaRPr>
          </a:p>
        </p:txBody>
      </p:sp>
      <p:sp>
        <p:nvSpPr>
          <p:cNvPr id="85" name="角丸四角形 84"/>
          <p:cNvSpPr/>
          <p:nvPr/>
        </p:nvSpPr>
        <p:spPr>
          <a:xfrm>
            <a:off x="175652" y="7042283"/>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地域資源の質的向上を図る共同活動の例</a:t>
            </a:r>
          </a:p>
        </p:txBody>
      </p:sp>
      <p:sp>
        <p:nvSpPr>
          <p:cNvPr id="87" name="大かっこ 86"/>
          <p:cNvSpPr/>
          <p:nvPr/>
        </p:nvSpPr>
        <p:spPr>
          <a:xfrm>
            <a:off x="3447693" y="8107465"/>
            <a:ext cx="1637491" cy="170259"/>
          </a:xfrm>
          <a:prstGeom prst="bracketPair">
            <a:avLst/>
          </a:prstGeom>
          <a:noFill/>
          <a:ln w="9525" cap="flat" cmpd="sng" algn="ctr">
            <a:noFill/>
            <a:prstDash val="solid"/>
          </a:ln>
          <a:effectLst/>
        </p:spPr>
        <p:txBody>
          <a:bodyPr wrap="square" lIns="36000" tIns="0" rIns="36000" bIns="0" anchor="ctr">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rPr>
              <a:t>水質調査</a:t>
            </a:r>
          </a:p>
        </p:txBody>
      </p:sp>
      <p:sp>
        <p:nvSpPr>
          <p:cNvPr id="88" name="角丸四角形 87"/>
          <p:cNvSpPr/>
          <p:nvPr/>
        </p:nvSpPr>
        <p:spPr>
          <a:xfrm>
            <a:off x="162991" y="8409384"/>
            <a:ext cx="3055488" cy="230423"/>
          </a:xfrm>
          <a:prstGeom prst="roundRect">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施設の長寿命化のための活動の例</a:t>
            </a:r>
          </a:p>
        </p:txBody>
      </p:sp>
      <p:sp>
        <p:nvSpPr>
          <p:cNvPr id="4" name="正方形/長方形 3"/>
          <p:cNvSpPr/>
          <p:nvPr/>
        </p:nvSpPr>
        <p:spPr>
          <a:xfrm>
            <a:off x="5045483" y="5437892"/>
            <a:ext cx="1763220" cy="234226"/>
          </a:xfrm>
          <a:prstGeom prst="rect">
            <a:avLst/>
          </a:prstGeom>
          <a:gradFill flip="none" rotWithShape="1">
            <a:gsLst>
              <a:gs pos="100000">
                <a:schemeClr val="accent6">
                  <a:lumMod val="50000"/>
                </a:schemeClr>
              </a:gs>
              <a:gs pos="0">
                <a:schemeClr val="accent6">
                  <a:lumMod val="75000"/>
                </a:schemeClr>
              </a:gs>
            </a:gsLst>
            <a:path path="circle">
              <a:fillToRect l="50000" t="50000" r="50000" b="50000"/>
            </a:path>
            <a:tileRect/>
          </a:gradFill>
          <a:ln>
            <a:noFill/>
          </a:ln>
          <a:scene3d>
            <a:camera prst="orthographicFront"/>
            <a:lightRig rig="threePt" dir="t"/>
          </a:scene3d>
          <a:sp3d prstMaterial="flat">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ja-JP" altLang="en-US" b="1" dirty="0">
                <a:solidFill>
                  <a:srgbClr val="FFFFFF"/>
                </a:solidFill>
                <a:latin typeface="ＭＳ ゴシック" pitchFamily="49" charset="-128"/>
                <a:ea typeface="ＭＳ ゴシック" pitchFamily="49" charset="-128"/>
              </a:rPr>
              <a:t>多面的機能支払交付金</a:t>
            </a:r>
            <a:endParaRPr lang="en-US" altLang="ja-JP" b="1" dirty="0">
              <a:solidFill>
                <a:srgbClr val="FFFFFF"/>
              </a:solidFill>
              <a:latin typeface="ＭＳ ゴシック" pitchFamily="49" charset="-128"/>
              <a:ea typeface="ＭＳ ゴシック" pitchFamily="49" charset="-128"/>
            </a:endParaRPr>
          </a:p>
        </p:txBody>
      </p:sp>
      <p:sp>
        <p:nvSpPr>
          <p:cNvPr id="5" name="二等辺三角形 4"/>
          <p:cNvSpPr/>
          <p:nvPr/>
        </p:nvSpPr>
        <p:spPr>
          <a:xfrm rot="5400000">
            <a:off x="4431855" y="6270174"/>
            <a:ext cx="1044947" cy="117694"/>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2" name="二等辺三角形 91"/>
          <p:cNvSpPr/>
          <p:nvPr/>
        </p:nvSpPr>
        <p:spPr>
          <a:xfrm rot="5400000">
            <a:off x="4431855" y="7621646"/>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3" name="二等辺三角形 92"/>
          <p:cNvSpPr/>
          <p:nvPr/>
        </p:nvSpPr>
        <p:spPr>
          <a:xfrm rot="5400000">
            <a:off x="4431855" y="9014324"/>
            <a:ext cx="1044947" cy="117694"/>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94" name="角丸四角形 93"/>
          <p:cNvSpPr/>
          <p:nvPr/>
        </p:nvSpPr>
        <p:spPr>
          <a:xfrm>
            <a:off x="5085489" y="5935210"/>
            <a:ext cx="1688187" cy="789438"/>
          </a:xfrm>
          <a:prstGeom prst="roundRect">
            <a:avLst/>
          </a:prstGeom>
          <a:solidFill>
            <a:srgbClr val="FF0000">
              <a:alpha val="70000"/>
            </a:srgbClr>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農地維持支払交付金</a:t>
            </a:r>
            <a:endParaRPr lang="en-US" altLang="ja-JP" b="1" dirty="0">
              <a:solidFill>
                <a:srgbClr val="FFFFFF"/>
              </a:solidFill>
              <a:latin typeface="ＭＳ ゴシック" pitchFamily="49" charset="-128"/>
              <a:ea typeface="ＭＳ ゴシック" pitchFamily="49" charset="-128"/>
            </a:endParaRPr>
          </a:p>
        </p:txBody>
      </p:sp>
      <p:sp>
        <p:nvSpPr>
          <p:cNvPr id="95" name="角丸四角形 94"/>
          <p:cNvSpPr/>
          <p:nvPr/>
        </p:nvSpPr>
        <p:spPr>
          <a:xfrm>
            <a:off x="5085185" y="7290911"/>
            <a:ext cx="1688492" cy="789438"/>
          </a:xfrm>
          <a:prstGeom prst="roundRect">
            <a:avLst>
              <a:gd name="adj" fmla="val 7700"/>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defRPr/>
            </a:pP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（地域資源の質的向上</a:t>
            </a:r>
            <a:endParaRPr lang="en-US" altLang="ja-JP" sz="1000" b="1" dirty="0">
              <a:solidFill>
                <a:srgbClr val="FFFFFF"/>
              </a:solidFill>
              <a:latin typeface="ＭＳ ゴシック" pitchFamily="49" charset="-128"/>
              <a:ea typeface="ＭＳ ゴシック" pitchFamily="49" charset="-128"/>
            </a:endParaRPr>
          </a:p>
          <a:p>
            <a:pPr algn="ctr">
              <a:defRPr/>
            </a:pPr>
            <a:r>
              <a:rPr lang="ja-JP" altLang="en-US" sz="1000" b="1" dirty="0">
                <a:solidFill>
                  <a:srgbClr val="FFFFFF"/>
                </a:solidFill>
                <a:latin typeface="ＭＳ ゴシック" pitchFamily="49" charset="-128"/>
                <a:ea typeface="ＭＳ ゴシック" pitchFamily="49" charset="-128"/>
              </a:rPr>
              <a:t>　を図る共同活動）</a:t>
            </a:r>
          </a:p>
        </p:txBody>
      </p:sp>
      <p:sp>
        <p:nvSpPr>
          <p:cNvPr id="96" name="角丸四角形 95"/>
          <p:cNvSpPr/>
          <p:nvPr/>
        </p:nvSpPr>
        <p:spPr>
          <a:xfrm>
            <a:off x="5071017" y="8619619"/>
            <a:ext cx="1702660" cy="800659"/>
          </a:xfrm>
          <a:prstGeom prst="roundRect">
            <a:avLst>
              <a:gd name="adj" fmla="val 6635"/>
            </a:avLst>
          </a:prstGeom>
          <a:solidFill>
            <a:srgbClr val="00B0F0"/>
          </a:solidFill>
        </p:spPr>
        <p:style>
          <a:lnRef idx="0">
            <a:schemeClr val="accent1"/>
          </a:lnRef>
          <a:fillRef idx="3">
            <a:schemeClr val="accent1"/>
          </a:fillRef>
          <a:effectRef idx="3">
            <a:schemeClr val="accent1"/>
          </a:effectRef>
          <a:fontRef idx="minor">
            <a:schemeClr val="lt1"/>
          </a:fontRef>
        </p:style>
        <p:txBody>
          <a:bodyPr anchor="ctr"/>
          <a:lstStyle/>
          <a:p>
            <a:pPr algn="ctr"/>
            <a:r>
              <a:rPr lang="ja-JP" altLang="en-US" b="1" dirty="0">
                <a:solidFill>
                  <a:srgbClr val="FFFFFF"/>
                </a:solidFill>
                <a:latin typeface="ＭＳ ゴシック" pitchFamily="49" charset="-128"/>
                <a:ea typeface="ＭＳ ゴシック" pitchFamily="49" charset="-128"/>
              </a:rPr>
              <a:t>資源向上支払交付金</a:t>
            </a:r>
            <a:endParaRPr lang="en-US" altLang="ja-JP" b="1" dirty="0">
              <a:solidFill>
                <a:srgbClr val="FFFFFF"/>
              </a:solidFill>
              <a:latin typeface="ＭＳ ゴシック" pitchFamily="49" charset="-128"/>
              <a:ea typeface="ＭＳ ゴシック" pitchFamily="49" charset="-128"/>
            </a:endParaRPr>
          </a:p>
          <a:p>
            <a:pPr algn="ctr"/>
            <a:r>
              <a:rPr lang="ja-JP" altLang="en-US" sz="1000" b="1" dirty="0">
                <a:solidFill>
                  <a:srgbClr val="FFFFFF"/>
                </a:solidFill>
                <a:latin typeface="ＭＳ ゴシック" pitchFamily="49" charset="-128"/>
                <a:ea typeface="ＭＳ ゴシック" pitchFamily="49" charset="-128"/>
              </a:rPr>
              <a:t>（施設の長寿命化</a:t>
            </a:r>
            <a:endParaRPr lang="en-US" altLang="ja-JP" sz="1000" b="1" dirty="0">
              <a:solidFill>
                <a:srgbClr val="FFFFFF"/>
              </a:solidFill>
              <a:latin typeface="ＭＳ ゴシック" pitchFamily="49" charset="-128"/>
              <a:ea typeface="ＭＳ ゴシック" pitchFamily="49" charset="-128"/>
            </a:endParaRPr>
          </a:p>
          <a:p>
            <a:pPr algn="ctr"/>
            <a:r>
              <a:rPr lang="ja-JP" altLang="en-US" sz="1000" b="1" dirty="0">
                <a:solidFill>
                  <a:srgbClr val="FFFFFF"/>
                </a:solidFill>
                <a:latin typeface="ＭＳ ゴシック" pitchFamily="49" charset="-128"/>
                <a:ea typeface="ＭＳ ゴシック" pitchFamily="49" charset="-128"/>
              </a:rPr>
              <a:t>　のための活動）</a:t>
            </a:r>
          </a:p>
        </p:txBody>
      </p:sp>
      <p:sp>
        <p:nvSpPr>
          <p:cNvPr id="2" name="テキスト ボックス 1"/>
          <p:cNvSpPr txBox="1"/>
          <p:nvPr/>
        </p:nvSpPr>
        <p:spPr>
          <a:xfrm>
            <a:off x="3309696" y="607808"/>
            <a:ext cx="838687" cy="215444"/>
          </a:xfrm>
          <a:prstGeom prst="rect">
            <a:avLst/>
          </a:prstGeom>
          <a:noFill/>
        </p:spPr>
        <p:txBody>
          <a:bodyPr wrap="square" rtlCol="0">
            <a:spAutoFit/>
          </a:bodyPr>
          <a:lstStyle/>
          <a:p>
            <a:pPr algn="ctr"/>
            <a:r>
              <a:rPr kumimoji="1" lang="ja-JP" altLang="en-US" sz="800" dirty="0">
                <a:latin typeface="HG丸ｺﾞｼｯｸM-PRO" panose="020F0600000000000000" pitchFamily="50" charset="-128"/>
                <a:ea typeface="HG丸ｺﾞｼｯｸM-PRO" panose="020F0600000000000000" pitchFamily="50" charset="-128"/>
              </a:rPr>
              <a:t>かん</a:t>
            </a:r>
          </a:p>
        </p:txBody>
      </p:sp>
      <p:pic>
        <p:nvPicPr>
          <p:cNvPr id="1026" name="Picture 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557477" y="5978463"/>
            <a:ext cx="1054100" cy="7747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719649" y="5985218"/>
            <a:ext cx="1036637" cy="7677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9432995" y="4717418"/>
            <a:ext cx="1023937" cy="758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0" name="Picture 6"/>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9938614" y="7226040"/>
            <a:ext cx="1036637" cy="758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1" name="Picture 7"/>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9045624" y="6365835"/>
            <a:ext cx="1042987" cy="758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2" name="Picture 8"/>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1710644" y="8697416"/>
            <a:ext cx="1365250" cy="768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3" name="Picture 9"/>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3284984" y="8702993"/>
            <a:ext cx="1377950" cy="762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図 6">
            <a:extLst>
              <a:ext uri="{FF2B5EF4-FFF2-40B4-BE49-F238E27FC236}">
                <a16:creationId xmlns:a16="http://schemas.microsoft.com/office/drawing/2014/main" xmlns="" id="{71500F93-9C98-4D00-B7F9-6F1475C77223}"/>
              </a:ext>
            </a:extLst>
          </p:cNvPr>
          <p:cNvPicPr>
            <a:picLocks noChangeAspect="1"/>
          </p:cNvPicPr>
          <p:nvPr/>
        </p:nvPicPr>
        <p:blipFill>
          <a:blip r:embed="rId13"/>
          <a:stretch>
            <a:fillRect/>
          </a:stretch>
        </p:blipFill>
        <p:spPr>
          <a:xfrm>
            <a:off x="2524268" y="7335800"/>
            <a:ext cx="1079086" cy="768163"/>
          </a:xfrm>
          <a:prstGeom prst="rect">
            <a:avLst/>
          </a:prstGeom>
        </p:spPr>
      </p:pic>
      <p:sp>
        <p:nvSpPr>
          <p:cNvPr id="46" name="テキスト ボックス 46">
            <a:extLst>
              <a:ext uri="{FF2B5EF4-FFF2-40B4-BE49-F238E27FC236}">
                <a16:creationId xmlns:a16="http://schemas.microsoft.com/office/drawing/2014/main" xmlns="" id="{D920D2A5-6B20-4924-9DB5-C7997C29C802}"/>
              </a:ext>
            </a:extLst>
          </p:cNvPr>
          <p:cNvSpPr txBox="1">
            <a:spLocks noChangeArrowheads="1"/>
          </p:cNvSpPr>
          <p:nvPr/>
        </p:nvSpPr>
        <p:spPr bwMode="auto">
          <a:xfrm>
            <a:off x="2476341" y="8090307"/>
            <a:ext cx="1336853" cy="245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0462" tIns="45231" rIns="90462" bIns="45231">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None/>
            </a:pPr>
            <a:r>
              <a:rPr lang="ja-JP" altLang="en-US" sz="1000" dirty="0">
                <a:latin typeface="ＭＳ ゴシック" panose="020B0609070205080204" pitchFamily="49" charset="-128"/>
                <a:ea typeface="ＭＳ ゴシック" panose="020B0609070205080204" pitchFamily="49" charset="-128"/>
                <a:cs typeface="Meiryo UI" panose="020B0604030504040204" pitchFamily="50" charset="-128"/>
              </a:rPr>
              <a:t>ため池の外来種駆除</a:t>
            </a:r>
          </a:p>
        </p:txBody>
      </p:sp>
      <p:pic>
        <p:nvPicPr>
          <p:cNvPr id="47" name="コンテンツ プレースホルダ 4" descr="19051009.JPG">
            <a:extLst>
              <a:ext uri="{FF2B5EF4-FFF2-40B4-BE49-F238E27FC236}">
                <a16:creationId xmlns:a16="http://schemas.microsoft.com/office/drawing/2014/main" xmlns="" id="{D03BC3C8-8BAB-4E6D-A866-041A41938C6A}"/>
              </a:ext>
            </a:extLst>
          </p:cNvPr>
          <p:cNvPicPr>
            <a:picLocks noChangeAspect="1"/>
          </p:cNvPicPr>
          <p:nvPr/>
        </p:nvPicPr>
        <p:blipFill>
          <a:blip r:embed="rId14" cstate="print"/>
          <a:srcRect/>
          <a:stretch>
            <a:fillRect/>
          </a:stretch>
        </p:blipFill>
        <p:spPr bwMode="auto">
          <a:xfrm>
            <a:off x="1418702" y="7356507"/>
            <a:ext cx="1012315" cy="768162"/>
          </a:xfrm>
          <a:prstGeom prst="rect">
            <a:avLst/>
          </a:prstGeom>
          <a:noFill/>
          <a:ln>
            <a:noFill/>
          </a:ln>
        </p:spPr>
      </p:pic>
      <p:pic>
        <p:nvPicPr>
          <p:cNvPr id="49" name="図 52" descr="img001">
            <a:extLst>
              <a:ext uri="{FF2B5EF4-FFF2-40B4-BE49-F238E27FC236}">
                <a16:creationId xmlns:a16="http://schemas.microsoft.com/office/drawing/2014/main" xmlns="" id="{C63A7F71-CED0-40BF-9416-93763859BF26}"/>
              </a:ext>
            </a:extLst>
          </p:cNvPr>
          <p:cNvPicPr>
            <a:picLocks noChangeAspect="1"/>
          </p:cNvPicPr>
          <p:nvPr/>
        </p:nvPicPr>
        <p:blipFill rotWithShape="1">
          <a:blip r:embed="rId15" cstate="print"/>
          <a:srcRect l="-72" t="8613" r="4691" b="17250"/>
          <a:stretch/>
        </p:blipFill>
        <p:spPr bwMode="auto">
          <a:xfrm>
            <a:off x="3724215" y="7385714"/>
            <a:ext cx="1067611" cy="720000"/>
          </a:xfrm>
          <a:prstGeom prst="rect">
            <a:avLst/>
          </a:prstGeom>
          <a:noFill/>
          <a:ln>
            <a:noFill/>
          </a:ln>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468000" y="867593"/>
            <a:ext cx="6120000" cy="540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テキスト ボックス 4"/>
          <p:cNvSpPr txBox="1">
            <a:spLocks noChangeArrowheads="1"/>
          </p:cNvSpPr>
          <p:nvPr/>
        </p:nvSpPr>
        <p:spPr bwMode="auto">
          <a:xfrm>
            <a:off x="576000" y="955659"/>
            <a:ext cx="5832000" cy="369332"/>
          </a:xfrm>
          <a:prstGeom prst="rect">
            <a:avLst/>
          </a:prstGeom>
          <a:noFill/>
          <a:ln w="9525">
            <a:noFill/>
            <a:miter lim="800000"/>
            <a:headEnd/>
            <a:tailEnd/>
          </a:ln>
        </p:spPr>
        <p:txBody>
          <a:bodyPr wrap="square" lIns="0" tIns="0" rIns="0" bIns="0">
            <a:spAutoFit/>
          </a:bodyPr>
          <a:lstStyle/>
          <a:p>
            <a:pPr indent="142875">
              <a:defRPr/>
            </a:pPr>
            <a:r>
              <a:rPr lang="ja-JP" altLang="en-US" dirty="0">
                <a:latin typeface="HG丸ｺﾞｼｯｸM-PRO" pitchFamily="50" charset="-128"/>
                <a:ea typeface="HG丸ｺﾞｼｯｸM-PRO" pitchFamily="50" charset="-128"/>
              </a:rPr>
              <a:t>意思決定方法、構成団体の責務、会計の処理方法、財産管理の方法、内部監査の方法等を明確化した運営委員会規則の案を作成します。</a:t>
            </a:r>
            <a:endParaRPr lang="en-US" altLang="ja-JP" dirty="0">
              <a:latin typeface="HG丸ｺﾞｼｯｸM-PRO" pitchFamily="50" charset="-128"/>
              <a:ea typeface="HG丸ｺﾞｼｯｸM-PRO" pitchFamily="50" charset="-128"/>
            </a:endParaRPr>
          </a:p>
        </p:txBody>
      </p:sp>
      <p:sp>
        <p:nvSpPr>
          <p:cNvPr id="8" name="正方形/長方形 7"/>
          <p:cNvSpPr/>
          <p:nvPr/>
        </p:nvSpPr>
        <p:spPr>
          <a:xfrm>
            <a:off x="96838" y="1504553"/>
            <a:ext cx="6588000" cy="8136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15" name="正方形/長方形 1"/>
          <p:cNvSpPr>
            <a:spLocks noChangeArrowheads="1"/>
          </p:cNvSpPr>
          <p:nvPr/>
        </p:nvSpPr>
        <p:spPr bwMode="auto">
          <a:xfrm>
            <a:off x="144463" y="1800845"/>
            <a:ext cx="6524625" cy="461963"/>
          </a:xfrm>
          <a:prstGeom prst="rect">
            <a:avLst/>
          </a:prstGeom>
          <a:noFill/>
          <a:ln w="9525">
            <a:noFill/>
            <a:miter lim="800000"/>
            <a:headEnd/>
            <a:tailEnd/>
          </a:ln>
        </p:spPr>
        <p:txBody>
          <a:bodyPr>
            <a:spAutoFit/>
          </a:bodyPr>
          <a:lstStyle/>
          <a:p>
            <a:pPr fontAlgn="base">
              <a:spcBef>
                <a:spcPct val="0"/>
              </a:spcBef>
              <a:spcAft>
                <a:spcPct val="0"/>
              </a:spcAft>
            </a:pPr>
            <a:endParaRPr lang="ja-JP" altLang="ja-JP" sz="1200">
              <a:solidFill>
                <a:srgbClr val="000000"/>
              </a:solidFill>
            </a:endParaRPr>
          </a:p>
          <a:p>
            <a:pPr fontAlgn="base">
              <a:spcBef>
                <a:spcPct val="0"/>
              </a:spcBef>
              <a:spcAft>
                <a:spcPct val="0"/>
              </a:spcAft>
            </a:pPr>
            <a:r>
              <a:rPr lang="en-US" altLang="ja-JP" sz="1200">
                <a:solidFill>
                  <a:srgbClr val="000000"/>
                </a:solidFill>
              </a:rPr>
              <a:t> </a:t>
            </a:r>
            <a:endParaRPr lang="ja-JP" altLang="ja-JP" sz="1200">
              <a:solidFill>
                <a:srgbClr val="000000"/>
              </a:solidFill>
            </a:endParaRPr>
          </a:p>
        </p:txBody>
      </p:sp>
      <p:sp>
        <p:nvSpPr>
          <p:cNvPr id="17" name="Rectangle 3"/>
          <p:cNvSpPr>
            <a:spLocks noChangeArrowheads="1"/>
          </p:cNvSpPr>
          <p:nvPr/>
        </p:nvSpPr>
        <p:spPr bwMode="auto">
          <a:xfrm>
            <a:off x="306012" y="2339215"/>
            <a:ext cx="6192000" cy="7294305"/>
          </a:xfrm>
          <a:prstGeom prst="rect">
            <a:avLst/>
          </a:prstGeom>
          <a:noFill/>
          <a:ln>
            <a:noFill/>
          </a:ln>
          <a:effectLst/>
        </p:spPr>
        <p:txBody>
          <a:bodyPr lIns="0" tIns="0" rIns="0" bIns="0" anchor="t">
            <a:spAutoFit/>
          </a:bodyPr>
          <a:lstStyle/>
          <a:p>
            <a:pPr algn="ctr"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a:t>
            </a:r>
            <a:r>
              <a:rPr lang="ja-JP" altLang="en-US" sz="1200" dirty="0">
                <a:solidFill>
                  <a:srgbClr val="000000"/>
                </a:solidFill>
                <a:latin typeface="ＭＳ Ｐ明朝" pitchFamily="18" charset="-128"/>
                <a:ea typeface="ＭＳ Ｐ明朝" pitchFamily="18" charset="-128"/>
              </a:rPr>
              <a:t>広域</a:t>
            </a:r>
            <a:r>
              <a:rPr lang="ja-JP" altLang="ja-JP" sz="1200" dirty="0">
                <a:solidFill>
                  <a:srgbClr val="000000"/>
                </a:solidFill>
                <a:latin typeface="ＭＳ Ｐ明朝" pitchFamily="18" charset="-128"/>
                <a:ea typeface="ＭＳ Ｐ明朝" pitchFamily="18" charset="-128"/>
              </a:rPr>
              <a:t>協定運営委員会規則</a:t>
            </a:r>
          </a:p>
          <a:p>
            <a:pPr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algn="r" fontAlgn="base" latinLnBrk="1">
              <a:spcBef>
                <a:spcPct val="0"/>
              </a:spcBef>
              <a:spcAft>
                <a:spcPct val="0"/>
              </a:spcAft>
              <a:defRPr/>
            </a:pPr>
            <a:r>
              <a:rPr lang="ja-JP" altLang="ja-JP" sz="1200" dirty="0">
                <a:latin typeface="ＭＳ Ｐ明朝" pitchFamily="18" charset="-128"/>
                <a:ea typeface="ＭＳ Ｐ明朝" pitchFamily="18" charset="-128"/>
              </a:rPr>
              <a:t>年</a:t>
            </a:r>
            <a:r>
              <a:rPr lang="ja-JP" altLang="en-US" sz="1200" dirty="0">
                <a:latin typeface="ＭＳ Ｐ明朝" pitchFamily="18" charset="-128"/>
                <a:ea typeface="ＭＳ Ｐ明朝" pitchFamily="18" charset="-128"/>
              </a:rPr>
              <a:t>　</a:t>
            </a:r>
            <a:r>
              <a:rPr lang="ja-JP" altLang="ja-JP" sz="1200" dirty="0">
                <a:latin typeface="ＭＳ Ｐ明朝" pitchFamily="18" charset="-128"/>
                <a:ea typeface="ＭＳ Ｐ明朝" pitchFamily="18" charset="-128"/>
              </a:rPr>
              <a:t>月</a:t>
            </a:r>
            <a:r>
              <a:rPr lang="ja-JP" altLang="en-US" dirty="0">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日制定</a:t>
            </a:r>
          </a:p>
          <a:p>
            <a:pPr marL="144000" indent="-144000" fontAlgn="base">
              <a:spcBef>
                <a:spcPct val="0"/>
              </a:spcBef>
              <a:spcAft>
                <a:spcPct val="0"/>
              </a:spcAft>
              <a:defRPr/>
            </a:pPr>
            <a:r>
              <a:rPr lang="ja-JP" altLang="ja-JP" sz="1200" dirty="0">
                <a:solidFill>
                  <a:srgbClr val="000000"/>
                </a:solidFill>
                <a:latin typeface="+mn-ea"/>
                <a:ea typeface="+mn-ea"/>
              </a:rPr>
              <a:t>第１章　総則</a:t>
            </a:r>
          </a:p>
          <a:p>
            <a:pPr marL="144000" indent="-144000" fontAlgn="base">
              <a:spcBef>
                <a:spcPct val="0"/>
              </a:spcBef>
              <a:spcAft>
                <a:spcPct val="0"/>
              </a:spcAft>
              <a:defRPr/>
            </a:pPr>
            <a:r>
              <a:rPr lang="en-US" altLang="ja-JP" sz="1200" dirty="0">
                <a:solidFill>
                  <a:srgbClr val="000000"/>
                </a:solidFill>
                <a:latin typeface="+mn-ea"/>
                <a:ea typeface="+mn-ea"/>
              </a:rPr>
              <a:t> </a:t>
            </a:r>
            <a:endParaRPr lang="ja-JP" altLang="ja-JP" sz="1200" dirty="0">
              <a:solidFill>
                <a:srgbClr val="000000"/>
              </a:solidFill>
              <a:latin typeface="+mn-ea"/>
              <a:ea typeface="+mn-ea"/>
            </a:endParaRPr>
          </a:p>
          <a:p>
            <a:pPr marL="144000" indent="-144000" fontAlgn="base">
              <a:spcBef>
                <a:spcPct val="0"/>
              </a:spcBef>
              <a:spcAft>
                <a:spcPct val="0"/>
              </a:spcAft>
              <a:defRPr/>
            </a:pPr>
            <a:r>
              <a:rPr lang="ja-JP" altLang="ja-JP" sz="1200" dirty="0">
                <a:solidFill>
                  <a:srgbClr val="000000"/>
                </a:solidFill>
                <a:latin typeface="+mn-ea"/>
                <a:ea typeface="+mn-ea"/>
              </a:rPr>
              <a:t>（目的）</a:t>
            </a:r>
          </a:p>
          <a:p>
            <a:pPr marL="144000" indent="-144000" fontAlgn="base">
              <a:spcBef>
                <a:spcPct val="0"/>
              </a:spcBef>
              <a:spcAft>
                <a:spcPct val="0"/>
              </a:spcAft>
              <a:defRPr/>
            </a:pPr>
            <a:r>
              <a:rPr lang="ja-JP" altLang="ja-JP" sz="1200" dirty="0">
                <a:solidFill>
                  <a:srgbClr val="000000"/>
                </a:solidFill>
                <a:latin typeface="+mn-ea"/>
                <a:ea typeface="+mn-ea"/>
              </a:rPr>
              <a:t>第１条　</a:t>
            </a:r>
            <a:r>
              <a:rPr lang="ja-JP" altLang="ja-JP" sz="1200" dirty="0">
                <a:solidFill>
                  <a:srgbClr val="000000"/>
                </a:solidFill>
                <a:latin typeface="ＭＳ Ｐ明朝" pitchFamily="18" charset="-128"/>
                <a:ea typeface="ＭＳ Ｐ明朝" pitchFamily="18" charset="-128"/>
              </a:rPr>
              <a:t>この</a:t>
            </a:r>
            <a:r>
              <a:rPr lang="ja-JP" altLang="en-US" sz="1200" dirty="0">
                <a:solidFill>
                  <a:srgbClr val="000000"/>
                </a:solidFill>
                <a:latin typeface="ＭＳ Ｐ明朝" pitchFamily="18" charset="-128"/>
                <a:ea typeface="ＭＳ Ｐ明朝" pitchFamily="18" charset="-128"/>
              </a:rPr>
              <a:t>規則</a:t>
            </a:r>
            <a:r>
              <a:rPr lang="ja-JP" altLang="ja-JP" sz="1200" dirty="0">
                <a:solidFill>
                  <a:srgbClr val="000000"/>
                </a:solidFill>
                <a:latin typeface="ＭＳ Ｐ明朝" pitchFamily="18" charset="-128"/>
                <a:ea typeface="ＭＳ Ｐ明朝" pitchFamily="18" charset="-128"/>
              </a:rPr>
              <a:t>は、</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市</a:t>
            </a:r>
            <a:r>
              <a:rPr lang="ja-JP" altLang="ja-JP" sz="1200" dirty="0">
                <a:latin typeface="ＭＳ Ｐ明朝" pitchFamily="18" charset="-128"/>
                <a:ea typeface="ＭＳ Ｐ明朝" pitchFamily="18" charset="-128"/>
              </a:rPr>
              <a:t>○○において締結された「○○○○</a:t>
            </a:r>
            <a:r>
              <a:rPr lang="ja-JP" altLang="en-US" sz="1200" dirty="0">
                <a:solidFill>
                  <a:srgbClr val="000000"/>
                </a:solidFill>
                <a:latin typeface="ＭＳ Ｐ明朝" pitchFamily="18" charset="-128"/>
                <a:ea typeface="ＭＳ Ｐ明朝" pitchFamily="18" charset="-128"/>
              </a:rPr>
              <a:t>広域</a:t>
            </a:r>
            <a:r>
              <a:rPr lang="ja-JP" altLang="ja-JP" sz="1200" dirty="0">
                <a:solidFill>
                  <a:srgbClr val="000000"/>
                </a:solidFill>
                <a:latin typeface="ＭＳ Ｐ明朝" pitchFamily="18" charset="-128"/>
                <a:ea typeface="ＭＳ Ｐ明朝" pitchFamily="18" charset="-128"/>
              </a:rPr>
              <a:t>協定（以下「協定」という。）」の第９条の規定に基づき、協定運営委員会について必要な事項を定めることにより、協定の適切な運営を図り、地域の</a:t>
            </a:r>
            <a:r>
              <a:rPr lang="ja-JP" altLang="en-US" sz="1200" dirty="0">
                <a:solidFill>
                  <a:srgbClr val="000000"/>
                </a:solidFill>
                <a:latin typeface="ＭＳ Ｐ明朝" pitchFamily="18" charset="-128"/>
                <a:ea typeface="ＭＳ Ｐ明朝" pitchFamily="18" charset="-128"/>
              </a:rPr>
              <a:t>農用地、水路、農道等の地域資源及び農村環境の保全並びに水路・農道等の施設の長寿命化</a:t>
            </a:r>
            <a:r>
              <a:rPr lang="ja-JP" altLang="ja-JP" sz="1200" dirty="0">
                <a:solidFill>
                  <a:srgbClr val="000000"/>
                </a:solidFill>
                <a:latin typeface="ＭＳ Ｐ明朝" pitchFamily="18" charset="-128"/>
                <a:ea typeface="ＭＳ Ｐ明朝" pitchFamily="18" charset="-128"/>
              </a:rPr>
              <a:t>を図ることを目的とする｡</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mn-ea"/>
                <a:ea typeface="+mn-ea"/>
              </a:rPr>
              <a:t>（名称）</a:t>
            </a:r>
          </a:p>
          <a:p>
            <a:pPr marL="144000" indent="-144000" fontAlgn="base">
              <a:spcBef>
                <a:spcPct val="0"/>
              </a:spcBef>
              <a:spcAft>
                <a:spcPct val="0"/>
              </a:spcAft>
              <a:defRPr/>
            </a:pPr>
            <a:r>
              <a:rPr lang="ja-JP" altLang="ja-JP" sz="1200" dirty="0">
                <a:solidFill>
                  <a:srgbClr val="000000"/>
                </a:solidFill>
                <a:latin typeface="+mn-ea"/>
                <a:ea typeface="+mn-ea"/>
              </a:rPr>
              <a:t>第２条　</a:t>
            </a:r>
            <a:r>
              <a:rPr lang="ja-JP" altLang="ja-JP" sz="1200" dirty="0">
                <a:solidFill>
                  <a:srgbClr val="000000"/>
                </a:solidFill>
                <a:latin typeface="ＭＳ Ｐ明朝" pitchFamily="18" charset="-128"/>
                <a:ea typeface="ＭＳ Ｐ明朝" pitchFamily="18" charset="-128"/>
              </a:rPr>
              <a:t>本委員会は</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広域</a:t>
            </a:r>
            <a:r>
              <a:rPr lang="ja-JP" altLang="ja-JP" sz="1200" dirty="0">
                <a:latin typeface="ＭＳ Ｐ明朝" pitchFamily="18" charset="-128"/>
                <a:ea typeface="ＭＳ Ｐ明朝" pitchFamily="18" charset="-128"/>
              </a:rPr>
              <a:t>協定運営</a:t>
            </a:r>
            <a:r>
              <a:rPr lang="ja-JP" altLang="ja-JP" sz="1200" dirty="0">
                <a:solidFill>
                  <a:srgbClr val="000000"/>
                </a:solidFill>
                <a:latin typeface="ＭＳ Ｐ明朝" pitchFamily="18" charset="-128"/>
                <a:ea typeface="ＭＳ Ｐ明朝" pitchFamily="18" charset="-128"/>
              </a:rPr>
              <a:t>委員会」（以下「委員会」という。）という。</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（事務所）</a:t>
            </a: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第３条　</a:t>
            </a:r>
            <a:r>
              <a:rPr lang="ja-JP" altLang="ja-JP" sz="1200" dirty="0">
                <a:solidFill>
                  <a:srgbClr val="000000"/>
                </a:solidFill>
                <a:latin typeface="ＭＳ Ｐ明朝" pitchFamily="18" charset="-128"/>
                <a:ea typeface="ＭＳ Ｐ明朝" pitchFamily="18" charset="-128"/>
              </a:rPr>
              <a:t>本委員会は、主たる事務所を</a:t>
            </a:r>
            <a:r>
              <a:rPr lang="ja-JP" altLang="en-US" sz="1200" dirty="0">
                <a:latin typeface="ＭＳ Ｐ明朝" pitchFamily="18" charset="-128"/>
                <a:ea typeface="ＭＳ Ｐ明朝" pitchFamily="18" charset="-128"/>
              </a:rPr>
              <a:t>○○県○○市</a:t>
            </a:r>
            <a:r>
              <a:rPr lang="ja-JP" altLang="ja-JP" sz="1200" dirty="0">
                <a:latin typeface="ＭＳ Ｐ明朝" pitchFamily="18" charset="-128"/>
                <a:ea typeface="ＭＳ Ｐ明朝" pitchFamily="18" charset="-128"/>
              </a:rPr>
              <a:t>○○</a:t>
            </a:r>
            <a:r>
              <a:rPr lang="ja-JP" altLang="en-US" sz="1200" dirty="0">
                <a:latin typeface="ＭＳ Ｐ明朝" pitchFamily="18" charset="-128"/>
                <a:ea typeface="ＭＳ Ｐ明朝" pitchFamily="18" charset="-128"/>
              </a:rPr>
              <a:t>○○</a:t>
            </a:r>
            <a:r>
              <a:rPr lang="ja-JP" altLang="ja-JP" sz="1200" dirty="0">
                <a:latin typeface="ＭＳ Ｐ明朝" pitchFamily="18" charset="-128"/>
                <a:ea typeface="ＭＳ Ｐ明朝" pitchFamily="18" charset="-128"/>
              </a:rPr>
              <a:t>に</a:t>
            </a:r>
            <a:r>
              <a:rPr lang="ja-JP" altLang="ja-JP" sz="1200" dirty="0">
                <a:solidFill>
                  <a:srgbClr val="000000"/>
                </a:solidFill>
                <a:latin typeface="ＭＳ Ｐ明朝" pitchFamily="18" charset="-128"/>
                <a:ea typeface="ＭＳ Ｐ明朝" pitchFamily="18" charset="-128"/>
              </a:rPr>
              <a:t>置く。</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第２章　</a:t>
            </a:r>
            <a:r>
              <a:rPr lang="ja-JP" altLang="ja-JP" sz="1200" dirty="0">
                <a:solidFill>
                  <a:srgbClr val="000000"/>
                </a:solidFill>
                <a:latin typeface="ＭＳ Ｐ明朝" panose="02020600040205080304" pitchFamily="18" charset="-128"/>
                <a:ea typeface="ＭＳ Ｐ明朝" panose="02020600040205080304" pitchFamily="18" charset="-128"/>
              </a:rPr>
              <a:t>委員会の構成及び運営</a:t>
            </a:r>
          </a:p>
          <a:p>
            <a:pPr marL="144000" indent="-144000" fontAlgn="base">
              <a:spcBef>
                <a:spcPct val="0"/>
              </a:spcBef>
              <a:spcAft>
                <a:spcPct val="0"/>
              </a:spcAft>
              <a:defRPr/>
            </a:pPr>
            <a:r>
              <a:rPr lang="en-US" altLang="ja-JP" sz="1200" dirty="0">
                <a:solidFill>
                  <a:srgbClr val="000000"/>
                </a:solidFill>
                <a:latin typeface="ＭＳ Ｐ明朝" panose="02020600040205080304" pitchFamily="18" charset="-128"/>
                <a:ea typeface="ＭＳ Ｐ明朝" panose="02020600040205080304"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（委員会の構成）</a:t>
            </a: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第４条　</a:t>
            </a:r>
            <a:r>
              <a:rPr lang="ja-JP" altLang="ja-JP" sz="1200" dirty="0">
                <a:solidFill>
                  <a:srgbClr val="000000"/>
                </a:solidFill>
                <a:latin typeface="ＭＳ Ｐ明朝" pitchFamily="18" charset="-128"/>
                <a:ea typeface="ＭＳ Ｐ明朝" pitchFamily="18" charset="-128"/>
              </a:rPr>
              <a:t>本委員会の委員は、協定に参加する集落及びその他団体の代表者をもって構成する。</a:t>
            </a:r>
          </a:p>
          <a:p>
            <a:pPr marL="144000" indent="-144000" fontAlgn="base">
              <a:spcBef>
                <a:spcPct val="0"/>
              </a:spcBef>
              <a:spcAft>
                <a:spcPct val="0"/>
              </a:spcAft>
              <a:defRPr/>
            </a:pP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（役員の定数及び選任）</a:t>
            </a:r>
          </a:p>
          <a:p>
            <a:pPr marL="144000" indent="-144000" fontAlgn="base">
              <a:spcBef>
                <a:spcPct val="0"/>
              </a:spcBef>
              <a:spcAft>
                <a:spcPct val="0"/>
              </a:spcAft>
              <a:defRPr/>
            </a:pPr>
            <a:r>
              <a:rPr lang="ja-JP" altLang="ja-JP" sz="1200" dirty="0">
                <a:solidFill>
                  <a:srgbClr val="000000"/>
                </a:solidFill>
                <a:latin typeface="ＭＳ Ｐゴシック" panose="020B0600070205080204" pitchFamily="50" charset="-128"/>
              </a:rPr>
              <a:t>第５条　</a:t>
            </a:r>
            <a:r>
              <a:rPr lang="ja-JP" altLang="ja-JP" sz="1200" dirty="0">
                <a:solidFill>
                  <a:srgbClr val="000000"/>
                </a:solidFill>
                <a:latin typeface="ＭＳ Ｐ明朝" pitchFamily="18" charset="-128"/>
                <a:ea typeface="ＭＳ Ｐ明朝" pitchFamily="18" charset="-128"/>
              </a:rPr>
              <a:t>本委員会に次の役員を置く。</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一　会長</a:t>
            </a:r>
            <a:r>
              <a:rPr lang="en-US" altLang="ja-JP"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１名</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二　副会長</a:t>
            </a:r>
            <a:r>
              <a:rPr lang="ja-JP" altLang="en-US"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１名</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三　会計</a:t>
            </a:r>
            <a:r>
              <a:rPr lang="en-US" altLang="ja-JP"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１名</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四　監査役</a:t>
            </a:r>
            <a:r>
              <a:rPr lang="en-US" altLang="ja-JP" sz="1200" dirty="0">
                <a:solidFill>
                  <a:srgbClr val="000000"/>
                </a:solidFill>
                <a:latin typeface="ＭＳ Ｐ明朝" pitchFamily="18" charset="-128"/>
                <a:ea typeface="ＭＳ Ｐ明朝" pitchFamily="18" charset="-128"/>
              </a:rPr>
              <a:t>	</a:t>
            </a:r>
            <a:r>
              <a:rPr lang="ja-JP" altLang="ja-JP" sz="1200" dirty="0">
                <a:solidFill>
                  <a:srgbClr val="000000"/>
                </a:solidFill>
                <a:latin typeface="ＭＳ Ｐ明朝" pitchFamily="18" charset="-128"/>
                <a:ea typeface="ＭＳ Ｐ明朝" pitchFamily="18" charset="-128"/>
              </a:rPr>
              <a:t>１名</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役員は</a:t>
            </a:r>
            <a:r>
              <a:rPr lang="ja-JP" altLang="en-US" sz="1200" dirty="0">
                <a:solidFill>
                  <a:srgbClr val="000000"/>
                </a:solidFill>
                <a:latin typeface="ＭＳ Ｐ明朝" pitchFamily="18" charset="-128"/>
                <a:ea typeface="ＭＳ Ｐ明朝" pitchFamily="18" charset="-128"/>
              </a:rPr>
              <a:t>委員会において</a:t>
            </a:r>
            <a:r>
              <a:rPr lang="ja-JP" altLang="ja-JP" sz="1200" dirty="0">
                <a:solidFill>
                  <a:srgbClr val="000000"/>
                </a:solidFill>
                <a:latin typeface="ＭＳ Ｐ明朝" pitchFamily="18" charset="-128"/>
                <a:ea typeface="ＭＳ Ｐ明朝" pitchFamily="18" charset="-128"/>
              </a:rPr>
              <a:t>委員の互選により選出する</a:t>
            </a:r>
            <a:r>
              <a:rPr lang="ja-JP" altLang="en-US" sz="1200" dirty="0">
                <a:solidFill>
                  <a:srgbClr val="000000"/>
                </a:solidFill>
                <a:latin typeface="ＭＳ Ｐ明朝" pitchFamily="18" charset="-128"/>
                <a:ea typeface="ＭＳ Ｐ明朝" pitchFamily="18" charset="-128"/>
              </a:rPr>
              <a:t>。</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会長は本委員会を代表し、協定運営の事務を総括する。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副会長は会長に事故があるときにこれを代理する。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会計は本委員会の経理に関する業務を処理する。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６　監査役は本委員会の会計の監査を行う。</a:t>
            </a:r>
          </a:p>
        </p:txBody>
      </p:sp>
      <p:sp>
        <p:nvSpPr>
          <p:cNvPr id="18" name="正方形/長方形 17"/>
          <p:cNvSpPr/>
          <p:nvPr/>
        </p:nvSpPr>
        <p:spPr>
          <a:xfrm>
            <a:off x="233363" y="5324276"/>
            <a:ext cx="6003950" cy="842145"/>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spAutoFit/>
          </a:bodyPr>
          <a:lstStyle/>
          <a:p>
            <a:pPr fontAlgn="base">
              <a:spcBef>
                <a:spcPct val="0"/>
              </a:spcBef>
              <a:spcAft>
                <a:spcPct val="0"/>
              </a:spcAft>
              <a:defRPr/>
            </a:pPr>
            <a:r>
              <a:rPr lang="ja-JP" altLang="ja-JP" sz="1000" dirty="0">
                <a:solidFill>
                  <a:schemeClr val="tx1"/>
                </a:solidFill>
                <a:latin typeface="ＭＳ Ｐゴシック" panose="020B0600070205080204" pitchFamily="50" charset="-128"/>
                <a:ea typeface="ＭＳ Ｐゴシック" panose="020B0600070205080204" pitchFamily="50" charset="-128"/>
              </a:rPr>
              <a:t>集落の</a:t>
            </a:r>
            <a:r>
              <a:rPr lang="ja-JP" altLang="ja-JP" sz="1000" u="sng" dirty="0">
                <a:solidFill>
                  <a:schemeClr val="tx1"/>
                </a:solidFill>
                <a:latin typeface="ＭＳ Ｐゴシック" panose="020B0600070205080204" pitchFamily="50" charset="-128"/>
                <a:ea typeface="ＭＳ Ｐゴシック" panose="020B0600070205080204" pitchFamily="50" charset="-128"/>
              </a:rPr>
              <a:t>構成員（個人）及びその他団体の代表者を協定参加者とする場合</a:t>
            </a:r>
            <a:r>
              <a:rPr lang="ja-JP" altLang="ja-JP" sz="1000" dirty="0">
                <a:solidFill>
                  <a:schemeClr val="tx1"/>
                </a:solidFill>
                <a:latin typeface="ＭＳ Ｐゴシック" panose="020B0600070205080204" pitchFamily="50" charset="-128"/>
                <a:ea typeface="ＭＳ Ｐゴシック" panose="020B0600070205080204" pitchFamily="50" charset="-128"/>
              </a:rPr>
              <a:t>は、集落の構成員について委員会の会員と位置づけます。このため、</a:t>
            </a:r>
            <a:r>
              <a:rPr lang="ja-JP" altLang="ja-JP" sz="1000" u="sng" dirty="0">
                <a:solidFill>
                  <a:schemeClr val="tx1"/>
                </a:solidFill>
                <a:latin typeface="ＭＳ Ｐゴシック" panose="020B0600070205080204" pitchFamily="50" charset="-128"/>
                <a:ea typeface="ＭＳ Ｐゴシック" panose="020B0600070205080204" pitchFamily="50" charset="-128"/>
              </a:rPr>
              <a:t>以下の第４条の規定を追加</a:t>
            </a:r>
            <a:r>
              <a:rPr lang="ja-JP" altLang="ja-JP" sz="1000" dirty="0">
                <a:solidFill>
                  <a:schemeClr val="tx1"/>
                </a:solidFill>
                <a:latin typeface="ＭＳ Ｐゴシック" panose="020B0600070205080204" pitchFamily="50" charset="-128"/>
                <a:ea typeface="ＭＳ Ｐゴシック" panose="020B0600070205080204" pitchFamily="50" charset="-128"/>
              </a:rPr>
              <a:t>して下さい。</a:t>
            </a:r>
          </a:p>
          <a:p>
            <a:pPr fontAlgn="base">
              <a:spcBef>
                <a:spcPct val="0"/>
              </a:spcBef>
              <a:spcAft>
                <a:spcPct val="0"/>
              </a:spcAft>
              <a:defRPr/>
            </a:pPr>
            <a:endParaRPr lang="en-US" altLang="ja-JP" sz="1000" dirty="0">
              <a:solidFill>
                <a:schemeClr val="tx1"/>
              </a:solidFill>
              <a:latin typeface="ＭＳ Ｐゴシック" panose="020B0600070205080204" pitchFamily="50" charset="-128"/>
              <a:ea typeface="ＭＳ Ｐゴシック" panose="020B0600070205080204" pitchFamily="50" charset="-128"/>
            </a:endParaRPr>
          </a:p>
          <a:p>
            <a:pPr fontAlgn="base">
              <a:spcBef>
                <a:spcPct val="0"/>
              </a:spcBef>
              <a:spcAft>
                <a:spcPct val="0"/>
              </a:spcAft>
              <a:defRPr/>
            </a:pPr>
            <a:r>
              <a:rPr lang="ja-JP" altLang="ja-JP" sz="1000" dirty="0">
                <a:solidFill>
                  <a:schemeClr val="tx1"/>
                </a:solidFill>
                <a:latin typeface="ＭＳ Ｐゴシック" panose="020B0600070205080204" pitchFamily="50" charset="-128"/>
                <a:ea typeface="ＭＳ Ｐゴシック" panose="020B0600070205080204" pitchFamily="50" charset="-128"/>
              </a:rPr>
              <a:t>（会員）</a:t>
            </a:r>
          </a:p>
          <a:p>
            <a:pPr fontAlgn="base">
              <a:spcBef>
                <a:spcPct val="0"/>
              </a:spcBef>
              <a:spcAft>
                <a:spcPct val="0"/>
              </a:spcAft>
              <a:defRPr/>
            </a:pPr>
            <a:r>
              <a:rPr lang="ja-JP" altLang="ja-JP" sz="1000" dirty="0">
                <a:solidFill>
                  <a:schemeClr val="tx1"/>
                </a:solidFill>
                <a:latin typeface="ＭＳ Ｐゴシック" panose="020B0600070205080204" pitchFamily="50" charset="-128"/>
                <a:ea typeface="ＭＳ Ｐゴシック" panose="020B0600070205080204" pitchFamily="50" charset="-128"/>
              </a:rPr>
              <a:t>第４条　本委員会の会員は、協定に参加する集落の構成員及びその他団体の代表者とする。</a:t>
            </a:r>
          </a:p>
        </p:txBody>
      </p:sp>
      <p:sp>
        <p:nvSpPr>
          <p:cNvPr id="19" name="テキスト ボックス 18"/>
          <p:cNvSpPr txBox="1"/>
          <p:nvPr/>
        </p:nvSpPr>
        <p:spPr>
          <a:xfrm>
            <a:off x="192088" y="1656383"/>
            <a:ext cx="800100" cy="276225"/>
          </a:xfrm>
          <a:prstGeom prst="rect">
            <a:avLst/>
          </a:prstGeom>
          <a:noFill/>
        </p:spPr>
        <p:txBody>
          <a:bodyPr wrap="none">
            <a:spAutoFit/>
          </a:bodyPr>
          <a:lstStyle/>
          <a:p>
            <a:pPr fontAlgn="base">
              <a:spcBef>
                <a:spcPct val="0"/>
              </a:spcBef>
              <a:spcAft>
                <a:spcPct val="0"/>
              </a:spcAft>
              <a:defRPr/>
            </a:pPr>
            <a:r>
              <a:rPr lang="ja-JP" altLang="en-US" sz="1200" dirty="0">
                <a:solidFill>
                  <a:srgbClr val="000000"/>
                </a:solidFill>
                <a:latin typeface="ＭＳ Ｐゴシック"/>
              </a:rPr>
              <a:t>別記</a:t>
            </a:r>
            <a:r>
              <a:rPr lang="en-US" altLang="ja-JP" sz="1200" dirty="0">
                <a:solidFill>
                  <a:srgbClr val="000000"/>
                </a:solidFill>
                <a:latin typeface="ＭＳ Ｐゴシック"/>
              </a:rPr>
              <a:t>5</a:t>
            </a:r>
            <a:r>
              <a:rPr lang="ja-JP" altLang="en-US" sz="1200" dirty="0">
                <a:solidFill>
                  <a:srgbClr val="000000"/>
                </a:solidFill>
                <a:latin typeface="ＭＳ Ｐゴシック"/>
              </a:rPr>
              <a:t>－</a:t>
            </a:r>
            <a:r>
              <a:rPr lang="en-US" altLang="ja-JP" sz="1200" dirty="0">
                <a:solidFill>
                  <a:srgbClr val="000000"/>
                </a:solidFill>
                <a:latin typeface="ＭＳ Ｐゴシック"/>
              </a:rPr>
              <a:t>2</a:t>
            </a:r>
            <a:endParaRPr lang="en-US" altLang="zh-TW" sz="1200" dirty="0">
              <a:solidFill>
                <a:srgbClr val="000000"/>
              </a:solidFill>
              <a:latin typeface="ＭＳ Ｐゴシック"/>
            </a:endParaRPr>
          </a:p>
        </p:txBody>
      </p:sp>
      <p:graphicFrame>
        <p:nvGraphicFramePr>
          <p:cNvPr id="20" name="表 19"/>
          <p:cNvGraphicFramePr>
            <a:graphicFrameLocks noGrp="1"/>
          </p:cNvGraphicFramePr>
          <p:nvPr>
            <p:extLst>
              <p:ext uri="{D42A27DB-BD31-4B8C-83A1-F6EECF244321}">
                <p14:modId xmlns:p14="http://schemas.microsoft.com/office/powerpoint/2010/main" val="480344905"/>
              </p:ext>
            </p:extLst>
          </p:nvPr>
        </p:nvGraphicFramePr>
        <p:xfrm>
          <a:off x="188913" y="1927771"/>
          <a:ext cx="3038475" cy="178118"/>
        </p:xfrm>
        <a:graphic>
          <a:graphicData uri="http://schemas.openxmlformats.org/drawingml/2006/table">
            <a:tbl>
              <a:tblPr firstRow="1" firstCol="1" bandRow="1">
                <a:tableStyleId>{5C22544A-7EE6-4342-B048-85BDC9FD1C3A}</a:tableStyleId>
              </a:tblPr>
              <a:tblGrid>
                <a:gridCol w="1508445">
                  <a:extLst>
                    <a:ext uri="{9D8B030D-6E8A-4147-A177-3AD203B41FA5}">
                      <a16:colId xmlns:a16="http://schemas.microsoft.com/office/drawing/2014/main" xmlns="" val="20000"/>
                    </a:ext>
                  </a:extLst>
                </a:gridCol>
                <a:gridCol w="1530030">
                  <a:extLst>
                    <a:ext uri="{9D8B030D-6E8A-4147-A177-3AD203B41FA5}">
                      <a16:colId xmlns:a16="http://schemas.microsoft.com/office/drawing/2014/main" xmlns="" val="20001"/>
                    </a:ext>
                  </a:extLst>
                </a:gridCol>
              </a:tblGrid>
              <a:tr h="0">
                <a:tc>
                  <a:txBody>
                    <a:bodyPr/>
                    <a:lstStyle/>
                    <a:p>
                      <a:pPr>
                        <a:lnSpc>
                          <a:spcPts val="1620"/>
                        </a:lnSpc>
                        <a:spcAft>
                          <a:spcPts val="0"/>
                        </a:spcAft>
                      </a:pPr>
                      <a:r>
                        <a:rPr lang="ja-JP" sz="1200" b="0" i="0" dirty="0">
                          <a:solidFill>
                            <a:schemeClr val="tx1"/>
                          </a:solidFill>
                          <a:effectLst/>
                          <a:latin typeface="ＭＳ Ｐ明朝" pitchFamily="18" charset="-128"/>
                          <a:ea typeface="ＭＳ Ｐ明朝" pitchFamily="18" charset="-128"/>
                        </a:rPr>
                        <a:t>○年○月○日認定</a:t>
                      </a:r>
                      <a:endParaRPr lang="ja-JP" sz="1050" b="0" i="0" dirty="0">
                        <a:solidFill>
                          <a:schemeClr val="tx1"/>
                        </a:solidFill>
                        <a:effectLst/>
                        <a:latin typeface="ＭＳ Ｐ明朝" pitchFamily="18" charset="-128"/>
                        <a:ea typeface="ＭＳ Ｐ明朝" pitchFamily="18" charset="-128"/>
                      </a:endParaRPr>
                    </a:p>
                  </a:txBody>
                  <a:tcPr marL="68566" marR="68566"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620"/>
                        </a:lnSpc>
                        <a:spcAft>
                          <a:spcPts val="0"/>
                        </a:spcAft>
                      </a:pPr>
                      <a:r>
                        <a:rPr lang="ja-JP" sz="1200" b="0" i="0" dirty="0">
                          <a:solidFill>
                            <a:schemeClr val="tx1"/>
                          </a:solidFill>
                          <a:effectLst/>
                          <a:latin typeface="ＭＳ Ｐ明朝" pitchFamily="18" charset="-128"/>
                          <a:ea typeface="ＭＳ Ｐ明朝" pitchFamily="18" charset="-128"/>
                        </a:rPr>
                        <a:t>○○</a:t>
                      </a:r>
                      <a:r>
                        <a:rPr lang="ja-JP" altLang="en-US" sz="1200" b="0" i="0" dirty="0">
                          <a:solidFill>
                            <a:schemeClr val="tx1"/>
                          </a:solidFill>
                          <a:effectLst/>
                          <a:latin typeface="ＭＳ Ｐ明朝" pitchFamily="18" charset="-128"/>
                          <a:ea typeface="ＭＳ Ｐ明朝" pitchFamily="18" charset="-128"/>
                        </a:rPr>
                        <a:t>市</a:t>
                      </a:r>
                      <a:r>
                        <a:rPr lang="ja-JP" sz="1200" b="0" i="0" dirty="0">
                          <a:solidFill>
                            <a:schemeClr val="tx1"/>
                          </a:solidFill>
                          <a:effectLst/>
                          <a:latin typeface="ＭＳ Ｐ明朝" pitchFamily="18" charset="-128"/>
                          <a:ea typeface="ＭＳ Ｐ明朝" pitchFamily="18" charset="-128"/>
                        </a:rPr>
                        <a:t>長○○○○</a:t>
                      </a:r>
                      <a:endParaRPr lang="ja-JP" sz="1050" b="0" i="0" dirty="0">
                        <a:solidFill>
                          <a:schemeClr val="tx1"/>
                        </a:solidFill>
                        <a:effectLst/>
                        <a:latin typeface="ＭＳ Ｐ明朝" pitchFamily="18" charset="-128"/>
                        <a:ea typeface="ＭＳ Ｐ明朝" pitchFamily="18" charset="-128"/>
                      </a:endParaRPr>
                    </a:p>
                  </a:txBody>
                  <a:tcPr marL="68566" marR="68566"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0"/>
                  </a:ext>
                </a:extLst>
              </a:tr>
            </a:tbl>
          </a:graphicData>
        </a:graphic>
      </p:graphicFrame>
      <p:sp>
        <p:nvSpPr>
          <p:cNvPr id="22" name="正方形/長方形 21"/>
          <p:cNvSpPr/>
          <p:nvPr/>
        </p:nvSpPr>
        <p:spPr>
          <a:xfrm>
            <a:off x="1266378" y="1539492"/>
            <a:ext cx="2486472" cy="232395"/>
          </a:xfrm>
          <a:prstGeom prst="rect">
            <a:avLst/>
          </a:prstGeom>
          <a:ln w="12700">
            <a:solidFill>
              <a:srgbClr val="FF0000"/>
            </a:solidFill>
          </a:ln>
        </p:spPr>
        <p:style>
          <a:lnRef idx="2">
            <a:schemeClr val="accent2"/>
          </a:lnRef>
          <a:fillRef idx="1">
            <a:schemeClr val="lt1"/>
          </a:fillRef>
          <a:effectRef idx="0">
            <a:schemeClr val="accent2"/>
          </a:effectRef>
          <a:fontRef idx="minor">
            <a:schemeClr val="dk1"/>
          </a:fontRef>
        </p:style>
        <p:txBody>
          <a:bodyPr lIns="36000" tIns="36000" rIns="36000" bIns="36000" rtlCol="0" anchor="ctr">
            <a:spAutoFit/>
          </a:bodyPr>
          <a:lstStyle/>
          <a:p>
            <a:r>
              <a:rPr kumimoji="1" lang="ja-JP" altLang="en-US" sz="1000" dirty="0">
                <a:solidFill>
                  <a:schemeClr val="tx1"/>
                </a:solidFill>
                <a:latin typeface="ＭＳ Ｐゴシック" panose="020B0600070205080204" pitchFamily="50" charset="-128"/>
                <a:ea typeface="ＭＳ Ｐゴシック" panose="020B0600070205080204" pitchFamily="50" charset="-128"/>
              </a:rPr>
              <a:t>市町村の認定を受けた後、記載します。</a:t>
            </a:r>
          </a:p>
        </p:txBody>
      </p:sp>
      <p:sp>
        <p:nvSpPr>
          <p:cNvPr id="24"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16</a:t>
            </a:r>
          </a:p>
        </p:txBody>
      </p:sp>
      <p:sp>
        <p:nvSpPr>
          <p:cNvPr id="25" name="Rectangle 65"/>
          <p:cNvSpPr>
            <a:spLocks noChangeArrowheads="1"/>
          </p:cNvSpPr>
          <p:nvPr/>
        </p:nvSpPr>
        <p:spPr bwMode="auto">
          <a:xfrm>
            <a:off x="4077072" y="1393687"/>
            <a:ext cx="2520578"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pPr>
            <a:r>
              <a:rPr lang="ja-JP" altLang="en-US" sz="1000" dirty="0">
                <a:latin typeface="ＭＳ Ｐゴシック" panose="020B0600070205080204" pitchFamily="50" charset="-128"/>
              </a:rPr>
              <a:t>このページは運営委員会規則の記載例です。必要に応じて追記等して下さい。</a:t>
            </a:r>
          </a:p>
        </p:txBody>
      </p:sp>
      <p:sp>
        <p:nvSpPr>
          <p:cNvPr id="27" name="テキスト ボックス 1"/>
          <p:cNvSpPr txBox="1">
            <a:spLocks noChangeArrowheads="1"/>
          </p:cNvSpPr>
          <p:nvPr/>
        </p:nvSpPr>
        <p:spPr bwMode="auto">
          <a:xfrm>
            <a:off x="360000" y="416496"/>
            <a:ext cx="4248000"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４．広域協定運営委員会規則（案）の作成</a:t>
            </a:r>
          </a:p>
        </p:txBody>
      </p:sp>
      <p:sp>
        <p:nvSpPr>
          <p:cNvPr id="4" name="フリーフォーム 3"/>
          <p:cNvSpPr/>
          <p:nvPr/>
        </p:nvSpPr>
        <p:spPr>
          <a:xfrm>
            <a:off x="996950" y="1771650"/>
            <a:ext cx="1068668" cy="177800"/>
          </a:xfrm>
          <a:custGeom>
            <a:avLst/>
            <a:gdLst>
              <a:gd name="connsiteX0" fmla="*/ 1066800 w 1075786"/>
              <a:gd name="connsiteY0" fmla="*/ 0 h 177800"/>
              <a:gd name="connsiteX1" fmla="*/ 965200 w 1075786"/>
              <a:gd name="connsiteY1" fmla="*/ 50800 h 177800"/>
              <a:gd name="connsiteX2" fmla="*/ 285750 w 1075786"/>
              <a:gd name="connsiteY2" fmla="*/ 76200 h 177800"/>
              <a:gd name="connsiteX3" fmla="*/ 0 w 1075786"/>
              <a:gd name="connsiteY3" fmla="*/ 177800 h 177800"/>
              <a:gd name="connsiteX0" fmla="*/ 1066800 w 1068668"/>
              <a:gd name="connsiteY0" fmla="*/ 0 h 177800"/>
              <a:gd name="connsiteX1" fmla="*/ 882650 w 1068668"/>
              <a:gd name="connsiteY1" fmla="*/ 57150 h 177800"/>
              <a:gd name="connsiteX2" fmla="*/ 285750 w 1068668"/>
              <a:gd name="connsiteY2" fmla="*/ 76200 h 177800"/>
              <a:gd name="connsiteX3" fmla="*/ 0 w 1068668"/>
              <a:gd name="connsiteY3" fmla="*/ 177800 h 177800"/>
            </a:gdLst>
            <a:ahLst/>
            <a:cxnLst>
              <a:cxn ang="0">
                <a:pos x="connsiteX0" y="connsiteY0"/>
              </a:cxn>
              <a:cxn ang="0">
                <a:pos x="connsiteX1" y="connsiteY1"/>
              </a:cxn>
              <a:cxn ang="0">
                <a:pos x="connsiteX2" y="connsiteY2"/>
              </a:cxn>
              <a:cxn ang="0">
                <a:pos x="connsiteX3" y="connsiteY3"/>
              </a:cxn>
            </a:cxnLst>
            <a:rect l="l" t="t" r="r" b="b"/>
            <a:pathLst>
              <a:path w="1068668" h="177800">
                <a:moveTo>
                  <a:pt x="1066800" y="0"/>
                </a:moveTo>
                <a:cubicBezTo>
                  <a:pt x="1081087" y="19050"/>
                  <a:pt x="1012825" y="44450"/>
                  <a:pt x="882650" y="57150"/>
                </a:cubicBezTo>
                <a:cubicBezTo>
                  <a:pt x="752475" y="69850"/>
                  <a:pt x="432858" y="56092"/>
                  <a:pt x="285750" y="76200"/>
                </a:cubicBezTo>
                <a:cubicBezTo>
                  <a:pt x="138642" y="96308"/>
                  <a:pt x="62441" y="137583"/>
                  <a:pt x="0" y="17780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23442113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96838" y="416495"/>
            <a:ext cx="6588000" cy="9144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7" name="正方形/長方形 1"/>
          <p:cNvSpPr>
            <a:spLocks noChangeArrowheads="1"/>
          </p:cNvSpPr>
          <p:nvPr/>
        </p:nvSpPr>
        <p:spPr bwMode="auto">
          <a:xfrm>
            <a:off x="144463" y="835148"/>
            <a:ext cx="6524625" cy="461963"/>
          </a:xfrm>
          <a:prstGeom prst="rect">
            <a:avLst/>
          </a:prstGeom>
          <a:noFill/>
          <a:ln w="9525">
            <a:noFill/>
            <a:miter lim="800000"/>
            <a:headEnd/>
            <a:tailEnd/>
          </a:ln>
        </p:spPr>
        <p:txBody>
          <a:bodyPr>
            <a:spAutoFit/>
          </a:bodyPr>
          <a:lstStyle/>
          <a:p>
            <a:endParaRPr lang="ja-JP" altLang="ja-JP">
              <a:solidFill>
                <a:srgbClr val="000000"/>
              </a:solidFill>
              <a:latin typeface="Calibri"/>
              <a:ea typeface="ＭＳ Ｐゴシック"/>
            </a:endParaRPr>
          </a:p>
          <a:p>
            <a:r>
              <a:rPr lang="en-US" altLang="ja-JP">
                <a:solidFill>
                  <a:srgbClr val="000000"/>
                </a:solidFill>
                <a:latin typeface="Calibri"/>
                <a:ea typeface="ＭＳ Ｐゴシック"/>
              </a:rPr>
              <a:t> </a:t>
            </a:r>
            <a:endParaRPr lang="ja-JP" altLang="ja-JP">
              <a:solidFill>
                <a:srgbClr val="000000"/>
              </a:solidFill>
              <a:latin typeface="Calibri"/>
              <a:ea typeface="ＭＳ Ｐゴシック"/>
            </a:endParaRPr>
          </a:p>
        </p:txBody>
      </p:sp>
      <p:sp>
        <p:nvSpPr>
          <p:cNvPr id="10" name="正方形/長方形 1"/>
          <p:cNvSpPr>
            <a:spLocks noChangeArrowheads="1"/>
          </p:cNvSpPr>
          <p:nvPr/>
        </p:nvSpPr>
        <p:spPr bwMode="auto">
          <a:xfrm>
            <a:off x="144463" y="1422989"/>
            <a:ext cx="6524625" cy="461963"/>
          </a:xfrm>
          <a:prstGeom prst="rect">
            <a:avLst/>
          </a:prstGeom>
          <a:noFill/>
          <a:ln w="9525">
            <a:noFill/>
            <a:miter lim="800000"/>
            <a:headEnd/>
            <a:tailEnd/>
          </a:ln>
        </p:spPr>
        <p:txBody>
          <a:bodyPr>
            <a:spAutoFit/>
          </a:bodyPr>
          <a:lstStyle/>
          <a:p>
            <a:pPr fontAlgn="base">
              <a:spcBef>
                <a:spcPct val="0"/>
              </a:spcBef>
              <a:spcAft>
                <a:spcPct val="0"/>
              </a:spcAft>
            </a:pPr>
            <a:endParaRPr lang="ja-JP" altLang="ja-JP" sz="1200">
              <a:solidFill>
                <a:srgbClr val="000000"/>
              </a:solidFill>
            </a:endParaRPr>
          </a:p>
          <a:p>
            <a:pPr fontAlgn="base">
              <a:spcBef>
                <a:spcPct val="0"/>
              </a:spcBef>
              <a:spcAft>
                <a:spcPct val="0"/>
              </a:spcAft>
            </a:pPr>
            <a:r>
              <a:rPr lang="en-US" altLang="ja-JP" sz="1200">
                <a:solidFill>
                  <a:srgbClr val="000000"/>
                </a:solidFill>
              </a:rPr>
              <a:t> </a:t>
            </a:r>
            <a:endParaRPr lang="ja-JP" altLang="ja-JP" sz="1200">
              <a:solidFill>
                <a:srgbClr val="000000"/>
              </a:solidFill>
            </a:endParaRPr>
          </a:p>
        </p:txBody>
      </p:sp>
      <p:sp>
        <p:nvSpPr>
          <p:cNvPr id="11" name="Rectangle 3"/>
          <p:cNvSpPr>
            <a:spLocks noChangeArrowheads="1"/>
          </p:cNvSpPr>
          <p:nvPr/>
        </p:nvSpPr>
        <p:spPr bwMode="auto">
          <a:xfrm>
            <a:off x="320644" y="488504"/>
            <a:ext cx="6192000" cy="9233297"/>
          </a:xfrm>
          <a:prstGeom prst="rect">
            <a:avLst/>
          </a:prstGeom>
          <a:noFill/>
          <a:ln>
            <a:noFill/>
          </a:ln>
          <a:effectLst/>
        </p:spPr>
        <p:txBody>
          <a:bodyPr lIns="0" tIns="0" rIns="0" bIns="0">
            <a:spAutoFit/>
          </a:bodyPr>
          <a:lstStyle/>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（役員の任期）</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第６条</a:t>
            </a:r>
            <a:r>
              <a:rPr lang="ja-JP" altLang="ja-JP" dirty="0">
                <a:solidFill>
                  <a:srgbClr val="000000"/>
                </a:solidFill>
                <a:latin typeface="ＭＳ Ｐ明朝" pitchFamily="18" charset="-128"/>
                <a:ea typeface="ＭＳ Ｐ明朝" pitchFamily="18" charset="-128"/>
              </a:rPr>
              <a:t>　役員の任期は、</a:t>
            </a:r>
            <a:r>
              <a:rPr lang="ja-JP" altLang="ja-JP" dirty="0">
                <a:latin typeface="ＭＳ Ｐ明朝" pitchFamily="18" charset="-128"/>
                <a:ea typeface="ＭＳ Ｐ明朝" pitchFamily="18" charset="-128"/>
              </a:rPr>
              <a:t>○</a:t>
            </a:r>
            <a:r>
              <a:rPr lang="ja-JP" altLang="ja-JP" dirty="0">
                <a:solidFill>
                  <a:srgbClr val="000000"/>
                </a:solidFill>
                <a:latin typeface="ＭＳ Ｐ明朝" pitchFamily="18" charset="-128"/>
                <a:ea typeface="ＭＳ Ｐ明朝" pitchFamily="18" charset="-128"/>
              </a:rPr>
              <a:t>年とする｡</a:t>
            </a:r>
            <a:endParaRPr lang="en-US" altLang="ja-JP" dirty="0">
              <a:solidFill>
                <a:srgbClr val="000000"/>
              </a:solidFill>
              <a:latin typeface="ＭＳ Ｐ明朝" pitchFamily="18" charset="-128"/>
              <a:ea typeface="ＭＳ Ｐ明朝" pitchFamily="18" charset="-128"/>
            </a:endParaRPr>
          </a:p>
          <a:p>
            <a:pPr marL="144000" indent="-144000">
              <a:defRPr/>
            </a:pPr>
            <a:r>
              <a:rPr lang="ja-JP" altLang="en-US" dirty="0">
                <a:solidFill>
                  <a:srgbClr val="000000"/>
                </a:solidFill>
                <a:latin typeface="ＭＳ Ｐ明朝" pitchFamily="18" charset="-128"/>
                <a:ea typeface="ＭＳ Ｐ明朝" pitchFamily="18" charset="-128"/>
              </a:rPr>
              <a:t>２　補欠又は増員による任期は、前任者又は現任者の残任期間とする。</a:t>
            </a:r>
            <a:endParaRPr lang="en-US" altLang="ja-JP" dirty="0">
              <a:solidFill>
                <a:srgbClr val="000000"/>
              </a:solidFill>
              <a:latin typeface="ＭＳ Ｐ明朝" pitchFamily="18" charset="-128"/>
              <a:ea typeface="ＭＳ Ｐ明朝" pitchFamily="18" charset="-128"/>
            </a:endParaRPr>
          </a:p>
          <a:p>
            <a:pPr marL="144000" indent="-144000">
              <a:defRPr/>
            </a:pPr>
            <a:endParaRPr lang="en-US" altLang="ja-JP" sz="1200" dirty="0">
              <a:solidFill>
                <a:srgbClr val="000000"/>
              </a:solidFill>
              <a:latin typeface="ＭＳ Ｐ明朝" pitchFamily="18" charset="-128"/>
              <a:ea typeface="ＭＳ Ｐ明朝" pitchFamily="18" charset="-128"/>
            </a:endParaRPr>
          </a:p>
          <a:p>
            <a:pPr marL="144000" indent="-144000">
              <a:defRPr/>
            </a:pPr>
            <a:r>
              <a:rPr lang="ja-JP" altLang="ja-JP" sz="1200" dirty="0">
                <a:solidFill>
                  <a:srgbClr val="000000"/>
                </a:solidFill>
                <a:latin typeface="ＭＳ ゴシック" panose="020B0609070205080204" pitchFamily="49" charset="-128"/>
                <a:ea typeface="ＭＳ ゴシック" panose="020B0609070205080204" pitchFamily="49" charset="-128"/>
              </a:rPr>
              <a:t>（委員会の開催）</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第７条</a:t>
            </a:r>
            <a:r>
              <a:rPr lang="ja-JP" altLang="ja-JP" sz="1200" dirty="0">
                <a:solidFill>
                  <a:srgbClr val="000000"/>
                </a:solidFill>
                <a:latin typeface="ＭＳ Ｐ明朝" pitchFamily="18" charset="-128"/>
                <a:ea typeface="ＭＳ Ｐ明朝" pitchFamily="18" charset="-128"/>
              </a:rPr>
              <a:t>　委員会は、毎年度１回以上開催するとともに、次に掲げる場合に開催する｡</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一　委員現在数の３分の１以上の要求があったとき。</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二　監査役が不正な事実を発見し、報告するために招集したとき｡</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三　その他会長が必要と認めたとき｡</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前項第一号の規定により要求があったときは、会長は、その請求のあった日から</a:t>
            </a:r>
            <a:r>
              <a:rPr lang="en-US" altLang="ja-JP" sz="1200" dirty="0">
                <a:solidFill>
                  <a:srgbClr val="000000"/>
                </a:solidFill>
                <a:latin typeface="ＭＳ Ｐ明朝" pitchFamily="18" charset="-128"/>
                <a:ea typeface="ＭＳ Ｐ明朝" pitchFamily="18" charset="-128"/>
              </a:rPr>
              <a:t>30</a:t>
            </a:r>
            <a:r>
              <a:rPr lang="ja-JP" altLang="ja-JP" sz="1200" dirty="0">
                <a:solidFill>
                  <a:srgbClr val="000000"/>
                </a:solidFill>
                <a:latin typeface="ＭＳ Ｐ明朝" pitchFamily="18" charset="-128"/>
                <a:ea typeface="ＭＳ Ｐ明朝" pitchFamily="18" charset="-128"/>
              </a:rPr>
              <a:t>日以内に委員会を招集しなければならない｡</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委員会の招集は、少なくともその開催の７日前までに、会議の日時、場所、目的及び審議事項を記載した書面をもって委員に通知しなければならない。</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（委員会の権能）</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第８条</a:t>
            </a:r>
            <a:r>
              <a:rPr lang="ja-JP" altLang="ja-JP" sz="1200" dirty="0">
                <a:solidFill>
                  <a:srgbClr val="000000"/>
                </a:solidFill>
                <a:latin typeface="ＭＳ Ｐ明朝" pitchFamily="18" charset="-128"/>
                <a:ea typeface="ＭＳ Ｐ明朝" pitchFamily="18" charset="-128"/>
              </a:rPr>
              <a:t>　委員会は、この規則において別に定めるもののほか、次の各号に掲げる事項を議決する。</a:t>
            </a:r>
          </a:p>
          <a:p>
            <a:pPr marL="288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一　</a:t>
            </a:r>
            <a:r>
              <a:rPr lang="ja-JP" altLang="en-US" sz="1200" dirty="0">
                <a:solidFill>
                  <a:srgbClr val="000000"/>
                </a:solidFill>
                <a:latin typeface="ＭＳ Ｐ明朝" pitchFamily="18" charset="-128"/>
                <a:ea typeface="ＭＳ Ｐ明朝" pitchFamily="18" charset="-128"/>
              </a:rPr>
              <a:t>農地維持</a:t>
            </a:r>
            <a:r>
              <a:rPr lang="ja-JP" altLang="ja-JP" sz="1200" dirty="0">
                <a:solidFill>
                  <a:srgbClr val="000000"/>
                </a:solidFill>
                <a:latin typeface="ＭＳ Ｐ明朝" pitchFamily="18" charset="-128"/>
                <a:ea typeface="ＭＳ Ｐ明朝" pitchFamily="18" charset="-128"/>
              </a:rPr>
              <a:t>活動に関する活動計画の設定又は変更及び実施に関すること。</a:t>
            </a:r>
            <a:endParaRPr lang="en-US" altLang="ja-JP" sz="1200" dirty="0">
              <a:solidFill>
                <a:srgbClr val="000000"/>
              </a:solidFill>
              <a:latin typeface="ＭＳ Ｐ明朝" pitchFamily="18" charset="-128"/>
              <a:ea typeface="ＭＳ Ｐ明朝" pitchFamily="18" charset="-128"/>
            </a:endParaRPr>
          </a:p>
          <a:p>
            <a:pPr marL="288000" indent="-144000" fontAlgn="base">
              <a:spcBef>
                <a:spcPct val="0"/>
              </a:spcBef>
              <a:spcAft>
                <a:spcPct val="0"/>
              </a:spcAft>
              <a:defRPr/>
            </a:pPr>
            <a:r>
              <a:rPr lang="ja-JP" altLang="ja-JP" sz="1200" dirty="0">
                <a:solidFill>
                  <a:srgbClr val="000000"/>
                </a:solidFill>
                <a:uFill>
                  <a:solidFill>
                    <a:srgbClr val="FF0000"/>
                  </a:solidFill>
                </a:uFill>
                <a:latin typeface="ＭＳ Ｐ明朝" pitchFamily="18" charset="-128"/>
                <a:ea typeface="ＭＳ Ｐ明朝" pitchFamily="18" charset="-128"/>
              </a:rPr>
              <a:t>二　</a:t>
            </a:r>
            <a:r>
              <a:rPr lang="ja-JP" altLang="en-US" sz="1200" dirty="0">
                <a:solidFill>
                  <a:srgbClr val="000000"/>
                </a:solidFill>
                <a:uFill>
                  <a:solidFill>
                    <a:srgbClr val="FF0000"/>
                  </a:solidFill>
                </a:uFill>
                <a:latin typeface="ＭＳ Ｐ明朝" pitchFamily="18" charset="-128"/>
                <a:ea typeface="ＭＳ Ｐ明朝" pitchFamily="18" charset="-128"/>
              </a:rPr>
              <a:t>資源</a:t>
            </a:r>
            <a:r>
              <a:rPr lang="ja-JP" altLang="ja-JP" sz="1200" dirty="0">
                <a:solidFill>
                  <a:srgbClr val="000000"/>
                </a:solidFill>
                <a:uFill>
                  <a:solidFill>
                    <a:srgbClr val="FF0000"/>
                  </a:solidFill>
                </a:uFill>
                <a:latin typeface="ＭＳ Ｐ明朝" pitchFamily="18" charset="-128"/>
                <a:ea typeface="ＭＳ Ｐ明朝" pitchFamily="18" charset="-128"/>
              </a:rPr>
              <a:t>向上活動に関する活動計画の設定又は変更</a:t>
            </a:r>
            <a:r>
              <a:rPr lang="ja-JP" altLang="en-US" sz="1200" dirty="0">
                <a:solidFill>
                  <a:srgbClr val="000000"/>
                </a:solidFill>
                <a:uFill>
                  <a:solidFill>
                    <a:srgbClr val="FF0000"/>
                  </a:solidFill>
                </a:uFill>
                <a:latin typeface="ＭＳ Ｐ明朝" pitchFamily="18" charset="-128"/>
                <a:ea typeface="ＭＳ Ｐ明朝" pitchFamily="18" charset="-128"/>
              </a:rPr>
              <a:t>及び</a:t>
            </a:r>
            <a:r>
              <a:rPr lang="ja-JP" altLang="ja-JP" sz="1200" dirty="0">
                <a:solidFill>
                  <a:srgbClr val="000000"/>
                </a:solidFill>
                <a:uFill>
                  <a:solidFill>
                    <a:srgbClr val="FF0000"/>
                  </a:solidFill>
                </a:uFill>
                <a:latin typeface="ＭＳ Ｐ明朝" pitchFamily="18" charset="-128"/>
                <a:ea typeface="ＭＳ Ｐ明朝" pitchFamily="18" charset="-128"/>
              </a:rPr>
              <a:t>実施に関すること。</a:t>
            </a:r>
          </a:p>
          <a:p>
            <a:pPr marL="288000" indent="-14400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三　農地維持支払交付金及び</a:t>
            </a:r>
            <a:r>
              <a:rPr lang="ja-JP" altLang="en-US" sz="1200" dirty="0">
                <a:solidFill>
                  <a:srgbClr val="000000"/>
                </a:solidFill>
                <a:uFill>
                  <a:solidFill>
                    <a:srgbClr val="FF0000"/>
                  </a:solidFill>
                </a:uFill>
                <a:latin typeface="ＭＳ Ｐ明朝" pitchFamily="18" charset="-128"/>
                <a:ea typeface="ＭＳ Ｐ明朝" pitchFamily="18" charset="-128"/>
              </a:rPr>
              <a:t>資源向上支払交付金（施設の長寿命化のための活動を除く）</a:t>
            </a:r>
            <a:r>
              <a:rPr lang="ja-JP" altLang="en-US" sz="1200" dirty="0">
                <a:solidFill>
                  <a:srgbClr val="000000"/>
                </a:solidFill>
                <a:latin typeface="ＭＳ Ｐ明朝" pitchFamily="18" charset="-128"/>
                <a:ea typeface="ＭＳ Ｐ明朝" pitchFamily="18" charset="-128"/>
              </a:rPr>
              <a:t>の収支決算に関すること。</a:t>
            </a:r>
            <a:endParaRPr lang="en-US" altLang="ja-JP" sz="1200" dirty="0">
              <a:solidFill>
                <a:srgbClr val="000000"/>
              </a:solidFill>
              <a:latin typeface="ＭＳ Ｐ明朝" pitchFamily="18" charset="-128"/>
              <a:ea typeface="ＭＳ Ｐ明朝" pitchFamily="18" charset="-128"/>
            </a:endParaRPr>
          </a:p>
          <a:p>
            <a:pPr marL="288000" indent="-14400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四　資源向上支払交付金（施設の長寿命化のための活動）の収支決算に関すること。</a:t>
            </a:r>
            <a:endParaRPr lang="en-US" altLang="ja-JP" sz="1200" dirty="0">
              <a:solidFill>
                <a:srgbClr val="000000"/>
              </a:solidFill>
              <a:uFill>
                <a:solidFill>
                  <a:srgbClr val="FF0000"/>
                </a:solidFill>
              </a:uFill>
              <a:latin typeface="ＭＳ Ｐ明朝" pitchFamily="18" charset="-128"/>
              <a:ea typeface="ＭＳ Ｐ明朝" pitchFamily="18" charset="-128"/>
            </a:endParaRPr>
          </a:p>
          <a:p>
            <a:pPr marL="288000" indent="-144000" fontAlgn="base">
              <a:spcBef>
                <a:spcPct val="0"/>
              </a:spcBef>
              <a:spcAft>
                <a:spcPct val="0"/>
              </a:spcAft>
              <a:defRPr/>
            </a:pPr>
            <a:r>
              <a:rPr lang="ja-JP" altLang="en-US" sz="1200" dirty="0">
                <a:solidFill>
                  <a:srgbClr val="000000"/>
                </a:solidFill>
                <a:uFill>
                  <a:solidFill>
                    <a:srgbClr val="FF0000"/>
                  </a:solidFill>
                </a:uFill>
                <a:latin typeface="ＭＳ Ｐ明朝" pitchFamily="18" charset="-128"/>
                <a:ea typeface="ＭＳ Ｐ明朝" pitchFamily="18" charset="-128"/>
              </a:rPr>
              <a:t>五</a:t>
            </a:r>
            <a:r>
              <a:rPr lang="ja-JP" altLang="ja-JP" sz="1200" dirty="0">
                <a:solidFill>
                  <a:srgbClr val="000000"/>
                </a:solidFill>
                <a:uFill>
                  <a:solidFill>
                    <a:srgbClr val="FF0000"/>
                  </a:solidFill>
                </a:uFill>
                <a:latin typeface="ＭＳ Ｐ明朝" pitchFamily="18" charset="-128"/>
                <a:ea typeface="ＭＳ Ｐ明朝" pitchFamily="18" charset="-128"/>
              </a:rPr>
              <a:t>　</a:t>
            </a:r>
            <a:r>
              <a:rPr lang="ja-JP" altLang="ja-JP" sz="1200" dirty="0">
                <a:uFill>
                  <a:solidFill>
                    <a:srgbClr val="FF0000"/>
                  </a:solidFill>
                </a:uFill>
                <a:latin typeface="ＭＳ Ｐ明朝" pitchFamily="18" charset="-128"/>
                <a:ea typeface="ＭＳ Ｐ明朝" pitchFamily="18" charset="-128"/>
              </a:rPr>
              <a:t>○○○○</a:t>
            </a:r>
            <a:r>
              <a:rPr lang="ja-JP" altLang="ja-JP" sz="1200" dirty="0">
                <a:solidFill>
                  <a:srgbClr val="000000"/>
                </a:solidFill>
                <a:uFill>
                  <a:solidFill>
                    <a:srgbClr val="FF0000"/>
                  </a:solidFill>
                </a:uFill>
                <a:latin typeface="ＭＳ Ｐ明朝" pitchFamily="18" charset="-128"/>
                <a:ea typeface="ＭＳ Ｐ明朝" pitchFamily="18" charset="-128"/>
              </a:rPr>
              <a:t>事業に係る計画の設定又は変更、収支決算、年度実績報告及び実施に関すること。</a:t>
            </a:r>
            <a:endParaRPr lang="en-US" altLang="ja-JP" sz="1200" dirty="0">
              <a:solidFill>
                <a:srgbClr val="000000"/>
              </a:solidFill>
              <a:uFill>
                <a:solidFill>
                  <a:srgbClr val="FF0000"/>
                </a:solidFill>
              </a:uFill>
              <a:latin typeface="ＭＳ Ｐ明朝" pitchFamily="18" charset="-128"/>
              <a:ea typeface="ＭＳ Ｐ明朝" pitchFamily="18" charset="-128"/>
            </a:endParaRPr>
          </a:p>
          <a:p>
            <a:pPr marL="288000" indent="-14400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六</a:t>
            </a:r>
            <a:r>
              <a:rPr lang="ja-JP" altLang="ja-JP" sz="1200" dirty="0">
                <a:solidFill>
                  <a:srgbClr val="000000"/>
                </a:solidFill>
                <a:latin typeface="ＭＳ Ｐ明朝" pitchFamily="18" charset="-128"/>
                <a:ea typeface="ＭＳ Ｐ明朝" pitchFamily="18" charset="-128"/>
              </a:rPr>
              <a:t>　規則の制定及び改廃に関すること。</a:t>
            </a:r>
          </a:p>
          <a:p>
            <a:pPr marL="288000" indent="-14400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七</a:t>
            </a:r>
            <a:r>
              <a:rPr lang="ja-JP" altLang="ja-JP" sz="1200" dirty="0">
                <a:solidFill>
                  <a:srgbClr val="000000"/>
                </a:solidFill>
                <a:latin typeface="ＭＳ Ｐ明朝" pitchFamily="18" charset="-128"/>
                <a:ea typeface="ＭＳ Ｐ明朝" pitchFamily="18" charset="-128"/>
              </a:rPr>
              <a:t>　その他協定の運営に関する重要な事項。</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（委員会の議決方法等）</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第９条</a:t>
            </a:r>
            <a:r>
              <a:rPr lang="ja-JP" altLang="ja-JP" sz="1200" dirty="0">
                <a:solidFill>
                  <a:srgbClr val="000000"/>
                </a:solidFill>
                <a:latin typeface="ＭＳ Ｐ明朝" pitchFamily="18" charset="-128"/>
                <a:ea typeface="ＭＳ Ｐ明朝" pitchFamily="18" charset="-128"/>
              </a:rPr>
              <a:t>　委員会は、委員の過半数の出席をもって成立する。なお、出席は委任状をもって代えることができる。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委員会の議長は、会長がこれを務める。 </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３　委員会においては、第７条第３項によりあらかじめ通知された事項についてのみ議決することができる。ただし、緊急を要する事項については、この限りでない。</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４　委員会の</a:t>
            </a:r>
            <a:r>
              <a:rPr lang="ja-JP" altLang="en-US" sz="1200" dirty="0">
                <a:solidFill>
                  <a:srgbClr val="000000"/>
                </a:solidFill>
                <a:latin typeface="ＭＳ Ｐ明朝" pitchFamily="18" charset="-128"/>
                <a:ea typeface="ＭＳ Ｐ明朝" pitchFamily="18" charset="-128"/>
              </a:rPr>
              <a:t>議事</a:t>
            </a:r>
            <a:r>
              <a:rPr lang="ja-JP" altLang="ja-JP" sz="1200" dirty="0">
                <a:solidFill>
                  <a:srgbClr val="000000"/>
                </a:solidFill>
                <a:latin typeface="ＭＳ Ｐ明朝" pitchFamily="18" charset="-128"/>
                <a:ea typeface="ＭＳ Ｐ明朝" pitchFamily="18" charset="-128"/>
              </a:rPr>
              <a:t>は、第</a:t>
            </a:r>
            <a:r>
              <a:rPr lang="en-US" altLang="ja-JP" sz="1200" dirty="0">
                <a:solidFill>
                  <a:srgbClr val="000000"/>
                </a:solidFill>
                <a:latin typeface="ＭＳ Ｐ明朝" pitchFamily="18" charset="-128"/>
                <a:ea typeface="ＭＳ Ｐ明朝" pitchFamily="18" charset="-128"/>
              </a:rPr>
              <a:t>10</a:t>
            </a:r>
            <a:r>
              <a:rPr lang="ja-JP" altLang="ja-JP" sz="1200" dirty="0">
                <a:solidFill>
                  <a:srgbClr val="000000"/>
                </a:solidFill>
                <a:latin typeface="ＭＳ Ｐ明朝" pitchFamily="18" charset="-128"/>
                <a:ea typeface="ＭＳ Ｐ明朝" pitchFamily="18" charset="-128"/>
              </a:rPr>
              <a:t>条に規定するものを除き、出席した委員の過半数で決する。なお、可否同数のときは、議長の決するところによる。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５　委員会により決定した事項については、決定事項を記載した書面を作成するとともに、その写しを</a:t>
            </a:r>
            <a:r>
              <a:rPr lang="ja-JP" altLang="en-US" sz="1200" dirty="0">
                <a:solidFill>
                  <a:srgbClr val="000000"/>
                </a:solidFill>
                <a:latin typeface="ＭＳ Ｐ明朝" pitchFamily="18" charset="-128"/>
                <a:ea typeface="ＭＳ Ｐ明朝" pitchFamily="18" charset="-128"/>
              </a:rPr>
              <a:t>協定に参加する集落の構成員</a:t>
            </a:r>
            <a:r>
              <a:rPr lang="ja-JP" altLang="ja-JP" sz="1200" dirty="0">
                <a:solidFill>
                  <a:srgbClr val="000000"/>
                </a:solidFill>
                <a:latin typeface="ＭＳ Ｐ明朝" pitchFamily="18" charset="-128"/>
                <a:ea typeface="ＭＳ Ｐ明朝" pitchFamily="18" charset="-128"/>
              </a:rPr>
              <a:t>全員に配布</a:t>
            </a:r>
            <a:r>
              <a:rPr lang="ja-JP" altLang="en-US" sz="1200" dirty="0">
                <a:solidFill>
                  <a:srgbClr val="000000"/>
                </a:solidFill>
                <a:latin typeface="ＭＳ Ｐ明朝" pitchFamily="18" charset="-128"/>
                <a:ea typeface="ＭＳ Ｐ明朝" pitchFamily="18" charset="-128"/>
              </a:rPr>
              <a:t>等により確実に周知</a:t>
            </a:r>
            <a:r>
              <a:rPr lang="ja-JP" altLang="ja-JP" sz="1200" dirty="0">
                <a:solidFill>
                  <a:srgbClr val="000000"/>
                </a:solidFill>
                <a:latin typeface="ＭＳ Ｐ明朝" pitchFamily="18" charset="-128"/>
                <a:ea typeface="ＭＳ Ｐ明朝" pitchFamily="18" charset="-128"/>
              </a:rPr>
              <a:t>するものとする。</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（特別議決事項）</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次の各号に掲げる事項は、委員会において、出席者の議決権の３分</a:t>
            </a:r>
            <a:r>
              <a:rPr lang="ja-JP" altLang="en-US" dirty="0">
                <a:solidFill>
                  <a:srgbClr val="000000"/>
                </a:solidFill>
                <a:latin typeface="ＭＳ Ｐ明朝" pitchFamily="18" charset="-128"/>
                <a:ea typeface="ＭＳ Ｐ明朝" pitchFamily="18" charset="-128"/>
              </a:rPr>
              <a:t>の</a:t>
            </a:r>
            <a:r>
              <a:rPr lang="ja-JP" altLang="ja-JP" dirty="0">
                <a:solidFill>
                  <a:srgbClr val="000000"/>
                </a:solidFill>
                <a:latin typeface="ＭＳ Ｐ明朝" pitchFamily="18" charset="-128"/>
                <a:ea typeface="ＭＳ Ｐ明朝" pitchFamily="18" charset="-128"/>
              </a:rPr>
              <a:t>２以上の多数による議決を必要とする。ただし、第三号及び第四号については、全員一致による議決を必要とする。なお、第三号の協定参加団体の除名は、当該参加団体の代表を除く委員の一致による議決とする。 </a:t>
            </a:r>
          </a:p>
          <a:p>
            <a:pPr marL="288000" indent="-144000">
              <a:defRPr/>
            </a:pPr>
            <a:r>
              <a:rPr lang="ja-JP" altLang="ja-JP" dirty="0">
                <a:solidFill>
                  <a:srgbClr val="000000"/>
                </a:solidFill>
                <a:latin typeface="ＭＳ Ｐ明朝" pitchFamily="18" charset="-128"/>
                <a:ea typeface="ＭＳ Ｐ明朝" pitchFamily="18" charset="-128"/>
              </a:rPr>
              <a:t>一　</a:t>
            </a:r>
            <a:r>
              <a:rPr lang="ja-JP" altLang="en-US" dirty="0">
                <a:solidFill>
                  <a:srgbClr val="000000"/>
                </a:solidFill>
                <a:latin typeface="ＭＳ Ｐ明朝" pitchFamily="18" charset="-128"/>
                <a:ea typeface="ＭＳ Ｐ明朝" pitchFamily="18" charset="-128"/>
              </a:rPr>
              <a:t>規則</a:t>
            </a:r>
            <a:r>
              <a:rPr lang="ja-JP" altLang="ja-JP" dirty="0">
                <a:solidFill>
                  <a:srgbClr val="000000"/>
                </a:solidFill>
                <a:latin typeface="ＭＳ Ｐ明朝" pitchFamily="18" charset="-128"/>
                <a:ea typeface="ＭＳ Ｐ明朝" pitchFamily="18" charset="-128"/>
              </a:rPr>
              <a:t>の変更 </a:t>
            </a:r>
          </a:p>
          <a:p>
            <a:pPr marL="288000" indent="-144000">
              <a:defRPr/>
            </a:pPr>
            <a:r>
              <a:rPr lang="ja-JP" altLang="ja-JP" dirty="0">
                <a:solidFill>
                  <a:srgbClr val="000000"/>
                </a:solidFill>
                <a:latin typeface="ＭＳ Ｐ明朝" pitchFamily="18" charset="-128"/>
                <a:ea typeface="ＭＳ Ｐ明朝" pitchFamily="18" charset="-128"/>
              </a:rPr>
              <a:t>二　役員の解任</a:t>
            </a:r>
          </a:p>
          <a:p>
            <a:pPr marL="288000" indent="-144000">
              <a:defRPr/>
            </a:pPr>
            <a:r>
              <a:rPr lang="ja-JP" altLang="ja-JP" dirty="0">
                <a:solidFill>
                  <a:srgbClr val="000000"/>
                </a:solidFill>
                <a:latin typeface="ＭＳ Ｐ明朝" pitchFamily="18" charset="-128"/>
                <a:ea typeface="ＭＳ Ｐ明朝" pitchFamily="18" charset="-128"/>
              </a:rPr>
              <a:t>三　協定参加団体の除名 </a:t>
            </a:r>
          </a:p>
          <a:p>
            <a:pPr marL="288000" indent="-144000">
              <a:defRPr/>
            </a:pPr>
            <a:r>
              <a:rPr lang="ja-JP" altLang="ja-JP" dirty="0">
                <a:solidFill>
                  <a:srgbClr val="000000"/>
                </a:solidFill>
                <a:latin typeface="ＭＳ Ｐ明朝" pitchFamily="18" charset="-128"/>
                <a:ea typeface="ＭＳ Ｐ明朝" pitchFamily="18" charset="-128"/>
              </a:rPr>
              <a:t>四　協定の変更又は廃止</a:t>
            </a:r>
            <a:endParaRPr lang="ja-JP" altLang="ja-JP" sz="1200" dirty="0">
              <a:solidFill>
                <a:srgbClr val="000000"/>
              </a:solidFill>
              <a:latin typeface="ＭＳ Ｐ明朝" pitchFamily="18" charset="-128"/>
              <a:ea typeface="ＭＳ Ｐ明朝" pitchFamily="18" charset="-128"/>
            </a:endParaRPr>
          </a:p>
        </p:txBody>
      </p:sp>
      <p:sp>
        <p:nvSpPr>
          <p:cNvPr id="1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17</a:t>
            </a:r>
          </a:p>
        </p:txBody>
      </p:sp>
      <p:sp>
        <p:nvSpPr>
          <p:cNvPr id="21" name="Rectangle 65"/>
          <p:cNvSpPr>
            <a:spLocks noChangeArrowheads="1"/>
          </p:cNvSpPr>
          <p:nvPr/>
        </p:nvSpPr>
        <p:spPr bwMode="auto">
          <a:xfrm>
            <a:off x="782756" y="5266817"/>
            <a:ext cx="171486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その他事業に取り組まない場合は削除してください。</a:t>
            </a:r>
          </a:p>
        </p:txBody>
      </p:sp>
      <p:sp>
        <p:nvSpPr>
          <p:cNvPr id="8" name="フリーフォーム 7"/>
          <p:cNvSpPr/>
          <p:nvPr/>
        </p:nvSpPr>
        <p:spPr>
          <a:xfrm>
            <a:off x="269824" y="4429125"/>
            <a:ext cx="501701" cy="1028700"/>
          </a:xfrm>
          <a:custGeom>
            <a:avLst/>
            <a:gdLst>
              <a:gd name="connsiteX0" fmla="*/ 501701 w 501701"/>
              <a:gd name="connsiteY0" fmla="*/ 1028700 h 1028700"/>
              <a:gd name="connsiteX1" fmla="*/ 244526 w 501701"/>
              <a:gd name="connsiteY1" fmla="*/ 933450 h 1028700"/>
              <a:gd name="connsiteX2" fmla="*/ 34976 w 501701"/>
              <a:gd name="connsiteY2" fmla="*/ 542925 h 1028700"/>
              <a:gd name="connsiteX3" fmla="*/ 15926 w 501701"/>
              <a:gd name="connsiteY3" fmla="*/ 142875 h 1028700"/>
              <a:gd name="connsiteX4" fmla="*/ 196901 w 501701"/>
              <a:gd name="connsiteY4" fmla="*/ 0 h 102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701" h="1028700">
                <a:moveTo>
                  <a:pt x="501701" y="1028700"/>
                </a:moveTo>
                <a:cubicBezTo>
                  <a:pt x="412007" y="1021556"/>
                  <a:pt x="322313" y="1014412"/>
                  <a:pt x="244526" y="933450"/>
                </a:cubicBezTo>
                <a:cubicBezTo>
                  <a:pt x="166739" y="852488"/>
                  <a:pt x="73076" y="674687"/>
                  <a:pt x="34976" y="542925"/>
                </a:cubicBezTo>
                <a:cubicBezTo>
                  <a:pt x="-3124" y="411162"/>
                  <a:pt x="-11062" y="233362"/>
                  <a:pt x="15926" y="142875"/>
                </a:cubicBezTo>
                <a:cubicBezTo>
                  <a:pt x="42913" y="52387"/>
                  <a:pt x="119907" y="26193"/>
                  <a:pt x="196901" y="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Rectangle 65"/>
          <p:cNvSpPr>
            <a:spLocks noChangeArrowheads="1"/>
          </p:cNvSpPr>
          <p:nvPr/>
        </p:nvSpPr>
        <p:spPr bwMode="auto">
          <a:xfrm>
            <a:off x="1529172" y="2994216"/>
            <a:ext cx="4204084" cy="2265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1000" dirty="0">
                <a:solidFill>
                  <a:srgbClr val="000000"/>
                </a:solidFill>
              </a:rPr>
              <a:t>第８条の一～五は、取組を行う活動内容に応じて選択して記載して下さい。</a:t>
            </a:r>
          </a:p>
        </p:txBody>
      </p:sp>
      <p:sp>
        <p:nvSpPr>
          <p:cNvPr id="12" name="正方形/長方形 11"/>
          <p:cNvSpPr/>
          <p:nvPr/>
        </p:nvSpPr>
        <p:spPr>
          <a:xfrm>
            <a:off x="426545" y="3785744"/>
            <a:ext cx="216000" cy="5400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12"/>
          <p:cNvSpPr/>
          <p:nvPr/>
        </p:nvSpPr>
        <p:spPr>
          <a:xfrm>
            <a:off x="657225" y="4133850"/>
            <a:ext cx="2705100" cy="1153541"/>
          </a:xfrm>
          <a:custGeom>
            <a:avLst/>
            <a:gdLst>
              <a:gd name="connsiteX0" fmla="*/ 2705100 w 2705100"/>
              <a:gd name="connsiteY0" fmla="*/ 1152525 h 1153541"/>
              <a:gd name="connsiteX1" fmla="*/ 2143125 w 2705100"/>
              <a:gd name="connsiteY1" fmla="*/ 1038225 h 1153541"/>
              <a:gd name="connsiteX2" fmla="*/ 1866900 w 2705100"/>
              <a:gd name="connsiteY2" fmla="*/ 428625 h 1153541"/>
              <a:gd name="connsiteX3" fmla="*/ 0 w 2705100"/>
              <a:gd name="connsiteY3" fmla="*/ 0 h 1153541"/>
            </a:gdLst>
            <a:ahLst/>
            <a:cxnLst>
              <a:cxn ang="0">
                <a:pos x="connsiteX0" y="connsiteY0"/>
              </a:cxn>
              <a:cxn ang="0">
                <a:pos x="connsiteX1" y="connsiteY1"/>
              </a:cxn>
              <a:cxn ang="0">
                <a:pos x="connsiteX2" y="connsiteY2"/>
              </a:cxn>
              <a:cxn ang="0">
                <a:pos x="connsiteX3" y="connsiteY3"/>
              </a:cxn>
            </a:cxnLst>
            <a:rect l="l" t="t" r="r" b="b"/>
            <a:pathLst>
              <a:path w="2705100" h="1153541">
                <a:moveTo>
                  <a:pt x="2705100" y="1152525"/>
                </a:moveTo>
                <a:cubicBezTo>
                  <a:pt x="2493962" y="1155700"/>
                  <a:pt x="2282825" y="1158875"/>
                  <a:pt x="2143125" y="1038225"/>
                </a:cubicBezTo>
                <a:cubicBezTo>
                  <a:pt x="2003425" y="917575"/>
                  <a:pt x="2224087" y="601662"/>
                  <a:pt x="1866900" y="428625"/>
                </a:cubicBezTo>
                <a:cubicBezTo>
                  <a:pt x="1509713" y="255588"/>
                  <a:pt x="754856" y="127794"/>
                  <a:pt x="0" y="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3284984" y="4578561"/>
            <a:ext cx="3278480" cy="1242254"/>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pPr>
            <a:r>
              <a:rPr lang="ja-JP" altLang="en-US" sz="950" dirty="0"/>
              <a:t>これまで資源向上支払（長寿命化）を実施する場合で、農地維持支払及び資源向上支払（共同）との</a:t>
            </a:r>
            <a:r>
              <a:rPr lang="ja-JP" altLang="en-US" sz="950" u="sng" dirty="0"/>
              <a:t>経理を区分しない場合</a:t>
            </a:r>
            <a:r>
              <a:rPr lang="ja-JP" altLang="en-US" sz="950" dirty="0"/>
              <a:t>は、</a:t>
            </a:r>
            <a:r>
              <a:rPr lang="ja-JP" altLang="en-US" sz="950" u="sng" dirty="0"/>
              <a:t>三及び四を区分せず</a:t>
            </a:r>
            <a:r>
              <a:rPr lang="ja-JP" altLang="en-US" sz="950" dirty="0"/>
              <a:t>に「農地維持支払交付金及び資源向上支払交付金の収支決算に関すること」と</a:t>
            </a:r>
            <a:r>
              <a:rPr lang="ja-JP" altLang="en-US" sz="950" u="sng" dirty="0"/>
              <a:t>記載するようにしていましたが、</a:t>
            </a:r>
            <a:r>
              <a:rPr lang="ja-JP" altLang="en-US" sz="950" u="sng" dirty="0">
                <a:solidFill>
                  <a:srgbClr val="FF0000"/>
                </a:solidFill>
              </a:rPr>
              <a:t>令和元年度からの金銭出納簿では、農地維持支払・資源向上支払（共同）と資源向上支払（長寿命化）双方の交付金の収支が１つの様式で把握できるようになったため、規約の変更は必須ではなくなりました。</a:t>
            </a:r>
            <a:endParaRPr lang="en-US" altLang="ja-JP" sz="950" dirty="0">
              <a:solidFill>
                <a:srgbClr val="FF0000"/>
              </a:solidFill>
            </a:endParaRPr>
          </a:p>
        </p:txBody>
      </p:sp>
    </p:spTree>
    <p:extLst>
      <p:ext uri="{BB962C8B-B14F-4D97-AF65-F5344CB8AC3E}">
        <p14:creationId xmlns:p14="http://schemas.microsoft.com/office/powerpoint/2010/main" val="387342933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18</a:t>
            </a:r>
          </a:p>
        </p:txBody>
      </p:sp>
      <p:sp>
        <p:nvSpPr>
          <p:cNvPr id="10" name="正方形/長方形 9"/>
          <p:cNvSpPr/>
          <p:nvPr/>
        </p:nvSpPr>
        <p:spPr>
          <a:xfrm>
            <a:off x="116632" y="488504"/>
            <a:ext cx="6552728" cy="9073008"/>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sp>
        <p:nvSpPr>
          <p:cNvPr id="6" name="正方形/長方形 5"/>
          <p:cNvSpPr/>
          <p:nvPr/>
        </p:nvSpPr>
        <p:spPr>
          <a:xfrm>
            <a:off x="298748" y="7053437"/>
            <a:ext cx="6192000" cy="1846659"/>
          </a:xfrm>
          <a:prstGeom prst="rect">
            <a:avLst/>
          </a:prstGeom>
          <a:solidFill>
            <a:sysClr val="window" lastClr="FFFFFF"/>
          </a:solidFill>
          <a:ln w="6350" cap="flat" cmpd="sng" algn="ctr">
            <a:noFill/>
            <a:prstDash val="solid"/>
          </a:ln>
          <a:effectLst/>
        </p:spPr>
        <p:txBody>
          <a:bodyPr lIns="0" tIns="0" rIns="0" bIns="0" anchor="t">
            <a:spAutoFit/>
          </a:bodyPr>
          <a:lstStyle/>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ja-JP" altLang="en-US" dirty="0">
                <a:solidFill>
                  <a:srgbClr val="000000"/>
                </a:solidFill>
                <a:latin typeface="ＭＳ ゴシック" panose="020B0609070205080204" pitchFamily="49" charset="-128"/>
                <a:ea typeface="ＭＳ ゴシック" panose="020B0609070205080204" pitchFamily="49" charset="-128"/>
              </a:rPr>
              <a:t>３</a:t>
            </a:r>
            <a:r>
              <a:rPr lang="ja-JP" altLang="ja-JP" dirty="0">
                <a:solidFill>
                  <a:srgbClr val="000000"/>
                </a:solidFill>
                <a:latin typeface="ＭＳ ゴシック" panose="020B0609070205080204" pitchFamily="49" charset="-128"/>
                <a:ea typeface="ＭＳ ゴシック" panose="020B0609070205080204" pitchFamily="49" charset="-128"/>
              </a:rPr>
              <a:t>章　協定参加団体における保全管理活動等の実施</a:t>
            </a:r>
          </a:p>
          <a:p>
            <a:pPr>
              <a:defRPr/>
            </a:pPr>
            <a:r>
              <a:rPr lang="en-US" altLang="ja-JP" dirty="0">
                <a:solidFill>
                  <a:srgbClr val="000000"/>
                </a:solidFill>
                <a:latin typeface="ＭＳ ゴシック" panose="020B0609070205080204" pitchFamily="49" charset="-128"/>
                <a:ea typeface="ＭＳ ゴシック" panose="020B0609070205080204" pitchFamily="49" charset="-128"/>
              </a:rPr>
              <a:t> </a:t>
            </a:r>
            <a:endParaRPr lang="ja-JP" altLang="ja-JP" dirty="0">
              <a:solidFill>
                <a:srgbClr val="000000"/>
              </a:solidFill>
              <a:latin typeface="ＭＳ ゴシック" panose="020B0609070205080204" pitchFamily="49" charset="-128"/>
              <a:ea typeface="ＭＳ ゴシック" panose="020B0609070205080204" pitchFamily="49"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（実施計画）</a:t>
            </a:r>
          </a:p>
          <a:p>
            <a:pPr marL="92075" indent="-92075">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11</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協定参加団体は、毎年それぞれが行おうとする活動の実施計画を作成し、各団体における決定を経て、委員会に提出する。</a:t>
            </a:r>
          </a:p>
          <a:p>
            <a:pPr marL="92075" indent="-92075">
              <a:defRPr/>
            </a:pPr>
            <a:r>
              <a:rPr lang="ja-JP" altLang="ja-JP" dirty="0">
                <a:solidFill>
                  <a:srgbClr val="000000"/>
                </a:solidFill>
                <a:latin typeface="ＭＳ Ｐ明朝" pitchFamily="18" charset="-128"/>
                <a:ea typeface="ＭＳ Ｐ明朝" pitchFamily="18" charset="-128"/>
              </a:rPr>
              <a:t>２　委員会は、各団体から提出された実施計画について会計区分毎にとりまとめ、その議決を得てこれを定める。</a:t>
            </a:r>
          </a:p>
          <a:p>
            <a:pPr>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（保全管理活動等の実施）</a:t>
            </a:r>
          </a:p>
          <a:p>
            <a:pPr>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12</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協定参加団体は、実施計画に基づき、保全管理活動等を実施するものとする。</a:t>
            </a:r>
          </a:p>
        </p:txBody>
      </p:sp>
      <p:sp>
        <p:nvSpPr>
          <p:cNvPr id="5160" name="テキスト ボックス 5159"/>
          <p:cNvSpPr txBox="1"/>
          <p:nvPr/>
        </p:nvSpPr>
        <p:spPr>
          <a:xfrm>
            <a:off x="584777" y="776536"/>
            <a:ext cx="5616438" cy="5478423"/>
          </a:xfrm>
          <a:prstGeom prst="rect">
            <a:avLst/>
          </a:prstGeom>
          <a:solidFill>
            <a:schemeClr val="bg1"/>
          </a:solidFill>
          <a:ln>
            <a:solidFill>
              <a:srgbClr val="FF0000"/>
            </a:solidFill>
          </a:ln>
        </p:spPr>
        <p:txBody>
          <a:bodyPr wrap="square" rtlCol="0">
            <a:spAutoFit/>
          </a:bodyPr>
          <a:lstStyle/>
          <a:p>
            <a:r>
              <a:rPr lang="ja-JP" altLang="en-US" sz="1000" dirty="0">
                <a:latin typeface="ＭＳ Ｐゴシック" panose="020B0600070205080204" pitchFamily="50" charset="-128"/>
              </a:rPr>
              <a:t>集落の</a:t>
            </a:r>
            <a:r>
              <a:rPr lang="ja-JP" altLang="en-US" sz="1000" u="sng" dirty="0">
                <a:latin typeface="ＭＳ Ｐゴシック" panose="020B0600070205080204" pitchFamily="50" charset="-128"/>
              </a:rPr>
              <a:t>構成員（個人）及びその他団体の代表者を協定参加者とする場合</a:t>
            </a:r>
            <a:r>
              <a:rPr lang="ja-JP" altLang="en-US" sz="1000" dirty="0">
                <a:latin typeface="ＭＳ Ｐゴシック" panose="020B0600070205080204" pitchFamily="50" charset="-128"/>
              </a:rPr>
              <a:t>は、以下の第３章の</a:t>
            </a:r>
            <a:r>
              <a:rPr lang="ja-JP" altLang="en-US" sz="1000" u="sng" dirty="0">
                <a:latin typeface="ＭＳ Ｐゴシック" panose="020B0600070205080204" pitchFamily="50" charset="-128"/>
              </a:rPr>
              <a:t>総会に関する規定を加え</a:t>
            </a:r>
            <a:r>
              <a:rPr lang="ja-JP" altLang="en-US" sz="1000" dirty="0">
                <a:latin typeface="ＭＳ Ｐゴシック" panose="020B0600070205080204" pitchFamily="50" charset="-128"/>
              </a:rPr>
              <a:t>て下さい。</a:t>
            </a:r>
          </a:p>
          <a:p>
            <a:pPr marL="108000" indent="-108000"/>
            <a:endParaRPr lang="ja-JP" altLang="en-US" sz="1000" dirty="0">
              <a:latin typeface="ＭＳ Ｐ明朝" panose="02020600040205080304" pitchFamily="18" charset="-128"/>
              <a:ea typeface="ＭＳ Ｐ明朝" panose="02020600040205080304" pitchFamily="18" charset="-128"/>
            </a:endParaRPr>
          </a:p>
          <a:p>
            <a:pPr marL="108000" indent="-108000"/>
            <a:r>
              <a:rPr lang="ja-JP" altLang="en-US" sz="1000" dirty="0">
                <a:latin typeface="ＭＳ Ｐゴシック" panose="020B0600070205080204" pitchFamily="50" charset="-128"/>
              </a:rPr>
              <a:t>第３章　総会</a:t>
            </a:r>
          </a:p>
          <a:p>
            <a:pPr marL="108000" indent="-108000"/>
            <a:endParaRPr lang="ja-JP" altLang="en-US" sz="1000" dirty="0">
              <a:latin typeface="ＭＳ Ｐゴシック" panose="020B0600070205080204" pitchFamily="50" charset="-128"/>
            </a:endParaRPr>
          </a:p>
          <a:p>
            <a:pPr marL="108000" indent="-108000"/>
            <a:r>
              <a:rPr lang="ja-JP" altLang="en-US" sz="1000" dirty="0">
                <a:latin typeface="ＭＳ Ｐゴシック" panose="020B0600070205080204" pitchFamily="50" charset="-128"/>
              </a:rPr>
              <a:t>（総会の開催等）</a:t>
            </a:r>
          </a:p>
          <a:p>
            <a:pPr marL="108000" indent="-108000"/>
            <a:r>
              <a:rPr lang="ja-JP" altLang="en-US" sz="1000" dirty="0">
                <a:latin typeface="ＭＳ Ｐゴシック" panose="020B0600070205080204" pitchFamily="50" charset="-128"/>
              </a:rPr>
              <a:t>第</a:t>
            </a:r>
            <a:r>
              <a:rPr lang="en-US" altLang="ja-JP" sz="1000" dirty="0">
                <a:latin typeface="ＭＳ Ｐゴシック" panose="020B0600070205080204" pitchFamily="50" charset="-128"/>
              </a:rPr>
              <a:t>11</a:t>
            </a:r>
            <a:r>
              <a:rPr lang="ja-JP" altLang="en-US" sz="1000" dirty="0">
                <a:latin typeface="ＭＳ Ｐゴシック" panose="020B0600070205080204" pitchFamily="50" charset="-128"/>
              </a:rPr>
              <a:t>条　</a:t>
            </a:r>
            <a:r>
              <a:rPr lang="ja-JP" altLang="en-US" sz="1000" dirty="0">
                <a:latin typeface="ＭＳ Ｐ明朝" panose="02020600040205080304" pitchFamily="18" charset="-128"/>
                <a:ea typeface="ＭＳ Ｐ明朝" panose="02020600040205080304" pitchFamily="18" charset="-128"/>
              </a:rPr>
              <a:t>総会は第４条に定める協定参加者をもって構成し、毎年度１回以上開催するとともに、次に掲げる場合に開催する。</a:t>
            </a:r>
          </a:p>
          <a:p>
            <a:pPr marL="216000" indent="-108000"/>
            <a:r>
              <a:rPr lang="ja-JP" altLang="en-US" sz="1000" dirty="0">
                <a:latin typeface="ＭＳ Ｐ明朝" panose="02020600040205080304" pitchFamily="18" charset="-128"/>
                <a:ea typeface="ＭＳ Ｐ明朝" panose="02020600040205080304" pitchFamily="18" charset="-128"/>
              </a:rPr>
              <a:t>一　協定参加者現在数の４分の１以上の署名による請求があったとき。</a:t>
            </a:r>
          </a:p>
          <a:p>
            <a:pPr marL="216000" indent="-108000"/>
            <a:r>
              <a:rPr lang="ja-JP" altLang="en-US" sz="1000" dirty="0">
                <a:latin typeface="ＭＳ Ｐ明朝" panose="02020600040205080304" pitchFamily="18" charset="-128"/>
                <a:ea typeface="ＭＳ Ｐ明朝" panose="02020600040205080304" pitchFamily="18" charset="-128"/>
              </a:rPr>
              <a:t>二　監査役から文書による総会開催の請求があったとき。</a:t>
            </a:r>
          </a:p>
          <a:p>
            <a:pPr marL="216000" indent="-108000"/>
            <a:r>
              <a:rPr lang="ja-JP" altLang="en-US" sz="1000" dirty="0">
                <a:latin typeface="ＭＳ Ｐ明朝" panose="02020600040205080304" pitchFamily="18" charset="-128"/>
                <a:ea typeface="ＭＳ Ｐ明朝" panose="02020600040205080304" pitchFamily="18" charset="-128"/>
              </a:rPr>
              <a:t>三　その他会長が必要と認めたとき。</a:t>
            </a:r>
          </a:p>
          <a:p>
            <a:pPr marL="108000" indent="-108000"/>
            <a:r>
              <a:rPr lang="ja-JP" altLang="en-US" sz="1000" dirty="0">
                <a:latin typeface="ＭＳ Ｐ明朝" panose="02020600040205080304" pitchFamily="18" charset="-128"/>
                <a:ea typeface="ＭＳ Ｐ明朝" panose="02020600040205080304" pitchFamily="18" charset="-128"/>
              </a:rPr>
              <a:t>２　前項一号及び二号の規定により請求があったときは、会長は、正当な理由がない限り、その請求のあった日から</a:t>
            </a:r>
            <a:r>
              <a:rPr lang="en-US" altLang="ja-JP" sz="1000" dirty="0">
                <a:latin typeface="ＭＳ Ｐ明朝" panose="02020600040205080304" pitchFamily="18" charset="-128"/>
                <a:ea typeface="ＭＳ Ｐ明朝" panose="02020600040205080304" pitchFamily="18" charset="-128"/>
              </a:rPr>
              <a:t>30</a:t>
            </a:r>
            <a:r>
              <a:rPr lang="ja-JP" altLang="en-US" sz="1000" dirty="0">
                <a:latin typeface="ＭＳ Ｐ明朝" panose="02020600040205080304" pitchFamily="18" charset="-128"/>
                <a:ea typeface="ＭＳ Ｐ明朝" panose="02020600040205080304" pitchFamily="18" charset="-128"/>
              </a:rPr>
              <a:t>日以内に総会を招集しなければならない。正当な理由により総会を開催しない場合は、会長は会員に対し、文書でその理由を報告しなければならない。</a:t>
            </a:r>
          </a:p>
          <a:p>
            <a:pPr marL="108000" indent="-108000"/>
            <a:r>
              <a:rPr lang="ja-JP" altLang="en-US" sz="1000" dirty="0">
                <a:latin typeface="ＭＳ Ｐ明朝" panose="02020600040205080304" pitchFamily="18" charset="-128"/>
                <a:ea typeface="ＭＳ Ｐ明朝" panose="02020600040205080304" pitchFamily="18" charset="-128"/>
              </a:rPr>
              <a:t>３　総会の招集は、少なくともその開催の７日前までに、会議の日時、場所、目的及び審議事項を記載した書面をもって協定参加者に通知しなければならない。</a:t>
            </a:r>
          </a:p>
          <a:p>
            <a:pPr marL="108000" indent="-108000"/>
            <a:endParaRPr lang="ja-JP" altLang="en-US" sz="1000" dirty="0">
              <a:latin typeface="ＭＳ Ｐ明朝" panose="02020600040205080304" pitchFamily="18" charset="-128"/>
              <a:ea typeface="ＭＳ Ｐ明朝" panose="02020600040205080304" pitchFamily="18" charset="-128"/>
            </a:endParaRPr>
          </a:p>
          <a:p>
            <a:pPr marL="108000" indent="-108000"/>
            <a:r>
              <a:rPr lang="ja-JP" altLang="en-US" sz="1000" dirty="0">
                <a:latin typeface="ＭＳ Ｐゴシック" panose="020B0600070205080204" pitchFamily="50" charset="-128"/>
              </a:rPr>
              <a:t>（総会の機能）</a:t>
            </a:r>
          </a:p>
          <a:p>
            <a:pPr marL="108000" indent="-108000"/>
            <a:r>
              <a:rPr lang="ja-JP" altLang="en-US" sz="1000" dirty="0">
                <a:latin typeface="ＭＳ Ｐゴシック" panose="020B0600070205080204" pitchFamily="50" charset="-128"/>
              </a:rPr>
              <a:t>第</a:t>
            </a:r>
            <a:r>
              <a:rPr lang="en-US" altLang="ja-JP" sz="1000" dirty="0">
                <a:latin typeface="ＭＳ Ｐゴシック" panose="020B0600070205080204" pitchFamily="50" charset="-128"/>
              </a:rPr>
              <a:t>12</a:t>
            </a:r>
            <a:r>
              <a:rPr lang="ja-JP" altLang="en-US" sz="1000" dirty="0">
                <a:latin typeface="ＭＳ Ｐゴシック" panose="020B0600070205080204" pitchFamily="50" charset="-128"/>
              </a:rPr>
              <a:t>条　</a:t>
            </a:r>
            <a:r>
              <a:rPr lang="ja-JP" altLang="en-US" sz="1000" dirty="0">
                <a:latin typeface="ＭＳ Ｐ明朝" panose="02020600040205080304" pitchFamily="18" charset="-128"/>
                <a:ea typeface="ＭＳ Ｐ明朝" panose="02020600040205080304" pitchFamily="18" charset="-128"/>
              </a:rPr>
              <a:t>総会は次の各号に掲げる事項を議決する。</a:t>
            </a:r>
          </a:p>
          <a:p>
            <a:pPr marL="216000" indent="-108000"/>
            <a:r>
              <a:rPr lang="ja-JP" altLang="en-US" sz="1000" dirty="0">
                <a:latin typeface="ＭＳ Ｐ明朝" panose="02020600040205080304" pitchFamily="18" charset="-128"/>
                <a:ea typeface="ＭＳ Ｐ明朝" panose="02020600040205080304" pitchFamily="18" charset="-128"/>
              </a:rPr>
              <a:t>一　委員の選任及び解任</a:t>
            </a:r>
          </a:p>
          <a:p>
            <a:pPr marL="216000" indent="-108000"/>
            <a:r>
              <a:rPr lang="ja-JP" altLang="en-US" sz="1000" dirty="0">
                <a:latin typeface="ＭＳ Ｐ明朝" panose="02020600040205080304" pitchFamily="18" charset="-128"/>
                <a:ea typeface="ＭＳ Ｐ明朝" panose="02020600040205080304" pitchFamily="18" charset="-128"/>
              </a:rPr>
              <a:t>二　各年度の決算報告</a:t>
            </a:r>
          </a:p>
          <a:p>
            <a:pPr marL="216000" indent="-108000"/>
            <a:r>
              <a:rPr lang="ja-JP" altLang="en-US" sz="1000" dirty="0">
                <a:latin typeface="ＭＳ Ｐ明朝" panose="02020600040205080304" pitchFamily="18" charset="-128"/>
                <a:ea typeface="ＭＳ Ｐ明朝" panose="02020600040205080304" pitchFamily="18" charset="-128"/>
              </a:rPr>
              <a:t>三　前条第１項第一号により、協定参加者が請求した事項</a:t>
            </a:r>
          </a:p>
          <a:p>
            <a:pPr marL="216000" indent="-108000"/>
            <a:r>
              <a:rPr lang="ja-JP" altLang="en-US" sz="1000" dirty="0">
                <a:latin typeface="ＭＳ Ｐ明朝" panose="02020600040205080304" pitchFamily="18" charset="-128"/>
                <a:ea typeface="ＭＳ Ｐ明朝" panose="02020600040205080304" pitchFamily="18" charset="-128"/>
              </a:rPr>
              <a:t>四　前条第１項第二号により、監査役が請求した事項</a:t>
            </a:r>
          </a:p>
          <a:p>
            <a:pPr marL="216000" indent="-108000"/>
            <a:r>
              <a:rPr lang="ja-JP" altLang="en-US" sz="1000" dirty="0">
                <a:latin typeface="ＭＳ Ｐ明朝" panose="02020600040205080304" pitchFamily="18" charset="-128"/>
                <a:ea typeface="ＭＳ Ｐ明朝" panose="02020600040205080304" pitchFamily="18" charset="-128"/>
              </a:rPr>
              <a:t>五　その他重要な事項</a:t>
            </a:r>
          </a:p>
          <a:p>
            <a:pPr marL="108000" indent="-108000"/>
            <a:endParaRPr lang="ja-JP" altLang="en-US" sz="1000" dirty="0">
              <a:latin typeface="ＭＳ Ｐ明朝" panose="02020600040205080304" pitchFamily="18" charset="-128"/>
              <a:ea typeface="ＭＳ Ｐ明朝" panose="02020600040205080304" pitchFamily="18" charset="-128"/>
            </a:endParaRPr>
          </a:p>
          <a:p>
            <a:pPr marL="108000" indent="-108000"/>
            <a:r>
              <a:rPr lang="ja-JP" altLang="en-US" sz="1000" dirty="0">
                <a:latin typeface="ＭＳ Ｐゴシック" panose="020B0600070205080204" pitchFamily="50" charset="-128"/>
              </a:rPr>
              <a:t>（総会の議決方法等）</a:t>
            </a:r>
          </a:p>
          <a:p>
            <a:pPr marL="108000" indent="-108000"/>
            <a:r>
              <a:rPr lang="ja-JP" altLang="en-US" sz="1000" dirty="0">
                <a:latin typeface="ＭＳ Ｐゴシック" panose="020B0600070205080204" pitchFamily="50" charset="-128"/>
              </a:rPr>
              <a:t>第</a:t>
            </a:r>
            <a:r>
              <a:rPr lang="en-US" altLang="ja-JP" sz="1000" dirty="0">
                <a:latin typeface="ＭＳ Ｐゴシック" panose="020B0600070205080204" pitchFamily="50" charset="-128"/>
              </a:rPr>
              <a:t>13</a:t>
            </a:r>
            <a:r>
              <a:rPr lang="ja-JP" altLang="en-US" sz="1000" dirty="0">
                <a:latin typeface="ＭＳ Ｐゴシック" panose="020B0600070205080204" pitchFamily="50" charset="-128"/>
              </a:rPr>
              <a:t>条　</a:t>
            </a:r>
            <a:r>
              <a:rPr lang="ja-JP" altLang="en-US" sz="1000" dirty="0">
                <a:latin typeface="ＭＳ Ｐ明朝" panose="02020600040205080304" pitchFamily="18" charset="-128"/>
                <a:ea typeface="ＭＳ Ｐ明朝" panose="02020600040205080304" pitchFamily="18" charset="-128"/>
              </a:rPr>
              <a:t>総会は、協定参加者現在数の過半数の出席により成立する。なお、出席は委任状をもって代えることができる。</a:t>
            </a:r>
          </a:p>
          <a:p>
            <a:pPr marL="108000" indent="-108000"/>
            <a:r>
              <a:rPr lang="ja-JP" altLang="en-US" sz="1000" dirty="0">
                <a:latin typeface="ＭＳ Ｐ明朝" panose="02020600040205080304" pitchFamily="18" charset="-128"/>
                <a:ea typeface="ＭＳ Ｐ明朝" panose="02020600040205080304" pitchFamily="18" charset="-128"/>
              </a:rPr>
              <a:t>２　総会においては、第</a:t>
            </a:r>
            <a:r>
              <a:rPr lang="en-US" altLang="ja-JP" sz="1000" dirty="0">
                <a:latin typeface="ＭＳ Ｐ明朝" panose="02020600040205080304" pitchFamily="18" charset="-128"/>
                <a:ea typeface="ＭＳ Ｐ明朝" panose="02020600040205080304" pitchFamily="18" charset="-128"/>
              </a:rPr>
              <a:t>11</a:t>
            </a:r>
            <a:r>
              <a:rPr lang="ja-JP" altLang="en-US" sz="1000" dirty="0">
                <a:latin typeface="ＭＳ Ｐ明朝" panose="02020600040205080304" pitchFamily="18" charset="-128"/>
                <a:ea typeface="ＭＳ Ｐ明朝" panose="02020600040205080304" pitchFamily="18" charset="-128"/>
              </a:rPr>
              <a:t>条第３項によりあらかじめ通知された事項についてのみ議決することができる。ただし、緊急を要する事項については、この限りではない。</a:t>
            </a:r>
          </a:p>
          <a:p>
            <a:pPr marL="108000" indent="-108000"/>
            <a:r>
              <a:rPr lang="ja-JP" altLang="en-US" sz="1000" dirty="0">
                <a:latin typeface="ＭＳ Ｐ明朝" panose="02020600040205080304" pitchFamily="18" charset="-128"/>
                <a:ea typeface="ＭＳ Ｐ明朝" panose="02020600040205080304" pitchFamily="18" charset="-128"/>
              </a:rPr>
              <a:t>３　総会の議事は、出席者数の過半数で決定し、可否同数のときは、議長の決するところによる。</a:t>
            </a:r>
          </a:p>
          <a:p>
            <a:pPr marL="108000" indent="-108000"/>
            <a:r>
              <a:rPr lang="ja-JP" altLang="en-US" sz="1000" dirty="0">
                <a:latin typeface="ＭＳ Ｐ明朝" panose="02020600040205080304" pitchFamily="18" charset="-128"/>
                <a:ea typeface="ＭＳ Ｐ明朝" panose="02020600040205080304" pitchFamily="18" charset="-128"/>
              </a:rPr>
              <a:t>４　議長は、協定参加者として総会の議決に加わることができない。</a:t>
            </a:r>
          </a:p>
          <a:p>
            <a:pPr marL="108000" indent="-108000"/>
            <a:r>
              <a:rPr lang="ja-JP" altLang="en-US" sz="1000" dirty="0">
                <a:latin typeface="ＭＳ Ｐ明朝" panose="02020600040205080304" pitchFamily="18" charset="-128"/>
                <a:ea typeface="ＭＳ Ｐ明朝" panose="02020600040205080304" pitchFamily="18" charset="-128"/>
              </a:rPr>
              <a:t>５　会議により決定した事項については、決定事項を記載した書面を作成するとともに、その写しを協定参加者全員に配布等により確実に周知するものとする。</a:t>
            </a:r>
            <a:endParaRPr kumimoji="1" lang="ja-JP" altLang="en-US" sz="1000" dirty="0">
              <a:latin typeface="ＭＳ Ｐ明朝" panose="02020600040205080304" pitchFamily="18" charset="-128"/>
              <a:ea typeface="ＭＳ Ｐ明朝" panose="02020600040205080304" pitchFamily="18" charset="-128"/>
            </a:endParaRPr>
          </a:p>
        </p:txBody>
      </p:sp>
    </p:spTree>
    <p:extLst>
      <p:ext uri="{BB962C8B-B14F-4D97-AF65-F5344CB8AC3E}">
        <p14:creationId xmlns:p14="http://schemas.microsoft.com/office/powerpoint/2010/main" val="377939523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96838" y="344488"/>
            <a:ext cx="6588000" cy="9288000"/>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7" name="正方形/長方形 1"/>
          <p:cNvSpPr>
            <a:spLocks noChangeArrowheads="1"/>
          </p:cNvSpPr>
          <p:nvPr/>
        </p:nvSpPr>
        <p:spPr bwMode="auto">
          <a:xfrm>
            <a:off x="144463" y="835148"/>
            <a:ext cx="6524625" cy="461963"/>
          </a:xfrm>
          <a:prstGeom prst="rect">
            <a:avLst/>
          </a:prstGeom>
          <a:noFill/>
          <a:ln w="9525">
            <a:noFill/>
            <a:miter lim="800000"/>
            <a:headEnd/>
            <a:tailEnd/>
          </a:ln>
        </p:spPr>
        <p:txBody>
          <a:bodyPr>
            <a:spAutoFit/>
          </a:bodyPr>
          <a:lstStyle/>
          <a:p>
            <a:endParaRPr lang="ja-JP" altLang="ja-JP">
              <a:solidFill>
                <a:srgbClr val="000000"/>
              </a:solidFill>
              <a:latin typeface="Calibri"/>
              <a:ea typeface="ＭＳ Ｐゴシック"/>
            </a:endParaRPr>
          </a:p>
          <a:p>
            <a:r>
              <a:rPr lang="en-US" altLang="ja-JP">
                <a:solidFill>
                  <a:srgbClr val="000000"/>
                </a:solidFill>
                <a:latin typeface="Calibri"/>
                <a:ea typeface="ＭＳ Ｐゴシック"/>
              </a:rPr>
              <a:t> </a:t>
            </a:r>
            <a:endParaRPr lang="ja-JP" altLang="ja-JP">
              <a:solidFill>
                <a:srgbClr val="000000"/>
              </a:solidFill>
              <a:latin typeface="Calibri"/>
              <a:ea typeface="ＭＳ Ｐゴシック"/>
            </a:endParaRPr>
          </a:p>
        </p:txBody>
      </p:sp>
      <p:sp>
        <p:nvSpPr>
          <p:cNvPr id="10" name="Rectangle 3"/>
          <p:cNvSpPr>
            <a:spLocks noChangeArrowheads="1"/>
          </p:cNvSpPr>
          <p:nvPr/>
        </p:nvSpPr>
        <p:spPr bwMode="auto">
          <a:xfrm>
            <a:off x="332656" y="416497"/>
            <a:ext cx="6192000" cy="9387185"/>
          </a:xfrm>
          <a:prstGeom prst="rect">
            <a:avLst/>
          </a:prstGeom>
          <a:noFill/>
          <a:ln>
            <a:noFill/>
          </a:ln>
          <a:effectLst/>
        </p:spPr>
        <p:txBody>
          <a:bodyPr lIns="0" tIns="0" rIns="0" bIns="0">
            <a:spAutoFit/>
          </a:bodyPr>
          <a:lstStyle/>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（活動の資金とその経理）</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委員会は、各団体の</a:t>
            </a:r>
            <a:r>
              <a:rPr lang="ja-JP" altLang="en-US" sz="1200" dirty="0">
                <a:solidFill>
                  <a:srgbClr val="000000"/>
                </a:solidFill>
                <a:latin typeface="ＭＳ Ｐ明朝" pitchFamily="18" charset="-128"/>
                <a:ea typeface="ＭＳ Ｐ明朝" pitchFamily="18" charset="-128"/>
              </a:rPr>
              <a:t>実施</a:t>
            </a:r>
            <a:r>
              <a:rPr lang="ja-JP" altLang="ja-JP" sz="1200" dirty="0">
                <a:solidFill>
                  <a:srgbClr val="000000"/>
                </a:solidFill>
                <a:latin typeface="ＭＳ Ｐ明朝" pitchFamily="18" charset="-128"/>
                <a:ea typeface="ＭＳ Ｐ明朝" pitchFamily="18" charset="-128"/>
              </a:rPr>
              <a:t>計画の実施に必要となる資金について、本委員会の資金から各団体に適正に配分するものとする。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委員会から配分された資金について、</a:t>
            </a:r>
            <a:r>
              <a:rPr lang="ja-JP" altLang="en-US" sz="1200" dirty="0">
                <a:solidFill>
                  <a:srgbClr val="000000"/>
                </a:solidFill>
                <a:latin typeface="ＭＳ Ｐ明朝" pitchFamily="18" charset="-128"/>
                <a:ea typeface="ＭＳ Ｐ明朝" pitchFamily="18" charset="-128"/>
              </a:rPr>
              <a:t>協定</a:t>
            </a:r>
            <a:r>
              <a:rPr lang="ja-JP" altLang="ja-JP" sz="1200" dirty="0">
                <a:solidFill>
                  <a:srgbClr val="000000"/>
                </a:solidFill>
                <a:latin typeface="ＭＳ Ｐ明朝" pitchFamily="18" charset="-128"/>
                <a:ea typeface="ＭＳ Ｐ明朝" pitchFamily="18" charset="-128"/>
              </a:rPr>
              <a:t>参加団体は適正に経理を行うものとする。</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ja-JP" altLang="ja-JP" sz="10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a:t>
            </a:r>
            <a:r>
              <a:rPr lang="ja-JP" altLang="en-US" sz="1200" dirty="0">
                <a:solidFill>
                  <a:srgbClr val="000000"/>
                </a:solidFill>
                <a:latin typeface="ＭＳ ゴシック" panose="020B0609070205080204" pitchFamily="49" charset="-128"/>
                <a:ea typeface="ＭＳ ゴシック" panose="020B0609070205080204" pitchFamily="49" charset="-128"/>
              </a:rPr>
              <a:t>活動</a:t>
            </a:r>
            <a:r>
              <a:rPr lang="ja-JP" altLang="ja-JP" sz="1200" dirty="0">
                <a:solidFill>
                  <a:srgbClr val="000000"/>
                </a:solidFill>
                <a:latin typeface="ＭＳ ゴシック" panose="020B0609070205080204" pitchFamily="49" charset="-128"/>
                <a:ea typeface="ＭＳ ゴシック" panose="020B0609070205080204" pitchFamily="49" charset="-128"/>
              </a:rPr>
              <a:t>の報告）</a:t>
            </a:r>
          </a:p>
          <a:p>
            <a:pPr marL="144000" indent="-144000">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協定参加団体は</a:t>
            </a:r>
            <a:r>
              <a:rPr lang="ja-JP" altLang="ja-JP" dirty="0">
                <a:solidFill>
                  <a:srgbClr val="000000"/>
                </a:solidFill>
                <a:latin typeface="ＭＳ Ｐ明朝" pitchFamily="18" charset="-128"/>
                <a:ea typeface="ＭＳ Ｐ明朝" pitchFamily="18" charset="-128"/>
              </a:rPr>
              <a:t>、毎年、保全</a:t>
            </a:r>
            <a:r>
              <a:rPr lang="ja-JP" altLang="ja-JP" sz="1200" dirty="0">
                <a:solidFill>
                  <a:srgbClr val="000000"/>
                </a:solidFill>
                <a:latin typeface="ＭＳ Ｐ明朝" pitchFamily="18" charset="-128"/>
                <a:ea typeface="ＭＳ Ｐ明朝" pitchFamily="18" charset="-128"/>
              </a:rPr>
              <a:t>管理活動の</a:t>
            </a:r>
            <a:r>
              <a:rPr lang="ja-JP" altLang="en-US" sz="1200" dirty="0">
                <a:solidFill>
                  <a:srgbClr val="000000"/>
                </a:solidFill>
                <a:latin typeface="ＭＳ Ｐ明朝" pitchFamily="18" charset="-128"/>
                <a:ea typeface="ＭＳ Ｐ明朝" pitchFamily="18" charset="-128"/>
              </a:rPr>
              <a:t>活動報告</a:t>
            </a:r>
            <a:r>
              <a:rPr lang="ja-JP" altLang="ja-JP" sz="1200" dirty="0">
                <a:solidFill>
                  <a:srgbClr val="000000"/>
                </a:solidFill>
                <a:latin typeface="ＭＳ Ｐ明朝" pitchFamily="18" charset="-128"/>
                <a:ea typeface="ＭＳ Ｐ明朝" pitchFamily="18" charset="-128"/>
              </a:rPr>
              <a:t>についてとりまとめ、</a:t>
            </a:r>
            <a:r>
              <a:rPr lang="ja-JP" altLang="ja-JP" dirty="0">
                <a:solidFill>
                  <a:srgbClr val="000000"/>
                </a:solidFill>
                <a:latin typeface="ＭＳ Ｐ明朝" pitchFamily="18" charset="-128"/>
                <a:ea typeface="ＭＳ Ｐ明朝" pitchFamily="18" charset="-128"/>
              </a:rPr>
              <a:t>各団体における</a:t>
            </a:r>
            <a:r>
              <a:rPr lang="ja-JP" altLang="en-US" dirty="0">
                <a:solidFill>
                  <a:srgbClr val="000000"/>
                </a:solidFill>
                <a:latin typeface="ＭＳ Ｐ明朝" pitchFamily="18" charset="-128"/>
                <a:ea typeface="ＭＳ Ｐ明朝" pitchFamily="18" charset="-128"/>
              </a:rPr>
              <a:t>合意を得て</a:t>
            </a:r>
            <a:r>
              <a:rPr lang="ja-JP" altLang="ja-JP" dirty="0">
                <a:solidFill>
                  <a:srgbClr val="000000"/>
                </a:solidFill>
                <a:latin typeface="ＭＳ Ｐ明朝" pitchFamily="18" charset="-128"/>
                <a:ea typeface="ＭＳ Ｐ明朝" pitchFamily="18" charset="-128"/>
              </a:rPr>
              <a:t>、</a:t>
            </a:r>
            <a:r>
              <a:rPr lang="ja-JP" altLang="ja-JP" sz="1200" dirty="0">
                <a:solidFill>
                  <a:srgbClr val="000000"/>
                </a:solidFill>
                <a:latin typeface="ＭＳ Ｐ明朝" pitchFamily="18" charset="-128"/>
                <a:ea typeface="ＭＳ Ｐ明朝" pitchFamily="18" charset="-128"/>
              </a:rPr>
              <a:t>委員会に報告を行うものとする。</a:t>
            </a:r>
          </a:p>
          <a:p>
            <a:pPr marL="144000" indent="-144000" fontAlgn="base">
              <a:spcBef>
                <a:spcPct val="0"/>
              </a:spcBef>
              <a:spcAft>
                <a:spcPct val="0"/>
              </a:spcAft>
              <a:defRPr/>
            </a:pPr>
            <a:endParaRPr lang="ja-JP" altLang="ja-JP" sz="10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a:t>
            </a:r>
            <a:r>
              <a:rPr lang="ja-JP" altLang="en-US" sz="1200" dirty="0">
                <a:solidFill>
                  <a:srgbClr val="000000"/>
                </a:solidFill>
                <a:latin typeface="ＭＳ ゴシック" panose="020B0609070205080204" pitchFamily="49" charset="-128"/>
                <a:ea typeface="ＭＳ ゴシック" panose="020B0609070205080204" pitchFamily="49" charset="-128"/>
              </a:rPr>
              <a:t>活動報告</a:t>
            </a:r>
            <a:r>
              <a:rPr lang="ja-JP" altLang="ja-JP" sz="1200" dirty="0">
                <a:solidFill>
                  <a:srgbClr val="000000"/>
                </a:solidFill>
                <a:latin typeface="ＭＳ ゴシック" panose="020B0609070205080204" pitchFamily="49" charset="-128"/>
                <a:ea typeface="ＭＳ ゴシック" panose="020B0609070205080204" pitchFamily="49" charset="-128"/>
              </a:rPr>
              <a:t>の確認）</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15</a:t>
            </a:r>
            <a:r>
              <a:rPr lang="ja-JP" altLang="en-US"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協定参加団体における</a:t>
            </a:r>
            <a:r>
              <a:rPr lang="ja-JP" altLang="en-US" sz="1200" dirty="0">
                <a:solidFill>
                  <a:srgbClr val="000000"/>
                </a:solidFill>
                <a:latin typeface="ＭＳ Ｐ明朝" pitchFamily="18" charset="-128"/>
                <a:ea typeface="ＭＳ Ｐ明朝" pitchFamily="18" charset="-128"/>
              </a:rPr>
              <a:t>多面的機能支払</a:t>
            </a:r>
            <a:r>
              <a:rPr lang="ja-JP" altLang="ja-JP" sz="1200" dirty="0">
                <a:solidFill>
                  <a:srgbClr val="000000"/>
                </a:solidFill>
                <a:latin typeface="ＭＳ Ｐ明朝" pitchFamily="18" charset="-128"/>
                <a:ea typeface="ＭＳ Ｐ明朝" pitchFamily="18" charset="-128"/>
              </a:rPr>
              <a:t>交付金に係る活動</a:t>
            </a:r>
            <a:r>
              <a:rPr lang="ja-JP" altLang="en-US" sz="1200" dirty="0">
                <a:solidFill>
                  <a:srgbClr val="000000"/>
                </a:solidFill>
                <a:latin typeface="ＭＳ Ｐ明朝" pitchFamily="18" charset="-128"/>
                <a:ea typeface="ＭＳ Ｐ明朝" pitchFamily="18" charset="-128"/>
              </a:rPr>
              <a:t>報告</a:t>
            </a:r>
            <a:r>
              <a:rPr lang="ja-JP" altLang="ja-JP" sz="1200" dirty="0">
                <a:solidFill>
                  <a:srgbClr val="000000"/>
                </a:solidFill>
                <a:latin typeface="ＭＳ Ｐ明朝" pitchFamily="18" charset="-128"/>
                <a:ea typeface="ＭＳ Ｐ明朝" pitchFamily="18" charset="-128"/>
              </a:rPr>
              <a:t>については、毎年、委員会が確認を行うものとする。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委員会は、協定参加団体における活動</a:t>
            </a:r>
            <a:r>
              <a:rPr lang="ja-JP" altLang="en-US" sz="1200" dirty="0">
                <a:solidFill>
                  <a:srgbClr val="000000"/>
                </a:solidFill>
                <a:latin typeface="ＭＳ Ｐ明朝" pitchFamily="18" charset="-128"/>
                <a:ea typeface="ＭＳ Ｐ明朝" pitchFamily="18" charset="-128"/>
              </a:rPr>
              <a:t>報告</a:t>
            </a:r>
            <a:r>
              <a:rPr lang="ja-JP" altLang="ja-JP" sz="1200" dirty="0">
                <a:solidFill>
                  <a:srgbClr val="000000"/>
                </a:solidFill>
                <a:latin typeface="ＭＳ Ｐ明朝" pitchFamily="18" charset="-128"/>
                <a:ea typeface="ＭＳ Ｐ明朝" pitchFamily="18" charset="-128"/>
              </a:rPr>
              <a:t>の確認結果について、当該団体に通知するものとする。</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en-US" sz="1200" dirty="0">
                <a:solidFill>
                  <a:srgbClr val="000000"/>
                </a:solidFill>
                <a:latin typeface="ＭＳ Ｐ明朝" pitchFamily="18" charset="-128"/>
                <a:ea typeface="ＭＳ Ｐ明朝" pitchFamily="18" charset="-128"/>
              </a:rPr>
              <a:t>３　委員会は、協定参加団体における多面的機能支払交付金に係る活動報告の確認結果を踏まえて実施状況報告書等の関係書類を作成し、</a:t>
            </a:r>
            <a:r>
              <a:rPr lang="ja-JP" altLang="en-US" sz="1200" dirty="0">
                <a:latin typeface="ＭＳ Ｐ明朝" pitchFamily="18" charset="-128"/>
                <a:ea typeface="ＭＳ Ｐ明朝" pitchFamily="18" charset="-128"/>
              </a:rPr>
              <a:t>○○市長</a:t>
            </a:r>
            <a:r>
              <a:rPr lang="ja-JP" altLang="en-US" sz="1200" dirty="0">
                <a:solidFill>
                  <a:srgbClr val="000000"/>
                </a:solidFill>
                <a:latin typeface="ＭＳ Ｐ明朝" pitchFamily="18" charset="-128"/>
                <a:ea typeface="ＭＳ Ｐ明朝" pitchFamily="18" charset="-128"/>
              </a:rPr>
              <a:t>に報告を行うものとする。</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ja-JP" altLang="en-US" sz="1200" dirty="0">
                <a:solidFill>
                  <a:srgbClr val="000000"/>
                </a:solidFill>
                <a:latin typeface="ＭＳ ゴシック" panose="020B0609070205080204" pitchFamily="49" charset="-128"/>
                <a:ea typeface="ＭＳ ゴシック" panose="020B0609070205080204" pitchFamily="49" charset="-128"/>
              </a:rPr>
              <a:t>４</a:t>
            </a:r>
            <a:r>
              <a:rPr lang="ja-JP" altLang="ja-JP" sz="1200" dirty="0">
                <a:solidFill>
                  <a:srgbClr val="000000"/>
                </a:solidFill>
                <a:latin typeface="ＭＳ ゴシック" panose="020B0609070205080204" pitchFamily="49" charset="-128"/>
                <a:ea typeface="ＭＳ ゴシック" panose="020B0609070205080204" pitchFamily="49" charset="-128"/>
              </a:rPr>
              <a:t>章　事務、会計及び監査 </a:t>
            </a:r>
          </a:p>
          <a:p>
            <a:pPr marL="144000" indent="-144000" fontAlgn="base">
              <a:spcBef>
                <a:spcPct val="0"/>
              </a:spcBef>
              <a:spcAft>
                <a:spcPct val="0"/>
              </a:spcAft>
              <a:defRPr/>
            </a:pP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（書類及び帳簿の備付け）</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16</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本委員会は、第</a:t>
            </a:r>
            <a:r>
              <a:rPr lang="ja-JP" altLang="en-US" sz="1200" dirty="0">
                <a:solidFill>
                  <a:srgbClr val="000000"/>
                </a:solidFill>
                <a:latin typeface="ＭＳ Ｐ明朝" pitchFamily="18" charset="-128"/>
                <a:ea typeface="ＭＳ Ｐ明朝" pitchFamily="18" charset="-128"/>
              </a:rPr>
              <a:t>３</a:t>
            </a:r>
            <a:r>
              <a:rPr lang="ja-JP" altLang="ja-JP" sz="1200" dirty="0">
                <a:solidFill>
                  <a:srgbClr val="000000"/>
                </a:solidFill>
                <a:latin typeface="ＭＳ Ｐ明朝" pitchFamily="18" charset="-128"/>
                <a:ea typeface="ＭＳ Ｐ明朝" pitchFamily="18" charset="-128"/>
              </a:rPr>
              <a:t>条の事務所に、次の各号に掲げる書類及び帳簿を備え付けておかなければならない。</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一　</a:t>
            </a:r>
            <a:r>
              <a:rPr lang="ja-JP" altLang="ja-JP" sz="1200" dirty="0">
                <a:latin typeface="ＭＳ Ｐ明朝" panose="02020600040205080304" pitchFamily="18" charset="-128"/>
                <a:ea typeface="ＭＳ Ｐ明朝" panose="02020600040205080304" pitchFamily="18" charset="-128"/>
              </a:rPr>
              <a:t>○○○○</a:t>
            </a:r>
            <a:r>
              <a:rPr lang="ja-JP" altLang="en-US" sz="1200" dirty="0">
                <a:solidFill>
                  <a:srgbClr val="000000"/>
                </a:solidFill>
                <a:latin typeface="ＭＳ Ｐ明朝" pitchFamily="18" charset="-128"/>
                <a:ea typeface="ＭＳ Ｐ明朝" pitchFamily="18" charset="-128"/>
              </a:rPr>
              <a:t>広域</a:t>
            </a:r>
            <a:r>
              <a:rPr lang="ja-JP" altLang="ja-JP" sz="1200" dirty="0">
                <a:solidFill>
                  <a:srgbClr val="000000"/>
                </a:solidFill>
                <a:latin typeface="ＭＳ Ｐ明朝" pitchFamily="18" charset="-128"/>
                <a:ea typeface="ＭＳ Ｐ明朝" pitchFamily="18" charset="-128"/>
              </a:rPr>
              <a:t>協定</a:t>
            </a:r>
            <a:r>
              <a:rPr lang="ja-JP" altLang="en-US" sz="1200" dirty="0">
                <a:solidFill>
                  <a:srgbClr val="000000"/>
                </a:solidFill>
                <a:latin typeface="ＭＳ Ｐ明朝" pitchFamily="18" charset="-128"/>
                <a:ea typeface="ＭＳ Ｐ明朝" pitchFamily="18" charset="-128"/>
              </a:rPr>
              <a:t>書</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二　委員会</a:t>
            </a:r>
            <a:r>
              <a:rPr lang="ja-JP" altLang="en-US" sz="1200" dirty="0">
                <a:solidFill>
                  <a:srgbClr val="000000"/>
                </a:solidFill>
                <a:latin typeface="ＭＳ Ｐ明朝" pitchFamily="18" charset="-128"/>
                <a:ea typeface="ＭＳ Ｐ明朝" pitchFamily="18" charset="-128"/>
              </a:rPr>
              <a:t>規則</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三　委員の氏名及び住所を記載した書面</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四　収入及び支出に関する証拠書類、帳簿及び財産管理台帳</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五　その他会長が必要と認めた書類</a:t>
            </a:r>
          </a:p>
          <a:p>
            <a:pPr marL="144000" indent="-144000" fontAlgn="base">
              <a:spcBef>
                <a:spcPct val="0"/>
              </a:spcBef>
              <a:spcAft>
                <a:spcPct val="0"/>
              </a:spcAft>
              <a:defRPr/>
            </a:pPr>
            <a:r>
              <a:rPr lang="en-US" altLang="ja-JP" sz="1000" dirty="0">
                <a:solidFill>
                  <a:srgbClr val="000000"/>
                </a:solidFill>
                <a:latin typeface="ＭＳ Ｐ明朝" pitchFamily="18" charset="-128"/>
                <a:ea typeface="ＭＳ Ｐ明朝" pitchFamily="18" charset="-128"/>
              </a:rPr>
              <a:t> </a:t>
            </a:r>
            <a:endParaRPr lang="ja-JP" altLang="ja-JP" sz="10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（書類の保存）</a:t>
            </a:r>
          </a:p>
          <a:p>
            <a:pPr marL="144000" indent="-144000">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17</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本委員会は、前条各号に掲げる書類を</a:t>
            </a:r>
            <a:r>
              <a:rPr lang="ja-JP" altLang="en-US" sz="1200" dirty="0">
                <a:solidFill>
                  <a:srgbClr val="000000"/>
                </a:solidFill>
                <a:latin typeface="ＭＳ Ｐ明朝" pitchFamily="18" charset="-128"/>
                <a:ea typeface="ＭＳ Ｐ明朝" pitchFamily="18" charset="-128"/>
              </a:rPr>
              <a:t>交付金の交付が完了した日が属する</a:t>
            </a:r>
            <a:r>
              <a:rPr lang="ja-JP" altLang="ja-JP" sz="1200" dirty="0">
                <a:solidFill>
                  <a:srgbClr val="000000"/>
                </a:solidFill>
                <a:latin typeface="ＭＳ Ｐ明朝" pitchFamily="18" charset="-128"/>
                <a:ea typeface="ＭＳ Ｐ明朝" pitchFamily="18" charset="-128"/>
              </a:rPr>
              <a:t>年度の翌年度から</a:t>
            </a:r>
            <a:r>
              <a:rPr lang="ja-JP" altLang="en-US" sz="1200" dirty="0">
                <a:solidFill>
                  <a:srgbClr val="000000"/>
                </a:solidFill>
                <a:latin typeface="ＭＳ Ｐ明朝" pitchFamily="18" charset="-128"/>
                <a:ea typeface="ＭＳ Ｐ明朝" pitchFamily="18" charset="-128"/>
              </a:rPr>
              <a:t>起算して、</a:t>
            </a:r>
            <a:r>
              <a:rPr lang="ja-JP" altLang="ja-JP" sz="1200" dirty="0">
                <a:solidFill>
                  <a:srgbClr val="000000"/>
                </a:solidFill>
                <a:latin typeface="ＭＳ Ｐ明朝" pitchFamily="18" charset="-128"/>
                <a:ea typeface="ＭＳ Ｐ明朝" pitchFamily="18" charset="-128"/>
              </a:rPr>
              <a:t>５年間保存することとする。</a:t>
            </a:r>
          </a:p>
          <a:p>
            <a:pPr marL="144000" indent="-144000" fontAlgn="base">
              <a:spcBef>
                <a:spcPct val="0"/>
              </a:spcBef>
              <a:spcAft>
                <a:spcPct val="0"/>
              </a:spcAft>
              <a:defRPr/>
            </a:pPr>
            <a:endParaRPr lang="ja-JP" altLang="ja-JP" sz="10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（事業及び会計年度）</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18</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本委員会の事業及び会計年度は、毎年４月１日に始まり、翌年３月</a:t>
            </a:r>
            <a:r>
              <a:rPr lang="en-US" altLang="ja-JP" sz="1200" dirty="0">
                <a:solidFill>
                  <a:srgbClr val="000000"/>
                </a:solidFill>
                <a:latin typeface="ＭＳ Ｐ明朝" pitchFamily="18" charset="-128"/>
                <a:ea typeface="ＭＳ Ｐ明朝" pitchFamily="18" charset="-128"/>
              </a:rPr>
              <a:t>31</a:t>
            </a:r>
            <a:r>
              <a:rPr lang="ja-JP" altLang="ja-JP" sz="1200" dirty="0">
                <a:solidFill>
                  <a:srgbClr val="000000"/>
                </a:solidFill>
                <a:latin typeface="ＭＳ Ｐ明朝" pitchFamily="18" charset="-128"/>
                <a:ea typeface="ＭＳ Ｐ明朝" pitchFamily="18" charset="-128"/>
              </a:rPr>
              <a:t>日に終わる｡</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dirty="0">
              <a:solidFill>
                <a:srgbClr val="000000"/>
              </a:solidFill>
              <a:latin typeface="ＭＳ Ｐ明朝" pitchFamily="18" charset="-128"/>
              <a:ea typeface="ＭＳ Ｐ明朝" pitchFamily="18"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（資金）</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19</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本委員会の資金は、次の各号に掲げるものとし、その会計に当たっては他の資金と区分して経理する。</a:t>
            </a:r>
          </a:p>
          <a:p>
            <a:pPr marL="144000" indent="-144000">
              <a:defRPr/>
            </a:pPr>
            <a:r>
              <a:rPr lang="ja-JP" altLang="ja-JP" dirty="0">
                <a:solidFill>
                  <a:srgbClr val="000000"/>
                </a:solidFill>
                <a:latin typeface="ＭＳ Ｐ明朝" pitchFamily="18" charset="-128"/>
                <a:ea typeface="ＭＳ Ｐ明朝" pitchFamily="18" charset="-128"/>
              </a:rPr>
              <a:t>一　</a:t>
            </a:r>
            <a:r>
              <a:rPr lang="ja-JP" altLang="en-US" dirty="0">
                <a:solidFill>
                  <a:srgbClr val="000000"/>
                </a:solidFill>
                <a:latin typeface="ＭＳ Ｐ明朝" pitchFamily="18" charset="-128"/>
                <a:ea typeface="ＭＳ Ｐ明朝" pitchFamily="18" charset="-128"/>
              </a:rPr>
              <a:t>農地維持支払交付金及び資源向上支払交付金（施設の長寿命化のための活動を除く）</a:t>
            </a:r>
            <a:endParaRPr lang="ja-JP" altLang="ja-JP" dirty="0">
              <a:solidFill>
                <a:srgbClr val="000000"/>
              </a:solidFill>
              <a:latin typeface="ＭＳ Ｐ明朝" pitchFamily="18" charset="-128"/>
              <a:ea typeface="ＭＳ Ｐ明朝" pitchFamily="18" charset="-128"/>
            </a:endParaRPr>
          </a:p>
          <a:p>
            <a:pPr marL="144000" indent="-144000">
              <a:defRPr/>
            </a:pPr>
            <a:r>
              <a:rPr lang="ja-JP" altLang="ja-JP" dirty="0">
                <a:solidFill>
                  <a:srgbClr val="000000"/>
                </a:solidFill>
                <a:latin typeface="ＭＳ Ｐ明朝" pitchFamily="18" charset="-128"/>
                <a:ea typeface="ＭＳ Ｐ明朝" pitchFamily="18" charset="-128"/>
              </a:rPr>
              <a:t>二　</a:t>
            </a:r>
            <a:r>
              <a:rPr lang="ja-JP" altLang="en-US" dirty="0">
                <a:solidFill>
                  <a:srgbClr val="000000"/>
                </a:solidFill>
                <a:latin typeface="ＭＳ Ｐ明朝" pitchFamily="18" charset="-128"/>
                <a:ea typeface="ＭＳ Ｐ明朝" pitchFamily="18" charset="-128"/>
              </a:rPr>
              <a:t>資源向上支払交付金のうち、施設の長寿命化のための活動</a:t>
            </a:r>
            <a:endParaRPr lang="ja-JP" altLang="ja-JP" dirty="0">
              <a:solidFill>
                <a:srgbClr val="000000"/>
              </a:solidFill>
              <a:latin typeface="ＭＳ Ｐ明朝" pitchFamily="18" charset="-128"/>
              <a:ea typeface="ＭＳ Ｐ明朝" pitchFamily="18" charset="-128"/>
            </a:endParaRPr>
          </a:p>
          <a:p>
            <a:pPr marL="144000" indent="-144000">
              <a:defRPr/>
            </a:pPr>
            <a:r>
              <a:rPr lang="ja-JP" altLang="ja-JP" dirty="0">
                <a:solidFill>
                  <a:srgbClr val="000000"/>
                </a:solidFill>
                <a:latin typeface="ＭＳ Ｐ明朝" pitchFamily="18" charset="-128"/>
                <a:ea typeface="ＭＳ Ｐ明朝" pitchFamily="18" charset="-128"/>
              </a:rPr>
              <a:t>三　その他の収入</a:t>
            </a:r>
            <a:endParaRPr lang="en-US" altLang="ja-JP" dirty="0">
              <a:solidFill>
                <a:srgbClr val="000000"/>
              </a:solidFill>
              <a:latin typeface="ＭＳ Ｐ明朝" pitchFamily="18" charset="-128"/>
              <a:ea typeface="ＭＳ Ｐ明朝" pitchFamily="18" charset="-128"/>
            </a:endParaRPr>
          </a:p>
          <a:p>
            <a:pPr marL="144000" indent="-144000">
              <a:defRPr/>
            </a:pPr>
            <a:endParaRPr lang="en-US" altLang="ja-JP" sz="1000" dirty="0">
              <a:solidFill>
                <a:srgbClr val="000000"/>
              </a:solidFill>
              <a:latin typeface="ＭＳ Ｐ明朝" pitchFamily="18" charset="-128"/>
              <a:ea typeface="ＭＳ Ｐ明朝" pitchFamily="18" charset="-128"/>
            </a:endParaRPr>
          </a:p>
          <a:p>
            <a:pPr marL="144000" indent="-144000">
              <a:defRPr/>
            </a:pPr>
            <a:endParaRPr lang="en-US" altLang="ja-JP" dirty="0">
              <a:solidFill>
                <a:srgbClr val="000000"/>
              </a:solidFill>
              <a:latin typeface="ＭＳ ゴシック" panose="020B0609070205080204" pitchFamily="49" charset="-128"/>
              <a:ea typeface="ＭＳ ゴシック" panose="020B0609070205080204" pitchFamily="49"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（事務経費支弁の方法等）</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20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本委員会の事務に要する経費は、第</a:t>
            </a:r>
            <a:r>
              <a:rPr lang="en-US" altLang="ja-JP" dirty="0">
                <a:solidFill>
                  <a:srgbClr val="000000"/>
                </a:solidFill>
                <a:latin typeface="ＭＳ Ｐ明朝" pitchFamily="18" charset="-128"/>
                <a:ea typeface="ＭＳ Ｐ明朝" pitchFamily="18" charset="-128"/>
              </a:rPr>
              <a:t>19</a:t>
            </a:r>
            <a:r>
              <a:rPr lang="ja-JP" altLang="ja-JP" dirty="0">
                <a:solidFill>
                  <a:srgbClr val="000000"/>
                </a:solidFill>
                <a:latin typeface="ＭＳ Ｐ明朝" pitchFamily="18" charset="-128"/>
                <a:ea typeface="ＭＳ Ｐ明朝" pitchFamily="18" charset="-128"/>
              </a:rPr>
              <a:t>条の資金をもって充てる｡</a:t>
            </a:r>
          </a:p>
          <a:p>
            <a:pPr marL="144000" indent="-144000">
              <a:defRPr/>
            </a:pPr>
            <a:endParaRPr lang="ja-JP" altLang="ja-JP" sz="1000" dirty="0">
              <a:solidFill>
                <a:srgbClr val="000000"/>
              </a:solidFill>
              <a:latin typeface="ＭＳ Ｐ明朝" pitchFamily="18" charset="-128"/>
              <a:ea typeface="ＭＳ Ｐ明朝" pitchFamily="18" charset="-128"/>
            </a:endParaRPr>
          </a:p>
          <a:p>
            <a:pPr marL="144000" indent="-144000">
              <a:defRPr/>
            </a:pPr>
            <a:r>
              <a:rPr lang="en-US" altLang="ja-JP" dirty="0">
                <a:solidFill>
                  <a:srgbClr val="000000"/>
                </a:solidFill>
                <a:latin typeface="ＭＳ Ｐ明朝" pitchFamily="18" charset="-128"/>
                <a:ea typeface="ＭＳ Ｐ明朝" pitchFamily="18" charset="-128"/>
              </a:rPr>
              <a:t> </a:t>
            </a:r>
            <a:r>
              <a:rPr lang="ja-JP" altLang="ja-JP" dirty="0">
                <a:solidFill>
                  <a:srgbClr val="000000"/>
                </a:solidFill>
                <a:latin typeface="ＭＳ ゴシック" panose="020B0609070205080204" pitchFamily="49" charset="-128"/>
                <a:ea typeface="ＭＳ ゴシック" panose="020B0609070205080204" pitchFamily="49" charset="-128"/>
              </a:rPr>
              <a:t>（活動計画の作成）</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21</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活動計画は、委員会の議決を得てこれを定める。</a:t>
            </a:r>
            <a:endParaRPr lang="en-US" altLang="ja-JP" dirty="0">
              <a:solidFill>
                <a:srgbClr val="000000"/>
              </a:solidFill>
              <a:latin typeface="ＭＳ Ｐ明朝" pitchFamily="18" charset="-128"/>
              <a:ea typeface="ＭＳ Ｐ明朝" pitchFamily="18" charset="-128"/>
            </a:endParaRPr>
          </a:p>
          <a:p>
            <a:pPr marL="144000" indent="-144000">
              <a:defRPr/>
            </a:pPr>
            <a:endParaRPr lang="en-US" altLang="ja-JP" sz="1000" dirty="0">
              <a:solidFill>
                <a:srgbClr val="000000"/>
              </a:solidFill>
              <a:latin typeface="ＭＳ ゴシック" panose="020B0609070205080204" pitchFamily="49" charset="-128"/>
              <a:ea typeface="ＭＳ ゴシック" panose="020B0609070205080204" pitchFamily="49"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（資金の支出）</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22</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本委員会の資金の支出者は、会長とする｡</a:t>
            </a:r>
            <a:endParaRPr lang="ja-JP" altLang="ja-JP" sz="1000" dirty="0">
              <a:solidFill>
                <a:srgbClr val="000000"/>
              </a:solidFill>
              <a:latin typeface="ＭＳ Ｐ明朝" pitchFamily="18" charset="-128"/>
              <a:ea typeface="ＭＳ Ｐ明朝" pitchFamily="18" charset="-128"/>
            </a:endParaRPr>
          </a:p>
        </p:txBody>
      </p:sp>
      <p:sp>
        <p:nvSpPr>
          <p:cNvPr id="11" name="テキスト ボックス 18"/>
          <p:cNvSpPr txBox="1">
            <a:spLocks noChangeArrowheads="1"/>
          </p:cNvSpPr>
          <p:nvPr/>
        </p:nvSpPr>
        <p:spPr bwMode="auto">
          <a:xfrm>
            <a:off x="2348673" y="344488"/>
            <a:ext cx="4104183" cy="246221"/>
          </a:xfrm>
          <a:prstGeom prst="rect">
            <a:avLst/>
          </a:prstGeom>
          <a:solidFill>
            <a:schemeClr val="bg1"/>
          </a:solidFill>
          <a:ln w="9525">
            <a:solidFill>
              <a:srgbClr val="FF0000"/>
            </a:solidFill>
            <a:miter lim="800000"/>
            <a:headEnd/>
            <a:tailEnd/>
          </a:ln>
        </p:spPr>
        <p:txBody>
          <a:bodyPr wrap="square">
            <a:spAutoFit/>
          </a:bodyPr>
          <a:lstStyle/>
          <a:p>
            <a:pPr eaLnBrk="0" fontAlgn="base" hangingPunct="0">
              <a:spcBef>
                <a:spcPct val="0"/>
              </a:spcBef>
              <a:spcAft>
                <a:spcPct val="0"/>
              </a:spcAft>
            </a:pPr>
            <a:r>
              <a:rPr lang="ja-JP" altLang="en-US" sz="1000" u="sng" dirty="0"/>
              <a:t>各団体への資金配分を行わない場合</a:t>
            </a:r>
            <a:r>
              <a:rPr lang="ja-JP" altLang="en-US" sz="1000" dirty="0"/>
              <a:t>は、</a:t>
            </a:r>
            <a:r>
              <a:rPr lang="ja-JP" altLang="en-US" sz="1000" u="sng" dirty="0"/>
              <a:t>第</a:t>
            </a:r>
            <a:r>
              <a:rPr lang="en-US" altLang="ja-JP" sz="1000" u="sng" dirty="0">
                <a:latin typeface="+mj-ea"/>
                <a:ea typeface="+mj-ea"/>
              </a:rPr>
              <a:t>13</a:t>
            </a:r>
            <a:r>
              <a:rPr lang="ja-JP" altLang="en-US" sz="1000" u="sng" dirty="0">
                <a:latin typeface="+mj-ea"/>
                <a:ea typeface="+mj-ea"/>
              </a:rPr>
              <a:t>条</a:t>
            </a:r>
            <a:r>
              <a:rPr lang="ja-JP" altLang="en-US" sz="1000" u="sng" dirty="0"/>
              <a:t>を削除</a:t>
            </a:r>
            <a:r>
              <a:rPr lang="ja-JP" altLang="en-US" sz="1000" dirty="0"/>
              <a:t>して下さい。</a:t>
            </a:r>
            <a:endParaRPr lang="en-US" altLang="ja-JP" sz="1000" dirty="0">
              <a:latin typeface="ＭＳ Ｐ明朝" charset="-128"/>
              <a:ea typeface="ＭＳ Ｐ明朝" charset="-128"/>
              <a:cs typeface="Arial" charset="0"/>
            </a:endParaRPr>
          </a:p>
        </p:txBody>
      </p:sp>
      <p:sp>
        <p:nvSpPr>
          <p:cNvPr id="12"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19</a:t>
            </a:r>
          </a:p>
        </p:txBody>
      </p:sp>
      <p:cxnSp>
        <p:nvCxnSpPr>
          <p:cNvPr id="9" name="直線矢印コネクタ 8"/>
          <p:cNvCxnSpPr>
            <a:stCxn id="11" idx="1"/>
          </p:cNvCxnSpPr>
          <p:nvPr/>
        </p:nvCxnSpPr>
        <p:spPr>
          <a:xfrm flipH="1">
            <a:off x="2060641" y="467599"/>
            <a:ext cx="288032" cy="123110"/>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316340" y="7257257"/>
            <a:ext cx="5848963" cy="36197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Rectangle 65"/>
          <p:cNvSpPr>
            <a:spLocks noChangeArrowheads="1"/>
          </p:cNvSpPr>
          <p:nvPr/>
        </p:nvSpPr>
        <p:spPr bwMode="auto">
          <a:xfrm>
            <a:off x="1844824" y="6575000"/>
            <a:ext cx="3240000" cy="234286"/>
          </a:xfrm>
          <a:prstGeom prst="rect">
            <a:avLst/>
          </a:prstGeom>
          <a:solidFill>
            <a:schemeClr val="bg1"/>
          </a:solidFill>
          <a:ln w="12700">
            <a:solidFill>
              <a:srgbClr val="FF0000"/>
            </a:solidFill>
            <a:miter lim="800000"/>
            <a:headEnd/>
            <a:tailEnd/>
          </a:ln>
        </p:spPr>
        <p:txBody>
          <a:bodyPr wrap="square" lIns="72000" tIns="36000" rIns="72000" bIns="36000" anchor="ctr">
            <a:spAutoFit/>
          </a:bodyPr>
          <a:lstStyle/>
          <a:p>
            <a:pPr defTabSz="936625" fontAlgn="base">
              <a:spcBef>
                <a:spcPct val="0"/>
              </a:spcBef>
              <a:spcAft>
                <a:spcPct val="0"/>
              </a:spcAft>
            </a:pPr>
            <a:r>
              <a:rPr lang="ja-JP" altLang="en-US" sz="1050" dirty="0">
                <a:solidFill>
                  <a:srgbClr val="000000"/>
                </a:solidFill>
              </a:rPr>
              <a:t>交付を受ける交付金の内容に応じて記載します。</a:t>
            </a:r>
            <a:endParaRPr lang="ja-JP" altLang="en-US" sz="1050" dirty="0">
              <a:solidFill>
                <a:srgbClr val="000000"/>
              </a:solidFill>
              <a:latin typeface="ＭＳ Ｐ明朝" panose="02020600040205080304" pitchFamily="18" charset="-128"/>
              <a:ea typeface="ＭＳ Ｐ明朝" panose="02020600040205080304" pitchFamily="18" charset="-128"/>
            </a:endParaRPr>
          </a:p>
        </p:txBody>
      </p:sp>
      <p:sp>
        <p:nvSpPr>
          <p:cNvPr id="17" name="フリーフォーム 16"/>
          <p:cNvSpPr/>
          <p:nvPr/>
        </p:nvSpPr>
        <p:spPr>
          <a:xfrm>
            <a:off x="1409700" y="6705600"/>
            <a:ext cx="419100" cy="533400"/>
          </a:xfrm>
          <a:custGeom>
            <a:avLst/>
            <a:gdLst>
              <a:gd name="connsiteX0" fmla="*/ 419100 w 419100"/>
              <a:gd name="connsiteY0" fmla="*/ 0 h 533400"/>
              <a:gd name="connsiteX1" fmla="*/ 76200 w 419100"/>
              <a:gd name="connsiteY1" fmla="*/ 152400 h 533400"/>
              <a:gd name="connsiteX2" fmla="*/ 0 w 419100"/>
              <a:gd name="connsiteY2" fmla="*/ 533400 h 533400"/>
            </a:gdLst>
            <a:ahLst/>
            <a:cxnLst>
              <a:cxn ang="0">
                <a:pos x="connsiteX0" y="connsiteY0"/>
              </a:cxn>
              <a:cxn ang="0">
                <a:pos x="connsiteX1" y="connsiteY1"/>
              </a:cxn>
              <a:cxn ang="0">
                <a:pos x="connsiteX2" y="connsiteY2"/>
              </a:cxn>
            </a:cxnLst>
            <a:rect l="l" t="t" r="r" b="b"/>
            <a:pathLst>
              <a:path w="419100" h="533400">
                <a:moveTo>
                  <a:pt x="419100" y="0"/>
                </a:moveTo>
                <a:cubicBezTo>
                  <a:pt x="282575" y="31750"/>
                  <a:pt x="146050" y="63500"/>
                  <a:pt x="76200" y="152400"/>
                </a:cubicBezTo>
                <a:cubicBezTo>
                  <a:pt x="6350" y="241300"/>
                  <a:pt x="3175" y="387350"/>
                  <a:pt x="0" y="53340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Rectangle 65"/>
          <p:cNvSpPr>
            <a:spLocks noChangeArrowheads="1"/>
          </p:cNvSpPr>
          <p:nvPr/>
        </p:nvSpPr>
        <p:spPr bwMode="auto">
          <a:xfrm>
            <a:off x="2277782" y="7632700"/>
            <a:ext cx="4391305" cy="94986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950" u="sng" dirty="0"/>
              <a:t>これまで</a:t>
            </a:r>
            <a:r>
              <a:rPr lang="ja-JP" altLang="en-US" sz="950" dirty="0"/>
              <a:t>資源向上支払（長寿命化）を実施する場合で、農地維持支払及び資源向上支払（共同）との</a:t>
            </a:r>
            <a:r>
              <a:rPr lang="ja-JP" altLang="en-US" sz="950" u="sng" dirty="0"/>
              <a:t>経理を区分しない場合</a:t>
            </a:r>
            <a:r>
              <a:rPr lang="ja-JP" altLang="en-US" sz="950" dirty="0"/>
              <a:t>は、</a:t>
            </a:r>
            <a:r>
              <a:rPr lang="ja-JP" altLang="en-US" sz="950" u="sng" dirty="0"/>
              <a:t>一及び二を区分せずに</a:t>
            </a:r>
            <a:r>
              <a:rPr lang="ja-JP" altLang="en-US" sz="950" dirty="0"/>
              <a:t>「農地維持支払交付金及び資源向上支払交付金の収支決算に関すること」と</a:t>
            </a:r>
            <a:r>
              <a:rPr lang="ja-JP" altLang="en-US" sz="950" u="sng" dirty="0"/>
              <a:t>記載するようにしていましたが、</a:t>
            </a:r>
            <a:r>
              <a:rPr lang="ja-JP" altLang="en-US" sz="950" u="sng" dirty="0">
                <a:solidFill>
                  <a:srgbClr val="FF0000"/>
                </a:solidFill>
              </a:rPr>
              <a:t>令和元年度からの金銭出納簿では、農地維持支払・資源向上支払（共同）と資源向上支払（長寿命化）双方の交付金の収支が１つの様式把握できるようになったため、規約の変更は必須ではなくなりました。</a:t>
            </a:r>
            <a:endParaRPr lang="en-US" altLang="ja-JP" sz="950" dirty="0">
              <a:solidFill>
                <a:srgbClr val="000000"/>
              </a:solidFill>
            </a:endParaRPr>
          </a:p>
        </p:txBody>
      </p:sp>
    </p:spTree>
    <p:extLst>
      <p:ext uri="{BB962C8B-B14F-4D97-AF65-F5344CB8AC3E}">
        <p14:creationId xmlns:p14="http://schemas.microsoft.com/office/powerpoint/2010/main" val="44407307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96838" y="395286"/>
            <a:ext cx="6588000" cy="9310669"/>
          </a:xfrm>
          <a:prstGeom prst="rect">
            <a:avLst/>
          </a:prstGeom>
          <a:solidFill>
            <a:sysClr val="window" lastClr="FFFFFF"/>
          </a:solidFill>
          <a:ln w="635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Calibri"/>
              <a:ea typeface="ＭＳ Ｐゴシック"/>
            </a:endParaRPr>
          </a:p>
        </p:txBody>
      </p:sp>
      <p:sp>
        <p:nvSpPr>
          <p:cNvPr id="9" name="Rectangle 3"/>
          <p:cNvSpPr>
            <a:spLocks noChangeArrowheads="1"/>
          </p:cNvSpPr>
          <p:nvPr/>
        </p:nvSpPr>
        <p:spPr bwMode="auto">
          <a:xfrm>
            <a:off x="260648" y="518398"/>
            <a:ext cx="6192000" cy="8863965"/>
          </a:xfrm>
          <a:prstGeom prst="rect">
            <a:avLst/>
          </a:prstGeom>
          <a:noFill/>
          <a:ln>
            <a:noFill/>
          </a:ln>
          <a:effectLst/>
        </p:spPr>
        <p:txBody>
          <a:bodyPr lIns="0" tIns="0" rIns="0" bIns="0" anchor="t">
            <a:spAutoFit/>
          </a:bodyPr>
          <a:lstStyle/>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（資金の流用）</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23</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資金は、定められた目的以外に使用し、又は流用してはならない｡</a:t>
            </a:r>
          </a:p>
          <a:p>
            <a:pPr marL="144000" indent="-144000" fontAlgn="base">
              <a:spcBef>
                <a:spcPct val="0"/>
              </a:spcBef>
              <a:spcAft>
                <a:spcPct val="0"/>
              </a:spcAft>
              <a:defRPr/>
            </a:pP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（金銭出納の明確化）</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24</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出納の事務を行う者は、金銭の出納及び保管を厳正かつ確実に行い、日々の出納を記録し、常に金銭の残高を明確にしなければならない｡</a:t>
            </a:r>
          </a:p>
          <a:p>
            <a:pPr marL="144000" indent="-144000" fontAlgn="base">
              <a:spcBef>
                <a:spcPct val="0"/>
              </a:spcBef>
              <a:spcAft>
                <a:spcPct val="0"/>
              </a:spcAft>
              <a:defRPr/>
            </a:pP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（金銭の収納）</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25</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金銭を収納したときは、領収証を発行しなければならない｡</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金融機関への振込の方法により入金する場合は、入金先の要求がある場合のほか、領収証を発行しないものとする｡</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（領収証の徴収）</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26</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金銭の支払については、受取人の領収証を徴収しなければならない。ただし、領収証の徴収が困難な場合には、レシート等をもってこれに代えることができる｡</a:t>
            </a:r>
          </a:p>
          <a:p>
            <a:pPr marL="144000" indent="-144000" fontAlgn="base">
              <a:spcBef>
                <a:spcPct val="0"/>
              </a:spcBef>
              <a:spcAft>
                <a:spcPct val="0"/>
              </a:spcAft>
              <a:defRPr/>
            </a:pPr>
            <a:r>
              <a:rPr lang="ja-JP" altLang="ja-JP" sz="1200" dirty="0">
                <a:solidFill>
                  <a:srgbClr val="000000"/>
                </a:solidFill>
                <a:latin typeface="ＭＳ Ｐ明朝" pitchFamily="18" charset="-128"/>
                <a:ea typeface="ＭＳ Ｐ明朝" pitchFamily="18" charset="-128"/>
              </a:rPr>
              <a:t>２　金融機関への振込の方法により支払を行うときは、取扱金融機関の振込金受取書をもって支払先の領収証に代えることができる｡</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（財産の管理） </a:t>
            </a: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27</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活動の実施により、新たに取得した施設等については、財産管理台帳に記録し、協定に基づき、適正に管理するものとする。 </a:t>
            </a:r>
          </a:p>
          <a:p>
            <a:pPr marL="144000" indent="-144000" fontAlgn="base">
              <a:spcBef>
                <a:spcPct val="0"/>
              </a:spcBef>
              <a:spcAft>
                <a:spcPct val="0"/>
              </a:spcAft>
              <a:defRPr/>
            </a:pPr>
            <a:r>
              <a:rPr lang="en-US" altLang="ja-JP" sz="1200" dirty="0">
                <a:solidFill>
                  <a:srgbClr val="000000"/>
                </a:solidFill>
                <a:latin typeface="ＭＳ Ｐ明朝" pitchFamily="18" charset="-128"/>
                <a:ea typeface="ＭＳ Ｐ明朝" pitchFamily="18" charset="-128"/>
              </a:rPr>
              <a:t> </a:t>
            </a:r>
            <a:endParaRPr lang="ja-JP"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（物品の管理）</a:t>
            </a:r>
            <a:r>
              <a:rPr lang="en-US" altLang="ja-JP" sz="1200" dirty="0">
                <a:solidFill>
                  <a:srgbClr val="000000"/>
                </a:solidFill>
                <a:latin typeface="ＭＳ ゴシック" panose="020B0609070205080204" pitchFamily="49" charset="-128"/>
                <a:ea typeface="ＭＳ ゴシック" panose="020B0609070205080204" pitchFamily="49" charset="-128"/>
              </a:rPr>
              <a:t> </a:t>
            </a:r>
            <a:endParaRPr lang="ja-JP" altLang="ja-JP" sz="1200" dirty="0">
              <a:solidFill>
                <a:srgbClr val="000000"/>
              </a:solidFill>
              <a:latin typeface="ＭＳ ゴシック" panose="020B0609070205080204" pitchFamily="49" charset="-128"/>
              <a:ea typeface="ＭＳ ゴシック" panose="020B0609070205080204" pitchFamily="49" charset="-128"/>
            </a:endParaRPr>
          </a:p>
          <a:p>
            <a:pPr marL="144000" indent="-144000" fontAlgn="base">
              <a:spcBef>
                <a:spcPct val="0"/>
              </a:spcBef>
              <a:spcAft>
                <a:spcPct val="0"/>
              </a:spcAft>
              <a:defRPr/>
            </a:pPr>
            <a:r>
              <a:rPr lang="ja-JP" altLang="ja-JP" sz="1200" dirty="0">
                <a:solidFill>
                  <a:srgbClr val="000000"/>
                </a:solidFill>
                <a:latin typeface="ＭＳ ゴシック" panose="020B0609070205080204" pitchFamily="49" charset="-128"/>
                <a:ea typeface="ＭＳ ゴシック" panose="020B0609070205080204" pitchFamily="49" charset="-128"/>
              </a:rPr>
              <a:t>第</a:t>
            </a:r>
            <a:r>
              <a:rPr lang="en-US" altLang="ja-JP" sz="1200" dirty="0">
                <a:solidFill>
                  <a:srgbClr val="000000"/>
                </a:solidFill>
                <a:latin typeface="ＭＳ ゴシック" panose="020B0609070205080204" pitchFamily="49" charset="-128"/>
                <a:ea typeface="ＭＳ ゴシック" panose="020B0609070205080204" pitchFamily="49" charset="-128"/>
              </a:rPr>
              <a:t>28</a:t>
            </a:r>
            <a:r>
              <a:rPr lang="ja-JP" altLang="ja-JP" sz="1200" dirty="0">
                <a:solidFill>
                  <a:srgbClr val="000000"/>
                </a:solidFill>
                <a:latin typeface="ＭＳ ゴシック" panose="020B0609070205080204" pitchFamily="49" charset="-128"/>
                <a:ea typeface="ＭＳ ゴシック" panose="020B0609070205080204" pitchFamily="49" charset="-128"/>
              </a:rPr>
              <a:t>条</a:t>
            </a:r>
            <a:r>
              <a:rPr lang="ja-JP" altLang="ja-JP" sz="1200" dirty="0">
                <a:solidFill>
                  <a:srgbClr val="000000"/>
                </a:solidFill>
                <a:latin typeface="ＭＳ Ｐ明朝" pitchFamily="18" charset="-128"/>
                <a:ea typeface="ＭＳ Ｐ明朝" pitchFamily="18" charset="-128"/>
              </a:rPr>
              <a:t>　本委員会が購入又は借り入れした器具、備品及び資材については、滅失及びき損のないよう、適正に管理するものとする。</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r>
              <a:rPr lang="ja-JP" altLang="en-US" sz="1200" dirty="0">
                <a:solidFill>
                  <a:srgbClr val="000000"/>
                </a:solidFill>
                <a:latin typeface="+mn-ea"/>
                <a:ea typeface="+mn-ea"/>
              </a:rPr>
              <a:t>　</a:t>
            </a:r>
            <a:r>
              <a:rPr lang="ja-JP" altLang="en-US" sz="1200" dirty="0">
                <a:solidFill>
                  <a:srgbClr val="000000"/>
                </a:solidFill>
                <a:latin typeface="ＭＳ ゴシック" panose="020B0609070205080204" pitchFamily="49" charset="-128"/>
                <a:ea typeface="ＭＳ ゴシック" panose="020B0609070205080204" pitchFamily="49" charset="-128"/>
              </a:rPr>
              <a:t>（決算及び監査）</a:t>
            </a:r>
            <a:endParaRPr lang="en-US" altLang="ja-JP" sz="1200" dirty="0">
              <a:solidFill>
                <a:srgbClr val="000000"/>
              </a:solidFill>
              <a:latin typeface="ＭＳ ゴシック" panose="020B0609070205080204" pitchFamily="49" charset="-128"/>
              <a:ea typeface="ＭＳ ゴシック" panose="020B0609070205080204" pitchFamily="49" charset="-128"/>
            </a:endParaRPr>
          </a:p>
          <a:p>
            <a:pPr marL="144000" indent="-144000">
              <a:defRPr/>
            </a:pPr>
            <a:r>
              <a:rPr lang="ja-JP" altLang="en-US" dirty="0">
                <a:solidFill>
                  <a:srgbClr val="000000"/>
                </a:solidFill>
                <a:latin typeface="+mn-ea"/>
                <a:ea typeface="+mn-ea"/>
              </a:rPr>
              <a:t>第</a:t>
            </a:r>
            <a:r>
              <a:rPr lang="en-US" altLang="ja-JP" dirty="0">
                <a:solidFill>
                  <a:srgbClr val="000000"/>
                </a:solidFill>
                <a:latin typeface="+mn-ea"/>
                <a:ea typeface="+mn-ea"/>
              </a:rPr>
              <a:t>29</a:t>
            </a:r>
            <a:r>
              <a:rPr lang="ja-JP" altLang="en-US" dirty="0">
                <a:solidFill>
                  <a:srgbClr val="000000"/>
                </a:solidFill>
                <a:latin typeface="+mn-ea"/>
                <a:ea typeface="+mn-ea"/>
              </a:rPr>
              <a:t>条　</a:t>
            </a:r>
            <a:r>
              <a:rPr lang="ja-JP" altLang="en-US" dirty="0">
                <a:solidFill>
                  <a:srgbClr val="000000"/>
                </a:solidFill>
                <a:latin typeface="ＭＳ Ｐ明朝" pitchFamily="18" charset="-128"/>
                <a:ea typeface="ＭＳ Ｐ明朝" pitchFamily="18" charset="-128"/>
              </a:rPr>
              <a:t>本委員会の決算については、会長が事業年度終了後、金銭出納簿、事業報告書及び財産管理台帳を、</a:t>
            </a:r>
            <a:r>
              <a:rPr lang="ja-JP" altLang="en-US" u="sng" dirty="0">
                <a:solidFill>
                  <a:srgbClr val="000000"/>
                </a:solidFill>
                <a:uFill>
                  <a:solidFill>
                    <a:srgbClr val="FF0000"/>
                  </a:solidFill>
                </a:uFill>
                <a:latin typeface="ＭＳ Ｐ明朝" pitchFamily="18" charset="-128"/>
                <a:ea typeface="ＭＳ Ｐ明朝" pitchFamily="18" charset="-128"/>
              </a:rPr>
              <a:t>委員会</a:t>
            </a:r>
            <a:r>
              <a:rPr lang="ja-JP" altLang="en-US" dirty="0">
                <a:solidFill>
                  <a:srgbClr val="000000"/>
                </a:solidFill>
                <a:latin typeface="ＭＳ Ｐ明朝" pitchFamily="18" charset="-128"/>
                <a:ea typeface="ＭＳ Ｐ明朝" pitchFamily="18" charset="-128"/>
              </a:rPr>
              <a:t>の開催の日の</a:t>
            </a:r>
            <a:r>
              <a:rPr lang="ja-JP" altLang="ja-JP" dirty="0">
                <a:latin typeface="ＭＳ Ｐ明朝" pitchFamily="18" charset="-128"/>
                <a:ea typeface="ＭＳ Ｐ明朝" pitchFamily="18" charset="-128"/>
              </a:rPr>
              <a:t>○</a:t>
            </a:r>
            <a:r>
              <a:rPr lang="ja-JP" altLang="en-US" dirty="0">
                <a:latin typeface="ＭＳ Ｐ明朝" pitchFamily="18" charset="-128"/>
                <a:ea typeface="ＭＳ Ｐ明朝" pitchFamily="18" charset="-128"/>
              </a:rPr>
              <a:t>日前までに監査役に提出しなければならない。</a:t>
            </a:r>
            <a:endParaRPr lang="en-US" altLang="ja-JP" dirty="0">
              <a:latin typeface="ＭＳ Ｐ明朝" pitchFamily="18" charset="-128"/>
              <a:ea typeface="ＭＳ Ｐ明朝" pitchFamily="18" charset="-128"/>
            </a:endParaRPr>
          </a:p>
          <a:p>
            <a:pPr marL="144000" indent="-144000">
              <a:defRPr/>
            </a:pPr>
            <a:r>
              <a:rPr lang="ja-JP" altLang="en-US" sz="1200" dirty="0">
                <a:latin typeface="ＭＳ Ｐ明朝" pitchFamily="18" charset="-128"/>
                <a:ea typeface="ＭＳ Ｐ明朝" pitchFamily="18" charset="-128"/>
              </a:rPr>
              <a:t>２　監査役は、前項の書類を受領したときは、これを監査し、監査報告書を作成して会長に報告し、会長は監査について、毎会計年度終了後</a:t>
            </a:r>
            <a:r>
              <a:rPr lang="ja-JP" altLang="ja-JP" dirty="0">
                <a:latin typeface="ＭＳ Ｐ明朝" pitchFamily="18" charset="-128"/>
                <a:ea typeface="ＭＳ Ｐ明朝" pitchFamily="18" charset="-128"/>
              </a:rPr>
              <a:t>○</a:t>
            </a:r>
            <a:r>
              <a:rPr lang="ja-JP" altLang="en-US" dirty="0">
                <a:solidFill>
                  <a:srgbClr val="000000"/>
                </a:solidFill>
                <a:latin typeface="ＭＳ Ｐ明朝" pitchFamily="18" charset="-128"/>
                <a:ea typeface="ＭＳ Ｐ明朝" pitchFamily="18" charset="-128"/>
              </a:rPr>
              <a:t>日以内に</a:t>
            </a:r>
            <a:r>
              <a:rPr lang="ja-JP" altLang="en-US" u="sng" dirty="0">
                <a:solidFill>
                  <a:srgbClr val="000000"/>
                </a:solidFill>
                <a:uFill>
                  <a:solidFill>
                    <a:srgbClr val="FF0000"/>
                  </a:solidFill>
                </a:uFill>
                <a:latin typeface="ＭＳ Ｐ明朝" pitchFamily="18" charset="-128"/>
                <a:ea typeface="ＭＳ Ｐ明朝" pitchFamily="18" charset="-128"/>
              </a:rPr>
              <a:t>委員会</a:t>
            </a:r>
            <a:r>
              <a:rPr lang="ja-JP" altLang="en-US" dirty="0">
                <a:solidFill>
                  <a:srgbClr val="000000"/>
                </a:solidFill>
                <a:latin typeface="ＭＳ Ｐ明朝" pitchFamily="18" charset="-128"/>
                <a:ea typeface="ＭＳ Ｐ明朝" pitchFamily="18" charset="-128"/>
              </a:rPr>
              <a:t>の承認を受けなければならない。</a:t>
            </a:r>
            <a:endParaRPr lang="en-US" altLang="ja-JP" sz="1200" dirty="0">
              <a:solidFill>
                <a:srgbClr val="000000"/>
              </a:solidFill>
              <a:latin typeface="ＭＳ Ｐ明朝" pitchFamily="18" charset="-128"/>
              <a:ea typeface="ＭＳ Ｐ明朝" pitchFamily="18" charset="-128"/>
            </a:endParaRPr>
          </a:p>
          <a:p>
            <a:pPr marL="144000" indent="-144000" fontAlgn="base">
              <a:spcBef>
                <a:spcPct val="0"/>
              </a:spcBef>
              <a:spcAft>
                <a:spcPct val="0"/>
              </a:spcAft>
              <a:defRPr/>
            </a:pPr>
            <a:endParaRPr lang="en-US" altLang="ja-JP" dirty="0">
              <a:solidFill>
                <a:srgbClr val="000000"/>
              </a:solidFill>
              <a:latin typeface="ＭＳ Ｐ明朝" pitchFamily="18" charset="-128"/>
              <a:ea typeface="ＭＳ Ｐ明朝" pitchFamily="18"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ja-JP" altLang="en-US" dirty="0">
                <a:solidFill>
                  <a:srgbClr val="000000"/>
                </a:solidFill>
                <a:latin typeface="ＭＳ ゴシック" panose="020B0609070205080204" pitchFamily="49" charset="-128"/>
                <a:ea typeface="ＭＳ ゴシック" panose="020B0609070205080204" pitchFamily="49" charset="-128"/>
              </a:rPr>
              <a:t>５</a:t>
            </a:r>
            <a:r>
              <a:rPr lang="ja-JP" altLang="ja-JP" dirty="0">
                <a:solidFill>
                  <a:srgbClr val="000000"/>
                </a:solidFill>
                <a:latin typeface="ＭＳ ゴシック" panose="020B0609070205080204" pitchFamily="49" charset="-128"/>
                <a:ea typeface="ＭＳ ゴシック" panose="020B0609070205080204" pitchFamily="49" charset="-128"/>
              </a:rPr>
              <a:t>章　雑則 </a:t>
            </a:r>
          </a:p>
          <a:p>
            <a:pPr marL="144000" indent="-144000">
              <a:defRPr/>
            </a:pPr>
            <a:r>
              <a:rPr lang="en-US" altLang="ja-JP" dirty="0">
                <a:solidFill>
                  <a:srgbClr val="000000"/>
                </a:solidFill>
                <a:latin typeface="ＭＳ ゴシック" panose="020B0609070205080204" pitchFamily="49" charset="-128"/>
                <a:ea typeface="ＭＳ ゴシック" panose="020B0609070205080204" pitchFamily="49" charset="-128"/>
              </a:rPr>
              <a:t> </a:t>
            </a:r>
            <a:endParaRPr lang="ja-JP" altLang="ja-JP" dirty="0">
              <a:solidFill>
                <a:srgbClr val="000000"/>
              </a:solidFill>
              <a:latin typeface="ＭＳ ゴシック" panose="020B0609070205080204" pitchFamily="49" charset="-128"/>
              <a:ea typeface="ＭＳ ゴシック" panose="020B0609070205080204" pitchFamily="49"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a:t>
            </a:r>
            <a:r>
              <a:rPr lang="ja-JP" altLang="en-US" dirty="0">
                <a:solidFill>
                  <a:srgbClr val="000000"/>
                </a:solidFill>
                <a:latin typeface="ＭＳ ゴシック" panose="020B0609070205080204" pitchFamily="49" charset="-128"/>
                <a:ea typeface="ＭＳ ゴシック" panose="020B0609070205080204" pitchFamily="49" charset="-128"/>
              </a:rPr>
              <a:t>規則</a:t>
            </a:r>
            <a:r>
              <a:rPr lang="ja-JP" altLang="ja-JP" dirty="0">
                <a:solidFill>
                  <a:srgbClr val="000000"/>
                </a:solidFill>
                <a:latin typeface="ＭＳ ゴシック" panose="020B0609070205080204" pitchFamily="49" charset="-128"/>
                <a:ea typeface="ＭＳ ゴシック" panose="020B0609070205080204" pitchFamily="49" charset="-128"/>
              </a:rPr>
              <a:t>の変更）</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30</a:t>
            </a:r>
            <a:r>
              <a:rPr lang="ja-JP" altLang="ja-JP" dirty="0">
                <a:solidFill>
                  <a:srgbClr val="000000"/>
                </a:solidFill>
                <a:latin typeface="ＭＳ ゴシック" panose="020B0609070205080204" pitchFamily="49" charset="-128"/>
                <a:ea typeface="ＭＳ ゴシック" panose="020B0609070205080204" pitchFamily="49" charset="-128"/>
              </a:rPr>
              <a:t>条</a:t>
            </a:r>
            <a:r>
              <a:rPr lang="ja-JP" altLang="ja-JP" dirty="0">
                <a:solidFill>
                  <a:srgbClr val="000000"/>
                </a:solidFill>
                <a:latin typeface="ＭＳ Ｐ明朝" pitchFamily="18" charset="-128"/>
                <a:ea typeface="ＭＳ Ｐ明朝" pitchFamily="18" charset="-128"/>
              </a:rPr>
              <a:t>　この</a:t>
            </a:r>
            <a:r>
              <a:rPr lang="ja-JP" altLang="en-US" dirty="0">
                <a:solidFill>
                  <a:srgbClr val="000000"/>
                </a:solidFill>
                <a:latin typeface="ＭＳ Ｐ明朝" pitchFamily="18" charset="-128"/>
                <a:ea typeface="ＭＳ Ｐ明朝" pitchFamily="18" charset="-128"/>
              </a:rPr>
              <a:t>規則</a:t>
            </a:r>
            <a:r>
              <a:rPr lang="ja-JP" altLang="ja-JP" dirty="0">
                <a:solidFill>
                  <a:srgbClr val="000000"/>
                </a:solidFill>
                <a:latin typeface="ＭＳ Ｐ明朝" pitchFamily="18" charset="-128"/>
                <a:ea typeface="ＭＳ Ｐ明朝" pitchFamily="18" charset="-128"/>
              </a:rPr>
              <a:t>を変更した場合は、</a:t>
            </a:r>
            <a:r>
              <a:rPr lang="ja-JP" altLang="ja-JP" dirty="0">
                <a:latin typeface="ＭＳ Ｐ明朝" pitchFamily="18" charset="-128"/>
                <a:ea typeface="ＭＳ Ｐ明朝" pitchFamily="18" charset="-128"/>
              </a:rPr>
              <a:t>○○</a:t>
            </a:r>
            <a:r>
              <a:rPr lang="ja-JP" altLang="en-US" dirty="0">
                <a:latin typeface="ＭＳ Ｐ明朝" pitchFamily="18" charset="-128"/>
                <a:ea typeface="ＭＳ Ｐ明朝" pitchFamily="18" charset="-128"/>
              </a:rPr>
              <a:t>市</a:t>
            </a:r>
            <a:r>
              <a:rPr lang="ja-JP" altLang="ja-JP" dirty="0">
                <a:latin typeface="ＭＳ Ｐ明朝" pitchFamily="18" charset="-128"/>
                <a:ea typeface="ＭＳ Ｐ明朝" pitchFamily="18" charset="-128"/>
              </a:rPr>
              <a:t>長</a:t>
            </a:r>
            <a:r>
              <a:rPr lang="ja-JP" altLang="ja-JP" dirty="0">
                <a:solidFill>
                  <a:srgbClr val="000000"/>
                </a:solidFill>
                <a:latin typeface="ＭＳ Ｐ明朝" pitchFamily="18" charset="-128"/>
                <a:ea typeface="ＭＳ Ｐ明朝" pitchFamily="18" charset="-128"/>
              </a:rPr>
              <a:t>に報告をしなければならない｡</a:t>
            </a:r>
          </a:p>
          <a:p>
            <a:pPr marL="144000" indent="-144000">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144000" indent="-144000">
              <a:defRPr/>
            </a:pPr>
            <a:r>
              <a:rPr lang="ja-JP" altLang="en-US" dirty="0">
                <a:solidFill>
                  <a:srgbClr val="000000"/>
                </a:solidFill>
                <a:latin typeface="ＭＳ ゴシック" panose="020B0609070205080204" pitchFamily="49" charset="-128"/>
                <a:ea typeface="ＭＳ ゴシック" panose="020B0609070205080204" pitchFamily="49" charset="-128"/>
              </a:rPr>
              <a:t>（</a:t>
            </a:r>
            <a:r>
              <a:rPr lang="ja-JP" altLang="ja-JP" dirty="0">
                <a:solidFill>
                  <a:srgbClr val="000000"/>
                </a:solidFill>
                <a:latin typeface="ＭＳ ゴシック" panose="020B0609070205080204" pitchFamily="49" charset="-128"/>
                <a:ea typeface="ＭＳ ゴシック" panose="020B0609070205080204" pitchFamily="49" charset="-128"/>
              </a:rPr>
              <a:t>細則）</a:t>
            </a: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第</a:t>
            </a:r>
            <a:r>
              <a:rPr lang="en-US" altLang="ja-JP" dirty="0">
                <a:solidFill>
                  <a:srgbClr val="000000"/>
                </a:solidFill>
                <a:latin typeface="ＭＳ ゴシック" panose="020B0609070205080204" pitchFamily="49" charset="-128"/>
                <a:ea typeface="ＭＳ ゴシック" panose="020B0609070205080204" pitchFamily="49" charset="-128"/>
              </a:rPr>
              <a:t>31</a:t>
            </a:r>
            <a:r>
              <a:rPr lang="ja-JP" altLang="ja-JP" dirty="0">
                <a:solidFill>
                  <a:srgbClr val="000000"/>
                </a:solidFill>
                <a:latin typeface="ＭＳ ゴシック" panose="020B0609070205080204" pitchFamily="49" charset="-128"/>
                <a:ea typeface="ＭＳ ゴシック" panose="020B0609070205080204" pitchFamily="49" charset="-128"/>
              </a:rPr>
              <a:t>条　</a:t>
            </a:r>
            <a:r>
              <a:rPr lang="ja-JP" altLang="en-US" dirty="0">
                <a:solidFill>
                  <a:srgbClr val="000000"/>
                </a:solidFill>
                <a:latin typeface="ＭＳ Ｐ明朝" pitchFamily="18" charset="-128"/>
                <a:ea typeface="ＭＳ Ｐ明朝" pitchFamily="18" charset="-128"/>
              </a:rPr>
              <a:t>多面的機能支払</a:t>
            </a:r>
            <a:r>
              <a:rPr lang="ja-JP" altLang="ja-JP" dirty="0">
                <a:solidFill>
                  <a:srgbClr val="000000"/>
                </a:solidFill>
                <a:latin typeface="ＭＳ Ｐ明朝" pitchFamily="18" charset="-128"/>
                <a:ea typeface="ＭＳ Ｐ明朝" pitchFamily="18" charset="-128"/>
              </a:rPr>
              <a:t>交付金実施要綱、</a:t>
            </a:r>
            <a:r>
              <a:rPr lang="ja-JP" altLang="en-US" dirty="0">
                <a:solidFill>
                  <a:srgbClr val="000000"/>
                </a:solidFill>
                <a:latin typeface="ＭＳ Ｐ明朝" pitchFamily="18" charset="-128"/>
                <a:ea typeface="ＭＳ Ｐ明朝" pitchFamily="18" charset="-128"/>
              </a:rPr>
              <a:t>多面的機能支払</a:t>
            </a:r>
            <a:r>
              <a:rPr lang="ja-JP" altLang="ja-JP" dirty="0">
                <a:solidFill>
                  <a:srgbClr val="000000"/>
                </a:solidFill>
                <a:latin typeface="ＭＳ Ｐ明朝" pitchFamily="18" charset="-128"/>
                <a:ea typeface="ＭＳ Ｐ明朝" pitchFamily="18" charset="-128"/>
              </a:rPr>
              <a:t>交付金実施要領、その他この</a:t>
            </a:r>
            <a:r>
              <a:rPr lang="ja-JP" altLang="en-US" dirty="0">
                <a:solidFill>
                  <a:srgbClr val="000000"/>
                </a:solidFill>
                <a:latin typeface="ＭＳ Ｐ明朝" pitchFamily="18" charset="-128"/>
                <a:ea typeface="ＭＳ Ｐ明朝" pitchFamily="18" charset="-128"/>
              </a:rPr>
              <a:t>規則</a:t>
            </a:r>
            <a:r>
              <a:rPr lang="ja-JP" altLang="ja-JP" dirty="0">
                <a:solidFill>
                  <a:srgbClr val="000000"/>
                </a:solidFill>
                <a:latin typeface="ＭＳ Ｐ明朝" pitchFamily="18" charset="-128"/>
                <a:ea typeface="ＭＳ Ｐ明朝" pitchFamily="18" charset="-128"/>
              </a:rPr>
              <a:t>に定めるもののほか、本委員会の事務の運営上必要な細則は、</a:t>
            </a:r>
            <a:r>
              <a:rPr lang="ja-JP" altLang="en-US" dirty="0">
                <a:solidFill>
                  <a:srgbClr val="000000"/>
                </a:solidFill>
                <a:latin typeface="ＭＳ Ｐ明朝" pitchFamily="18" charset="-128"/>
                <a:ea typeface="ＭＳ Ｐ明朝" pitchFamily="18" charset="-128"/>
              </a:rPr>
              <a:t>会長</a:t>
            </a:r>
            <a:r>
              <a:rPr lang="ja-JP" altLang="ja-JP" dirty="0">
                <a:solidFill>
                  <a:srgbClr val="000000"/>
                </a:solidFill>
                <a:latin typeface="ＭＳ Ｐ明朝" pitchFamily="18" charset="-128"/>
                <a:ea typeface="ＭＳ Ｐ明朝" pitchFamily="18" charset="-128"/>
              </a:rPr>
              <a:t>が別に定める。</a:t>
            </a:r>
          </a:p>
          <a:p>
            <a:pPr marL="144000" indent="-144000">
              <a:defRPr/>
            </a:pPr>
            <a:r>
              <a:rPr lang="en-US" altLang="ja-JP" dirty="0">
                <a:solidFill>
                  <a:srgbClr val="000000"/>
                </a:solidFill>
                <a:latin typeface="ＭＳ Ｐ明朝" pitchFamily="18" charset="-128"/>
                <a:ea typeface="ＭＳ Ｐ明朝" pitchFamily="18" charset="-128"/>
              </a:rPr>
              <a:t> </a:t>
            </a:r>
            <a:endParaRPr lang="ja-JP" altLang="ja-JP" dirty="0">
              <a:solidFill>
                <a:srgbClr val="000000"/>
              </a:solidFill>
              <a:latin typeface="ＭＳ Ｐ明朝" pitchFamily="18" charset="-128"/>
              <a:ea typeface="ＭＳ Ｐ明朝" pitchFamily="18" charset="-128"/>
            </a:endParaRPr>
          </a:p>
          <a:p>
            <a:pPr marL="144000" indent="-144000">
              <a:defRPr/>
            </a:pPr>
            <a:r>
              <a:rPr lang="ja-JP" altLang="ja-JP" dirty="0">
                <a:solidFill>
                  <a:srgbClr val="000000"/>
                </a:solidFill>
                <a:latin typeface="ＭＳ ゴシック" panose="020B0609070205080204" pitchFamily="49" charset="-128"/>
                <a:ea typeface="ＭＳ ゴシック" panose="020B0609070205080204" pitchFamily="49" charset="-128"/>
              </a:rPr>
              <a:t>　　附　則</a:t>
            </a:r>
          </a:p>
          <a:p>
            <a:pPr marL="144000" indent="-144000">
              <a:defRPr/>
            </a:pPr>
            <a:r>
              <a:rPr lang="ja-JP" altLang="ja-JP" dirty="0">
                <a:solidFill>
                  <a:srgbClr val="000000"/>
                </a:solidFill>
                <a:latin typeface="ＭＳ Ｐ明朝" pitchFamily="18" charset="-128"/>
                <a:ea typeface="ＭＳ Ｐ明朝" pitchFamily="18" charset="-128"/>
              </a:rPr>
              <a:t>１　この</a:t>
            </a:r>
            <a:r>
              <a:rPr lang="ja-JP" altLang="en-US" dirty="0">
                <a:solidFill>
                  <a:srgbClr val="000000"/>
                </a:solidFill>
                <a:latin typeface="ＭＳ Ｐ明朝" pitchFamily="18" charset="-128"/>
                <a:ea typeface="ＭＳ Ｐ明朝" pitchFamily="18" charset="-128"/>
              </a:rPr>
              <a:t>規則</a:t>
            </a:r>
            <a:r>
              <a:rPr lang="ja-JP" altLang="ja-JP" dirty="0">
                <a:solidFill>
                  <a:srgbClr val="000000"/>
                </a:solidFill>
                <a:latin typeface="ＭＳ Ｐ明朝" pitchFamily="18" charset="-128"/>
                <a:ea typeface="ＭＳ Ｐ明朝" pitchFamily="18" charset="-128"/>
              </a:rPr>
              <a:t>は、</a:t>
            </a:r>
            <a:r>
              <a:rPr lang="ja-JP" altLang="en-US" dirty="0">
                <a:solidFill>
                  <a:srgbClr val="000000"/>
                </a:solidFill>
                <a:latin typeface="ＭＳ Ｐ明朝" pitchFamily="18" charset="-128"/>
                <a:ea typeface="ＭＳ Ｐ明朝" pitchFamily="18" charset="-128"/>
              </a:rPr>
              <a:t>令和</a:t>
            </a:r>
            <a:r>
              <a:rPr lang="ja-JP" altLang="ja-JP" dirty="0">
                <a:latin typeface="ＭＳ Ｐ明朝" pitchFamily="18" charset="-128"/>
                <a:ea typeface="ＭＳ Ｐ明朝" pitchFamily="18" charset="-128"/>
              </a:rPr>
              <a:t>○○年○</a:t>
            </a:r>
            <a:r>
              <a:rPr lang="ja-JP" altLang="en-US" dirty="0">
                <a:latin typeface="ＭＳ Ｐ明朝" pitchFamily="18" charset="-128"/>
                <a:ea typeface="ＭＳ Ｐ明朝" pitchFamily="18" charset="-128"/>
              </a:rPr>
              <a:t>○</a:t>
            </a:r>
            <a:r>
              <a:rPr lang="ja-JP" altLang="ja-JP" dirty="0">
                <a:latin typeface="ＭＳ Ｐ明朝" pitchFamily="18" charset="-128"/>
                <a:ea typeface="ＭＳ Ｐ明朝" pitchFamily="18" charset="-128"/>
              </a:rPr>
              <a:t>月</a:t>
            </a:r>
            <a:r>
              <a:rPr lang="ja-JP" altLang="en-US" dirty="0">
                <a:latin typeface="ＭＳ Ｐ明朝" pitchFamily="18" charset="-128"/>
                <a:ea typeface="ＭＳ Ｐ明朝" pitchFamily="18" charset="-128"/>
              </a:rPr>
              <a:t>○</a:t>
            </a:r>
            <a:r>
              <a:rPr lang="ja-JP" altLang="ja-JP" dirty="0">
                <a:latin typeface="ＭＳ Ｐ明朝" pitchFamily="18" charset="-128"/>
                <a:ea typeface="ＭＳ Ｐ明朝" pitchFamily="18" charset="-128"/>
              </a:rPr>
              <a:t>○日から施</a:t>
            </a:r>
            <a:r>
              <a:rPr lang="ja-JP" altLang="ja-JP" dirty="0">
                <a:solidFill>
                  <a:srgbClr val="000000"/>
                </a:solidFill>
                <a:latin typeface="ＭＳ Ｐ明朝" pitchFamily="18" charset="-128"/>
                <a:ea typeface="ＭＳ Ｐ明朝" pitchFamily="18" charset="-128"/>
              </a:rPr>
              <a:t>行する。</a:t>
            </a:r>
          </a:p>
          <a:p>
            <a:pPr marL="144000" indent="-144000">
              <a:defRPr/>
            </a:pPr>
            <a:r>
              <a:rPr lang="ja-JP" altLang="ja-JP" dirty="0">
                <a:solidFill>
                  <a:srgbClr val="000000"/>
                </a:solidFill>
                <a:latin typeface="ＭＳ Ｐ明朝" pitchFamily="18" charset="-128"/>
                <a:ea typeface="ＭＳ Ｐ明朝" pitchFamily="18" charset="-128"/>
              </a:rPr>
              <a:t>２　設立初年度の</a:t>
            </a:r>
            <a:r>
              <a:rPr lang="ja-JP" altLang="en-US" dirty="0">
                <a:solidFill>
                  <a:srgbClr val="000000"/>
                </a:solidFill>
                <a:latin typeface="ＭＳ Ｐ明朝" pitchFamily="18" charset="-128"/>
                <a:ea typeface="ＭＳ Ｐ明朝" pitchFamily="18" charset="-128"/>
              </a:rPr>
              <a:t>役員</a:t>
            </a:r>
            <a:r>
              <a:rPr lang="ja-JP" altLang="ja-JP" dirty="0">
                <a:solidFill>
                  <a:srgbClr val="000000"/>
                </a:solidFill>
                <a:latin typeface="ＭＳ Ｐ明朝" pitchFamily="18" charset="-128"/>
                <a:ea typeface="ＭＳ Ｐ明朝" pitchFamily="18" charset="-128"/>
              </a:rPr>
              <a:t>の選任については、第</a:t>
            </a:r>
            <a:r>
              <a:rPr lang="ja-JP" altLang="en-US" dirty="0">
                <a:solidFill>
                  <a:srgbClr val="000000"/>
                </a:solidFill>
                <a:latin typeface="ＭＳ Ｐ明朝" pitchFamily="18" charset="-128"/>
                <a:ea typeface="ＭＳ Ｐ明朝" pitchFamily="18" charset="-128"/>
              </a:rPr>
              <a:t>５</a:t>
            </a:r>
            <a:r>
              <a:rPr lang="ja-JP" altLang="ja-JP" dirty="0">
                <a:solidFill>
                  <a:srgbClr val="000000"/>
                </a:solidFill>
                <a:latin typeface="ＭＳ Ｐ明朝" pitchFamily="18" charset="-128"/>
                <a:ea typeface="ＭＳ Ｐ明朝" pitchFamily="18" charset="-128"/>
              </a:rPr>
              <a:t>条第</a:t>
            </a:r>
            <a:r>
              <a:rPr lang="ja-JP" altLang="en-US" dirty="0">
                <a:solidFill>
                  <a:srgbClr val="000000"/>
                </a:solidFill>
                <a:latin typeface="ＭＳ Ｐ明朝" pitchFamily="18" charset="-128"/>
                <a:ea typeface="ＭＳ Ｐ明朝" pitchFamily="18" charset="-128"/>
              </a:rPr>
              <a:t>２</a:t>
            </a:r>
            <a:r>
              <a:rPr lang="ja-JP" altLang="ja-JP" dirty="0">
                <a:solidFill>
                  <a:srgbClr val="000000"/>
                </a:solidFill>
                <a:latin typeface="ＭＳ Ｐ明朝" pitchFamily="18" charset="-128"/>
                <a:ea typeface="ＭＳ Ｐ明朝" pitchFamily="18" charset="-128"/>
              </a:rPr>
              <a:t>項中「</a:t>
            </a:r>
            <a:r>
              <a:rPr lang="ja-JP" altLang="en-US" dirty="0">
                <a:solidFill>
                  <a:srgbClr val="000000"/>
                </a:solidFill>
                <a:latin typeface="ＭＳ Ｐ明朝" pitchFamily="18" charset="-128"/>
                <a:ea typeface="ＭＳ Ｐ明朝" pitchFamily="18" charset="-128"/>
              </a:rPr>
              <a:t>委員会</a:t>
            </a:r>
            <a:r>
              <a:rPr lang="ja-JP" altLang="ja-JP" dirty="0">
                <a:solidFill>
                  <a:srgbClr val="000000"/>
                </a:solidFill>
                <a:latin typeface="ＭＳ Ｐ明朝" pitchFamily="18" charset="-128"/>
                <a:ea typeface="ＭＳ Ｐ明朝" pitchFamily="18" charset="-128"/>
              </a:rPr>
              <a:t>」とあるのは、「設立</a:t>
            </a:r>
            <a:r>
              <a:rPr lang="ja-JP" altLang="en-US" dirty="0">
                <a:solidFill>
                  <a:srgbClr val="000000"/>
                </a:solidFill>
                <a:latin typeface="ＭＳ Ｐ明朝" pitchFamily="18" charset="-128"/>
                <a:ea typeface="ＭＳ Ｐ明朝" pitchFamily="18" charset="-128"/>
              </a:rPr>
              <a:t>委員会</a:t>
            </a:r>
            <a:r>
              <a:rPr lang="ja-JP" altLang="ja-JP" dirty="0">
                <a:solidFill>
                  <a:srgbClr val="000000"/>
                </a:solidFill>
                <a:latin typeface="ＭＳ Ｐ明朝" pitchFamily="18" charset="-128"/>
                <a:ea typeface="ＭＳ Ｐ明朝" pitchFamily="18" charset="-128"/>
              </a:rPr>
              <a:t>」と読み替えるものとし、その任期については、第</a:t>
            </a:r>
            <a:r>
              <a:rPr lang="ja-JP" altLang="en-US" dirty="0">
                <a:solidFill>
                  <a:srgbClr val="000000"/>
                </a:solidFill>
                <a:latin typeface="ＭＳ Ｐ明朝" pitchFamily="18" charset="-128"/>
                <a:ea typeface="ＭＳ Ｐ明朝" pitchFamily="18" charset="-128"/>
              </a:rPr>
              <a:t>６</a:t>
            </a:r>
            <a:r>
              <a:rPr lang="ja-JP" altLang="ja-JP" dirty="0">
                <a:solidFill>
                  <a:srgbClr val="000000"/>
                </a:solidFill>
                <a:latin typeface="ＭＳ Ｐ明朝" pitchFamily="18" charset="-128"/>
                <a:ea typeface="ＭＳ Ｐ明朝" pitchFamily="18" charset="-128"/>
              </a:rPr>
              <a:t>条の規定にかかわらず、</a:t>
            </a:r>
            <a:r>
              <a:rPr lang="ja-JP" altLang="en-US" dirty="0">
                <a:solidFill>
                  <a:srgbClr val="000000"/>
                </a:solidFill>
                <a:latin typeface="ＭＳ Ｐ明朝" pitchFamily="18" charset="-128"/>
                <a:ea typeface="ＭＳ Ｐ明朝" pitchFamily="18" charset="-128"/>
              </a:rPr>
              <a:t>令和</a:t>
            </a:r>
            <a:r>
              <a:rPr lang="ja-JP" altLang="ja-JP" dirty="0">
                <a:latin typeface="ＭＳ Ｐ明朝" pitchFamily="18" charset="-128"/>
                <a:ea typeface="ＭＳ Ｐ明朝" pitchFamily="18" charset="-128"/>
              </a:rPr>
              <a:t>○○年</a:t>
            </a:r>
            <a:r>
              <a:rPr lang="ja-JP" altLang="en-US" dirty="0">
                <a:latin typeface="ＭＳ Ｐ明朝" pitchFamily="18" charset="-128"/>
                <a:ea typeface="ＭＳ Ｐ明朝" pitchFamily="18" charset="-128"/>
              </a:rPr>
              <a:t>○</a:t>
            </a:r>
            <a:r>
              <a:rPr lang="ja-JP" altLang="ja-JP" dirty="0">
                <a:latin typeface="ＭＳ Ｐ明朝" pitchFamily="18" charset="-128"/>
                <a:ea typeface="ＭＳ Ｐ明朝" pitchFamily="18" charset="-128"/>
              </a:rPr>
              <a:t>○月</a:t>
            </a:r>
            <a:r>
              <a:rPr lang="ja-JP" altLang="en-US" dirty="0">
                <a:latin typeface="ＭＳ Ｐ明朝" pitchFamily="18" charset="-128"/>
                <a:ea typeface="ＭＳ Ｐ明朝" pitchFamily="18" charset="-128"/>
              </a:rPr>
              <a:t>○</a:t>
            </a:r>
            <a:r>
              <a:rPr lang="ja-JP" altLang="ja-JP" dirty="0">
                <a:latin typeface="ＭＳ Ｐ明朝" pitchFamily="18" charset="-128"/>
                <a:ea typeface="ＭＳ Ｐ明朝" pitchFamily="18" charset="-128"/>
              </a:rPr>
              <a:t>○日</a:t>
            </a:r>
            <a:r>
              <a:rPr lang="ja-JP" altLang="ja-JP" dirty="0">
                <a:solidFill>
                  <a:srgbClr val="000000"/>
                </a:solidFill>
                <a:latin typeface="ＭＳ Ｐ明朝" pitchFamily="18" charset="-128"/>
                <a:ea typeface="ＭＳ Ｐ明朝" pitchFamily="18" charset="-128"/>
              </a:rPr>
              <a:t>までとする。</a:t>
            </a:r>
          </a:p>
          <a:p>
            <a:pPr marL="144000" indent="-144000">
              <a:defRPr/>
            </a:pPr>
            <a:r>
              <a:rPr lang="ja-JP" altLang="ja-JP" dirty="0">
                <a:solidFill>
                  <a:srgbClr val="000000"/>
                </a:solidFill>
                <a:latin typeface="ＭＳ Ｐ明朝" pitchFamily="18" charset="-128"/>
                <a:ea typeface="ＭＳ Ｐ明朝" pitchFamily="18" charset="-128"/>
              </a:rPr>
              <a:t>３　設立初年度の会計年度については、第</a:t>
            </a:r>
            <a:r>
              <a:rPr lang="en-US" altLang="ja-JP" dirty="0">
                <a:solidFill>
                  <a:srgbClr val="000000"/>
                </a:solidFill>
                <a:latin typeface="ＭＳ Ｐ明朝" pitchFamily="18" charset="-128"/>
                <a:ea typeface="ＭＳ Ｐ明朝" pitchFamily="18" charset="-128"/>
              </a:rPr>
              <a:t>18</a:t>
            </a:r>
            <a:r>
              <a:rPr lang="ja-JP" altLang="ja-JP" dirty="0">
                <a:solidFill>
                  <a:srgbClr val="000000"/>
                </a:solidFill>
                <a:latin typeface="ＭＳ Ｐ明朝" pitchFamily="18" charset="-128"/>
                <a:ea typeface="ＭＳ Ｐ明朝" pitchFamily="18" charset="-128"/>
              </a:rPr>
              <a:t>条の規定にかかわらず、この</a:t>
            </a:r>
            <a:r>
              <a:rPr lang="ja-JP" altLang="en-US" dirty="0">
                <a:solidFill>
                  <a:srgbClr val="000000"/>
                </a:solidFill>
                <a:latin typeface="ＭＳ Ｐ明朝" pitchFamily="18" charset="-128"/>
                <a:ea typeface="ＭＳ Ｐ明朝" pitchFamily="18" charset="-128"/>
              </a:rPr>
              <a:t>規則</a:t>
            </a:r>
            <a:r>
              <a:rPr lang="ja-JP" altLang="ja-JP" dirty="0">
                <a:solidFill>
                  <a:srgbClr val="000000"/>
                </a:solidFill>
                <a:latin typeface="ＭＳ Ｐ明朝" pitchFamily="18" charset="-128"/>
                <a:ea typeface="ＭＳ Ｐ明朝" pitchFamily="18" charset="-128"/>
              </a:rPr>
              <a:t>の施行の日から</a:t>
            </a:r>
            <a:r>
              <a:rPr lang="ja-JP" altLang="en-US" dirty="0">
                <a:solidFill>
                  <a:srgbClr val="000000"/>
                </a:solidFill>
                <a:latin typeface="ＭＳ Ｐ明朝" pitchFamily="18" charset="-128"/>
                <a:ea typeface="ＭＳ Ｐ明朝" pitchFamily="18" charset="-128"/>
              </a:rPr>
              <a:t>設立初年度の</a:t>
            </a:r>
            <a:r>
              <a:rPr lang="ja-JP" altLang="ja-JP" dirty="0">
                <a:solidFill>
                  <a:srgbClr val="000000"/>
                </a:solidFill>
                <a:latin typeface="ＭＳ Ｐ明朝" pitchFamily="18" charset="-128"/>
                <a:ea typeface="ＭＳ Ｐ明朝" pitchFamily="18" charset="-128"/>
              </a:rPr>
              <a:t>３月</a:t>
            </a:r>
            <a:r>
              <a:rPr lang="en-US" altLang="ja-JP" dirty="0">
                <a:solidFill>
                  <a:srgbClr val="000000"/>
                </a:solidFill>
                <a:latin typeface="ＭＳ Ｐ明朝" pitchFamily="18" charset="-128"/>
                <a:ea typeface="ＭＳ Ｐ明朝" pitchFamily="18" charset="-128"/>
              </a:rPr>
              <a:t>31</a:t>
            </a:r>
            <a:r>
              <a:rPr lang="ja-JP" altLang="ja-JP" dirty="0">
                <a:solidFill>
                  <a:srgbClr val="000000"/>
                </a:solidFill>
                <a:latin typeface="ＭＳ Ｐ明朝" pitchFamily="18" charset="-128"/>
                <a:ea typeface="ＭＳ Ｐ明朝" pitchFamily="18" charset="-128"/>
              </a:rPr>
              <a:t>日までとする。</a:t>
            </a:r>
            <a:endParaRPr lang="ja-JP" altLang="en-US" sz="1200" dirty="0">
              <a:solidFill>
                <a:srgbClr val="000000"/>
              </a:solidFill>
              <a:latin typeface="ＭＳ Ｐ明朝" pitchFamily="18" charset="-128"/>
              <a:ea typeface="ＭＳ Ｐ明朝" pitchFamily="18" charset="-128"/>
            </a:endParaRPr>
          </a:p>
        </p:txBody>
      </p:sp>
      <p:sp>
        <p:nvSpPr>
          <p:cNvPr id="1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20</a:t>
            </a:r>
          </a:p>
        </p:txBody>
      </p:sp>
      <p:sp>
        <p:nvSpPr>
          <p:cNvPr id="13" name="正方形/長方形 12"/>
          <p:cNvSpPr/>
          <p:nvPr/>
        </p:nvSpPr>
        <p:spPr>
          <a:xfrm>
            <a:off x="201614" y="7280623"/>
            <a:ext cx="6263734" cy="57606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8"/>
          <p:cNvSpPr txBox="1">
            <a:spLocks noChangeArrowheads="1"/>
          </p:cNvSpPr>
          <p:nvPr/>
        </p:nvSpPr>
        <p:spPr bwMode="auto">
          <a:xfrm>
            <a:off x="2276872" y="6321152"/>
            <a:ext cx="4364222" cy="534368"/>
          </a:xfrm>
          <a:prstGeom prst="rect">
            <a:avLst/>
          </a:prstGeom>
          <a:noFill/>
          <a:ln w="9525">
            <a:solidFill>
              <a:srgbClr val="FF0000"/>
            </a:solidFill>
            <a:miter lim="800000"/>
            <a:headEnd/>
            <a:tailEnd/>
          </a:ln>
        </p:spPr>
        <p:txBody>
          <a:bodyPr wrap="square" lIns="36000" tIns="36000" rIns="36000" bIns="36000">
            <a:spAutoFit/>
          </a:bodyPr>
          <a:lstStyle>
            <a:lvl1pPr indent="88900"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defTabSz="936625"/>
            <a:r>
              <a:rPr lang="ja-JP" altLang="en-US" sz="1000" dirty="0">
                <a:solidFill>
                  <a:srgbClr val="000000"/>
                </a:solidFill>
              </a:rPr>
              <a:t>活動にかかる日当単価、草刈機や軽トラック等資機材の賃借料、研修旅費等のほか、外部委託する場合の契約方法（見積徴集や契約単価等）について、細則に規定し、総会で議決してください。</a:t>
            </a:r>
            <a:endParaRPr lang="en-US" altLang="ja-JP" sz="1000" dirty="0">
              <a:solidFill>
                <a:srgbClr val="000000"/>
              </a:solidFill>
            </a:endParaRPr>
          </a:p>
        </p:txBody>
      </p:sp>
      <p:sp>
        <p:nvSpPr>
          <p:cNvPr id="15" name="フリーフォーム 14"/>
          <p:cNvSpPr/>
          <p:nvPr/>
        </p:nvSpPr>
        <p:spPr>
          <a:xfrm>
            <a:off x="1700808" y="5196147"/>
            <a:ext cx="1006724" cy="533400"/>
          </a:xfrm>
          <a:custGeom>
            <a:avLst/>
            <a:gdLst>
              <a:gd name="connsiteX0" fmla="*/ 419100 w 419100"/>
              <a:gd name="connsiteY0" fmla="*/ 0 h 533400"/>
              <a:gd name="connsiteX1" fmla="*/ 76200 w 419100"/>
              <a:gd name="connsiteY1" fmla="*/ 152400 h 533400"/>
              <a:gd name="connsiteX2" fmla="*/ 0 w 419100"/>
              <a:gd name="connsiteY2" fmla="*/ 533400 h 533400"/>
            </a:gdLst>
            <a:ahLst/>
            <a:cxnLst>
              <a:cxn ang="0">
                <a:pos x="connsiteX0" y="connsiteY0"/>
              </a:cxn>
              <a:cxn ang="0">
                <a:pos x="connsiteX1" y="connsiteY1"/>
              </a:cxn>
              <a:cxn ang="0">
                <a:pos x="connsiteX2" y="connsiteY2"/>
              </a:cxn>
            </a:cxnLst>
            <a:rect l="l" t="t" r="r" b="b"/>
            <a:pathLst>
              <a:path w="419100" h="533400">
                <a:moveTo>
                  <a:pt x="419100" y="0"/>
                </a:moveTo>
                <a:cubicBezTo>
                  <a:pt x="282575" y="31750"/>
                  <a:pt x="146050" y="63500"/>
                  <a:pt x="76200" y="152400"/>
                </a:cubicBezTo>
                <a:cubicBezTo>
                  <a:pt x="6350" y="241300"/>
                  <a:pt x="3175" y="387350"/>
                  <a:pt x="0" y="533400"/>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a:off x="5373216" y="6855520"/>
            <a:ext cx="292735" cy="425103"/>
          </a:xfrm>
          <a:custGeom>
            <a:avLst/>
            <a:gdLst>
              <a:gd name="connsiteX0" fmla="*/ 289560 w 289560"/>
              <a:gd name="connsiteY0" fmla="*/ 59442 h 935742"/>
              <a:gd name="connsiteX1" fmla="*/ 160020 w 289560"/>
              <a:gd name="connsiteY1" fmla="*/ 67062 h 935742"/>
              <a:gd name="connsiteX2" fmla="*/ 114300 w 289560"/>
              <a:gd name="connsiteY2" fmla="*/ 737622 h 935742"/>
              <a:gd name="connsiteX3" fmla="*/ 0 w 289560"/>
              <a:gd name="connsiteY3" fmla="*/ 935742 h 935742"/>
              <a:gd name="connsiteX0" fmla="*/ 289560 w 289560"/>
              <a:gd name="connsiteY0" fmla="*/ 16136 h 892436"/>
              <a:gd name="connsiteX1" fmla="*/ 125095 w 289560"/>
              <a:gd name="connsiteY1" fmla="*/ 160281 h 892436"/>
              <a:gd name="connsiteX2" fmla="*/ 114300 w 289560"/>
              <a:gd name="connsiteY2" fmla="*/ 694316 h 892436"/>
              <a:gd name="connsiteX3" fmla="*/ 0 w 289560"/>
              <a:gd name="connsiteY3" fmla="*/ 892436 h 892436"/>
              <a:gd name="connsiteX0" fmla="*/ 286385 w 286385"/>
              <a:gd name="connsiteY0" fmla="*/ 16136 h 844811"/>
              <a:gd name="connsiteX1" fmla="*/ 121920 w 286385"/>
              <a:gd name="connsiteY1" fmla="*/ 160281 h 844811"/>
              <a:gd name="connsiteX2" fmla="*/ 111125 w 286385"/>
              <a:gd name="connsiteY2" fmla="*/ 694316 h 844811"/>
              <a:gd name="connsiteX3" fmla="*/ 0 w 286385"/>
              <a:gd name="connsiteY3" fmla="*/ 844811 h 844811"/>
              <a:gd name="connsiteX0" fmla="*/ 286385 w 286385"/>
              <a:gd name="connsiteY0" fmla="*/ 14986 h 843661"/>
              <a:gd name="connsiteX1" fmla="*/ 121920 w 286385"/>
              <a:gd name="connsiteY1" fmla="*/ 159131 h 843661"/>
              <a:gd name="connsiteX2" fmla="*/ 114300 w 286385"/>
              <a:gd name="connsiteY2" fmla="*/ 623316 h 843661"/>
              <a:gd name="connsiteX3" fmla="*/ 0 w 286385"/>
              <a:gd name="connsiteY3" fmla="*/ 843661 h 843661"/>
              <a:gd name="connsiteX0" fmla="*/ 292735 w 292735"/>
              <a:gd name="connsiteY0" fmla="*/ 14986 h 818261"/>
              <a:gd name="connsiteX1" fmla="*/ 128270 w 292735"/>
              <a:gd name="connsiteY1" fmla="*/ 159131 h 818261"/>
              <a:gd name="connsiteX2" fmla="*/ 120650 w 292735"/>
              <a:gd name="connsiteY2" fmla="*/ 623316 h 818261"/>
              <a:gd name="connsiteX3" fmla="*/ 0 w 292735"/>
              <a:gd name="connsiteY3" fmla="*/ 818261 h 818261"/>
              <a:gd name="connsiteX0" fmla="*/ 292735 w 292735"/>
              <a:gd name="connsiteY0" fmla="*/ 59 h 803334"/>
              <a:gd name="connsiteX1" fmla="*/ 128270 w 292735"/>
              <a:gd name="connsiteY1" fmla="*/ 144204 h 803334"/>
              <a:gd name="connsiteX2" fmla="*/ 120650 w 292735"/>
              <a:gd name="connsiteY2" fmla="*/ 608389 h 803334"/>
              <a:gd name="connsiteX3" fmla="*/ 0 w 292735"/>
              <a:gd name="connsiteY3" fmla="*/ 803334 h 803334"/>
            </a:gdLst>
            <a:ahLst/>
            <a:cxnLst>
              <a:cxn ang="0">
                <a:pos x="connsiteX0" y="connsiteY0"/>
              </a:cxn>
              <a:cxn ang="0">
                <a:pos x="connsiteX1" y="connsiteY1"/>
              </a:cxn>
              <a:cxn ang="0">
                <a:pos x="connsiteX2" y="connsiteY2"/>
              </a:cxn>
              <a:cxn ang="0">
                <a:pos x="connsiteX3" y="connsiteY3"/>
              </a:cxn>
            </a:cxnLst>
            <a:rect l="l" t="t" r="r" b="b"/>
            <a:pathLst>
              <a:path w="292735" h="803334">
                <a:moveTo>
                  <a:pt x="292735" y="59"/>
                </a:moveTo>
                <a:cubicBezTo>
                  <a:pt x="210820" y="-1846"/>
                  <a:pt x="156951" y="42816"/>
                  <a:pt x="128270" y="144204"/>
                </a:cubicBezTo>
                <a:cubicBezTo>
                  <a:pt x="99589" y="245592"/>
                  <a:pt x="142028" y="498534"/>
                  <a:pt x="120650" y="608389"/>
                </a:cubicBezTo>
                <a:cubicBezTo>
                  <a:pt x="99272" y="718244"/>
                  <a:pt x="43815" y="776664"/>
                  <a:pt x="0" y="803334"/>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16"/>
          <p:cNvSpPr/>
          <p:nvPr/>
        </p:nvSpPr>
        <p:spPr>
          <a:xfrm>
            <a:off x="4149080" y="5386388"/>
            <a:ext cx="292735" cy="711796"/>
          </a:xfrm>
          <a:custGeom>
            <a:avLst/>
            <a:gdLst>
              <a:gd name="connsiteX0" fmla="*/ 289560 w 289560"/>
              <a:gd name="connsiteY0" fmla="*/ 59442 h 935742"/>
              <a:gd name="connsiteX1" fmla="*/ 160020 w 289560"/>
              <a:gd name="connsiteY1" fmla="*/ 67062 h 935742"/>
              <a:gd name="connsiteX2" fmla="*/ 114300 w 289560"/>
              <a:gd name="connsiteY2" fmla="*/ 737622 h 935742"/>
              <a:gd name="connsiteX3" fmla="*/ 0 w 289560"/>
              <a:gd name="connsiteY3" fmla="*/ 935742 h 935742"/>
              <a:gd name="connsiteX0" fmla="*/ 289560 w 289560"/>
              <a:gd name="connsiteY0" fmla="*/ 16136 h 892436"/>
              <a:gd name="connsiteX1" fmla="*/ 125095 w 289560"/>
              <a:gd name="connsiteY1" fmla="*/ 160281 h 892436"/>
              <a:gd name="connsiteX2" fmla="*/ 114300 w 289560"/>
              <a:gd name="connsiteY2" fmla="*/ 694316 h 892436"/>
              <a:gd name="connsiteX3" fmla="*/ 0 w 289560"/>
              <a:gd name="connsiteY3" fmla="*/ 892436 h 892436"/>
              <a:gd name="connsiteX0" fmla="*/ 286385 w 286385"/>
              <a:gd name="connsiteY0" fmla="*/ 16136 h 844811"/>
              <a:gd name="connsiteX1" fmla="*/ 121920 w 286385"/>
              <a:gd name="connsiteY1" fmla="*/ 160281 h 844811"/>
              <a:gd name="connsiteX2" fmla="*/ 111125 w 286385"/>
              <a:gd name="connsiteY2" fmla="*/ 694316 h 844811"/>
              <a:gd name="connsiteX3" fmla="*/ 0 w 286385"/>
              <a:gd name="connsiteY3" fmla="*/ 844811 h 844811"/>
              <a:gd name="connsiteX0" fmla="*/ 286385 w 286385"/>
              <a:gd name="connsiteY0" fmla="*/ 14986 h 843661"/>
              <a:gd name="connsiteX1" fmla="*/ 121920 w 286385"/>
              <a:gd name="connsiteY1" fmla="*/ 159131 h 843661"/>
              <a:gd name="connsiteX2" fmla="*/ 114300 w 286385"/>
              <a:gd name="connsiteY2" fmla="*/ 623316 h 843661"/>
              <a:gd name="connsiteX3" fmla="*/ 0 w 286385"/>
              <a:gd name="connsiteY3" fmla="*/ 843661 h 843661"/>
              <a:gd name="connsiteX0" fmla="*/ 292735 w 292735"/>
              <a:gd name="connsiteY0" fmla="*/ 14986 h 818261"/>
              <a:gd name="connsiteX1" fmla="*/ 128270 w 292735"/>
              <a:gd name="connsiteY1" fmla="*/ 159131 h 818261"/>
              <a:gd name="connsiteX2" fmla="*/ 120650 w 292735"/>
              <a:gd name="connsiteY2" fmla="*/ 623316 h 818261"/>
              <a:gd name="connsiteX3" fmla="*/ 0 w 292735"/>
              <a:gd name="connsiteY3" fmla="*/ 818261 h 818261"/>
              <a:gd name="connsiteX0" fmla="*/ 292735 w 292735"/>
              <a:gd name="connsiteY0" fmla="*/ 59 h 803334"/>
              <a:gd name="connsiteX1" fmla="*/ 128270 w 292735"/>
              <a:gd name="connsiteY1" fmla="*/ 144204 h 803334"/>
              <a:gd name="connsiteX2" fmla="*/ 120650 w 292735"/>
              <a:gd name="connsiteY2" fmla="*/ 608389 h 803334"/>
              <a:gd name="connsiteX3" fmla="*/ 0 w 292735"/>
              <a:gd name="connsiteY3" fmla="*/ 803334 h 803334"/>
            </a:gdLst>
            <a:ahLst/>
            <a:cxnLst>
              <a:cxn ang="0">
                <a:pos x="connsiteX0" y="connsiteY0"/>
              </a:cxn>
              <a:cxn ang="0">
                <a:pos x="connsiteX1" y="connsiteY1"/>
              </a:cxn>
              <a:cxn ang="0">
                <a:pos x="connsiteX2" y="connsiteY2"/>
              </a:cxn>
              <a:cxn ang="0">
                <a:pos x="connsiteX3" y="connsiteY3"/>
              </a:cxn>
            </a:cxnLst>
            <a:rect l="l" t="t" r="r" b="b"/>
            <a:pathLst>
              <a:path w="292735" h="803334">
                <a:moveTo>
                  <a:pt x="292735" y="59"/>
                </a:moveTo>
                <a:cubicBezTo>
                  <a:pt x="210820" y="-1846"/>
                  <a:pt x="156951" y="42816"/>
                  <a:pt x="128270" y="144204"/>
                </a:cubicBezTo>
                <a:cubicBezTo>
                  <a:pt x="99589" y="245592"/>
                  <a:pt x="142028" y="498534"/>
                  <a:pt x="120650" y="608389"/>
                </a:cubicBezTo>
                <a:cubicBezTo>
                  <a:pt x="99272" y="718244"/>
                  <a:pt x="43815" y="776664"/>
                  <a:pt x="0" y="803334"/>
                </a:cubicBezTo>
              </a:path>
            </a:pathLst>
          </a:custGeom>
          <a:noFill/>
          <a:ln>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ボックス 18"/>
          <p:cNvSpPr txBox="1">
            <a:spLocks noChangeArrowheads="1"/>
          </p:cNvSpPr>
          <p:nvPr/>
        </p:nvSpPr>
        <p:spPr bwMode="auto">
          <a:xfrm>
            <a:off x="1987452" y="3774792"/>
            <a:ext cx="4320480" cy="1611586"/>
          </a:xfrm>
          <a:prstGeom prst="rect">
            <a:avLst/>
          </a:prstGeom>
          <a:solidFill>
            <a:schemeClr val="bg1"/>
          </a:solidFill>
          <a:ln w="9525">
            <a:solidFill>
              <a:srgbClr val="FF0000"/>
            </a:solidFill>
            <a:miter lim="800000"/>
            <a:headEnd/>
            <a:tailEnd/>
          </a:ln>
        </p:spPr>
        <p:txBody>
          <a:bodyPr wrap="square" lIns="36000" tIns="36000" rIns="36000" bIns="36000">
            <a:spAutoFit/>
          </a:bodyPr>
          <a:lstStyle>
            <a:lvl1pPr indent="88900"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indent="0">
              <a:defRPr/>
            </a:pPr>
            <a:r>
              <a:rPr lang="ja-JP" altLang="en-US" sz="1000" dirty="0">
                <a:latin typeface="+mn-ea"/>
                <a:ea typeface="+mn-ea"/>
              </a:rPr>
              <a:t>集落の</a:t>
            </a:r>
            <a:r>
              <a:rPr lang="ja-JP" altLang="en-US" sz="1000" u="sng" dirty="0">
                <a:latin typeface="+mn-ea"/>
                <a:ea typeface="+mn-ea"/>
              </a:rPr>
              <a:t>構成員（個人）及びその他団体の代表者を協定参加者とする場合</a:t>
            </a:r>
            <a:r>
              <a:rPr lang="ja-JP" altLang="en-US" sz="1000" dirty="0">
                <a:latin typeface="+mn-ea"/>
                <a:ea typeface="+mn-ea"/>
              </a:rPr>
              <a:t>は、上記第</a:t>
            </a:r>
            <a:r>
              <a:rPr lang="en-US" altLang="ja-JP" sz="1000" dirty="0">
                <a:latin typeface="+mn-ea"/>
                <a:ea typeface="+mn-ea"/>
              </a:rPr>
              <a:t>29</a:t>
            </a:r>
            <a:r>
              <a:rPr lang="ja-JP" altLang="en-US" sz="1000" dirty="0">
                <a:latin typeface="+mn-ea"/>
                <a:ea typeface="+mn-ea"/>
              </a:rPr>
              <a:t>条の規定に代え、</a:t>
            </a:r>
            <a:r>
              <a:rPr lang="ja-JP" altLang="en-US" sz="1000" u="sng" dirty="0">
                <a:latin typeface="+mn-ea"/>
                <a:ea typeface="+mn-ea"/>
              </a:rPr>
              <a:t>以下の内容</a:t>
            </a:r>
            <a:r>
              <a:rPr lang="ja-JP" altLang="en-US" sz="1000" dirty="0">
                <a:latin typeface="+mn-ea"/>
                <a:ea typeface="+mn-ea"/>
              </a:rPr>
              <a:t>の規定として下さい。</a:t>
            </a:r>
            <a:endParaRPr lang="en-US" altLang="ja-JP" sz="1000" dirty="0">
              <a:latin typeface="+mn-ea"/>
              <a:ea typeface="+mn-ea"/>
            </a:endParaRPr>
          </a:p>
          <a:p>
            <a:pPr indent="0">
              <a:defRPr/>
            </a:pPr>
            <a:endParaRPr lang="ja-JP" altLang="en-US" sz="1000" dirty="0">
              <a:latin typeface="+mn-ea"/>
              <a:ea typeface="+mn-ea"/>
            </a:endParaRPr>
          </a:p>
          <a:p>
            <a:pPr indent="0">
              <a:defRPr/>
            </a:pPr>
            <a:r>
              <a:rPr lang="ja-JP" altLang="en-US" sz="1000" dirty="0">
                <a:latin typeface="+mn-ea"/>
                <a:ea typeface="+mn-ea"/>
              </a:rPr>
              <a:t>（決算及び監査）</a:t>
            </a:r>
          </a:p>
          <a:p>
            <a:pPr indent="0">
              <a:defRPr/>
            </a:pPr>
            <a:r>
              <a:rPr lang="ja-JP" altLang="en-US" sz="1000" dirty="0">
                <a:latin typeface="+mn-ea"/>
                <a:ea typeface="+mn-ea"/>
              </a:rPr>
              <a:t>第</a:t>
            </a:r>
            <a:r>
              <a:rPr lang="en-US" altLang="ja-JP" sz="1000" dirty="0">
                <a:latin typeface="+mn-ea"/>
                <a:ea typeface="+mn-ea"/>
              </a:rPr>
              <a:t>29</a:t>
            </a:r>
            <a:r>
              <a:rPr lang="ja-JP" altLang="en-US" sz="1000" dirty="0">
                <a:latin typeface="+mn-ea"/>
                <a:ea typeface="+mn-ea"/>
              </a:rPr>
              <a:t>条　本委員会の決算については、会長が事業年度終了後、金銭出納簿、事</a:t>
            </a:r>
            <a:endParaRPr lang="en-US" altLang="ja-JP" sz="1000" dirty="0">
              <a:latin typeface="+mn-ea"/>
              <a:ea typeface="+mn-ea"/>
            </a:endParaRPr>
          </a:p>
          <a:p>
            <a:pPr indent="0">
              <a:defRPr/>
            </a:pPr>
            <a:r>
              <a:rPr lang="ja-JP" altLang="en-US" sz="1000" dirty="0">
                <a:latin typeface="+mn-ea"/>
                <a:ea typeface="+mn-ea"/>
              </a:rPr>
              <a:t>　業報告書及び財産管理台帳を、通常総会の開催の日の○日前までに監査役</a:t>
            </a:r>
            <a:endParaRPr lang="en-US" altLang="ja-JP" sz="1000" dirty="0">
              <a:latin typeface="+mn-ea"/>
              <a:ea typeface="+mn-ea"/>
            </a:endParaRPr>
          </a:p>
          <a:p>
            <a:pPr indent="0">
              <a:defRPr/>
            </a:pPr>
            <a:r>
              <a:rPr lang="ja-JP" altLang="en-US" sz="1000" dirty="0">
                <a:latin typeface="+mn-ea"/>
                <a:ea typeface="+mn-ea"/>
              </a:rPr>
              <a:t>　に提出しなければならない。</a:t>
            </a:r>
          </a:p>
          <a:p>
            <a:pPr indent="0">
              <a:defRPr/>
            </a:pPr>
            <a:r>
              <a:rPr lang="en-US" altLang="ja-JP" sz="1000" dirty="0">
                <a:latin typeface="+mn-ea"/>
                <a:ea typeface="+mn-ea"/>
              </a:rPr>
              <a:t>2</a:t>
            </a:r>
            <a:r>
              <a:rPr lang="ja-JP" altLang="en-US" sz="1000" dirty="0">
                <a:latin typeface="+mn-ea"/>
                <a:ea typeface="+mn-ea"/>
              </a:rPr>
              <a:t>　監査役は、前項の書類を受領したときは、これを監査し、監査報告書を作成し　</a:t>
            </a:r>
            <a:endParaRPr lang="en-US" altLang="ja-JP" sz="1000" dirty="0">
              <a:latin typeface="+mn-ea"/>
              <a:ea typeface="+mn-ea"/>
            </a:endParaRPr>
          </a:p>
          <a:p>
            <a:pPr indent="0">
              <a:defRPr/>
            </a:pPr>
            <a:r>
              <a:rPr lang="ja-JP" altLang="en-US" sz="1000" dirty="0">
                <a:latin typeface="+mn-ea"/>
                <a:ea typeface="+mn-ea"/>
              </a:rPr>
              <a:t>　て委員会に報告するとともに、会長は監査について、毎会計年度終了後○日</a:t>
            </a:r>
            <a:endParaRPr lang="en-US" altLang="ja-JP" sz="1000" dirty="0">
              <a:latin typeface="+mn-ea"/>
              <a:ea typeface="+mn-ea"/>
            </a:endParaRPr>
          </a:p>
          <a:p>
            <a:pPr indent="0">
              <a:defRPr/>
            </a:pPr>
            <a:r>
              <a:rPr lang="ja-JP" altLang="en-US" sz="1000" dirty="0">
                <a:latin typeface="+mn-ea"/>
                <a:ea typeface="+mn-ea"/>
              </a:rPr>
              <a:t>　以内に総会の承認を受けなければならない。</a:t>
            </a:r>
          </a:p>
        </p:txBody>
      </p:sp>
    </p:spTree>
    <p:extLst>
      <p:ext uri="{BB962C8B-B14F-4D97-AF65-F5344CB8AC3E}">
        <p14:creationId xmlns:p14="http://schemas.microsoft.com/office/powerpoint/2010/main" val="168435271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96838" y="2864768"/>
            <a:ext cx="6638925" cy="622399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pic>
        <p:nvPicPr>
          <p:cNvPr id="5" name="図 4">
            <a:extLst>
              <a:ext uri="{FF2B5EF4-FFF2-40B4-BE49-F238E27FC236}">
                <a16:creationId xmlns:a16="http://schemas.microsoft.com/office/drawing/2014/main" xmlns="" id="{239466D8-D02A-4604-B984-9749EAC38774}"/>
              </a:ext>
            </a:extLst>
          </p:cNvPr>
          <p:cNvPicPr>
            <a:picLocks noChangeAspect="1"/>
          </p:cNvPicPr>
          <p:nvPr/>
        </p:nvPicPr>
        <p:blipFill>
          <a:blip r:embed="rId3"/>
          <a:stretch>
            <a:fillRect/>
          </a:stretch>
        </p:blipFill>
        <p:spPr>
          <a:xfrm>
            <a:off x="597808" y="2838599"/>
            <a:ext cx="5998774" cy="6276329"/>
          </a:xfrm>
          <a:prstGeom prst="rect">
            <a:avLst/>
          </a:prstGeom>
        </p:spPr>
      </p:pic>
      <p:sp>
        <p:nvSpPr>
          <p:cNvPr id="40" name="角丸四角形 39"/>
          <p:cNvSpPr/>
          <p:nvPr/>
        </p:nvSpPr>
        <p:spPr>
          <a:xfrm>
            <a:off x="468000" y="848999"/>
            <a:ext cx="6106690" cy="19437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Aft>
                <a:spcPts val="600"/>
              </a:spcAft>
              <a:defRPr/>
            </a:pPr>
            <a:endParaRPr lang="ja-JP" altLang="en-US" sz="1050" dirty="0">
              <a:solidFill>
                <a:schemeClr val="tx1"/>
              </a:solidFill>
            </a:endParaRPr>
          </a:p>
        </p:txBody>
      </p:sp>
      <p:sp>
        <p:nvSpPr>
          <p:cNvPr id="12" name="テキスト ボックス 4"/>
          <p:cNvSpPr txBox="1">
            <a:spLocks noChangeArrowheads="1"/>
          </p:cNvSpPr>
          <p:nvPr/>
        </p:nvSpPr>
        <p:spPr bwMode="auto">
          <a:xfrm>
            <a:off x="576000" y="992560"/>
            <a:ext cx="5940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活動組織が農地維持活動及び資源向上活動を円滑に実施できるようにするため、事業の目標、内容、実施期間及び構成員に係る事項を定めた事業計画（案）を作成します。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事業計画（案）の内容は、以下の様式のとおりです（多面的機能支払交付金実施要領様式第１－２号）。</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なお、本事業計画（案）の市町村長への提出にあたっては、多面的機能支払交付金実施要領様式第１－１号の認定申請書を作成し、これに添付します。</a:t>
            </a:r>
            <a:endParaRPr lang="en-US" altLang="ja-JP" dirty="0">
              <a:latin typeface="HG丸ｺﾞｼｯｸM-PRO" pitchFamily="50" charset="-128"/>
              <a:ea typeface="HG丸ｺﾞｼｯｸM-PRO" pitchFamily="50" charset="-128"/>
            </a:endParaRPr>
          </a:p>
          <a:p>
            <a:pPr indent="144000">
              <a:spcAft>
                <a:spcPts val="600"/>
              </a:spcAft>
              <a:defRPr/>
            </a:pPr>
            <a:r>
              <a:rPr lang="en-US" altLang="ja-JP" u="sng" dirty="0">
                <a:latin typeface="HG丸ｺﾞｼｯｸM-PRO" pitchFamily="50" charset="-128"/>
                <a:ea typeface="HG丸ｺﾞｼｯｸM-PRO" pitchFamily="50" charset="-128"/>
              </a:rPr>
              <a:t>※</a:t>
            </a:r>
            <a:r>
              <a:rPr lang="ja-JP" altLang="en-US" u="sng" dirty="0">
                <a:latin typeface="HG丸ｺﾞｼｯｸM-PRO" pitchFamily="50" charset="-128"/>
                <a:ea typeface="HG丸ｺﾞｼｯｸM-PRO" pitchFamily="50" charset="-128"/>
              </a:rPr>
              <a:t>様式第１－１号・１－２号は、多面的機能支払、中山間地域等直接支払、環境保全型農業直接支払の共通様式になります。</a:t>
            </a:r>
            <a:endParaRPr lang="en-US" altLang="ja-JP" u="sng" dirty="0">
              <a:latin typeface="HG丸ｺﾞｼｯｸM-PRO" pitchFamily="50" charset="-128"/>
              <a:ea typeface="HG丸ｺﾞｼｯｸM-PRO" pitchFamily="50" charset="-128"/>
            </a:endParaRPr>
          </a:p>
        </p:txBody>
      </p:sp>
      <p:sp>
        <p:nvSpPr>
          <p:cNvPr id="6"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pic>
        <p:nvPicPr>
          <p:cNvPr id="4" name="図 3">
            <a:extLst>
              <a:ext uri="{FF2B5EF4-FFF2-40B4-BE49-F238E27FC236}">
                <a16:creationId xmlns:a16="http://schemas.microsoft.com/office/drawing/2014/main" xmlns="" id="{754E589B-5831-445C-A436-0C6E6DEDAE6E}"/>
              </a:ext>
            </a:extLst>
          </p:cNvPr>
          <p:cNvPicPr>
            <a:picLocks noChangeAspect="1"/>
          </p:cNvPicPr>
          <p:nvPr/>
        </p:nvPicPr>
        <p:blipFill>
          <a:blip r:embed="rId4"/>
          <a:stretch>
            <a:fillRect/>
          </a:stretch>
        </p:blipFill>
        <p:spPr>
          <a:xfrm>
            <a:off x="7318139" y="3154060"/>
            <a:ext cx="5464688" cy="5627161"/>
          </a:xfrm>
          <a:prstGeom prst="rect">
            <a:avLst/>
          </a:prstGeom>
        </p:spPr>
      </p:pic>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21</a:t>
            </a:r>
          </a:p>
        </p:txBody>
      </p:sp>
      <p:sp>
        <p:nvSpPr>
          <p:cNvPr id="36" name="テキスト ボックス 1"/>
          <p:cNvSpPr txBox="1">
            <a:spLocks noChangeArrowheads="1"/>
          </p:cNvSpPr>
          <p:nvPr/>
        </p:nvSpPr>
        <p:spPr bwMode="auto">
          <a:xfrm>
            <a:off x="360000" y="416496"/>
            <a:ext cx="288217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５．事業計画（案）の作成</a:t>
            </a:r>
          </a:p>
        </p:txBody>
      </p:sp>
      <p:sp>
        <p:nvSpPr>
          <p:cNvPr id="19" name="Rectangle 65"/>
          <p:cNvSpPr>
            <a:spLocks noChangeArrowheads="1"/>
          </p:cNvSpPr>
          <p:nvPr/>
        </p:nvSpPr>
        <p:spPr bwMode="auto">
          <a:xfrm>
            <a:off x="3105150" y="4951530"/>
            <a:ext cx="3502596"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市町村と相談し、地域の特色を踏まえて記載してください。</a:t>
            </a:r>
            <a:endParaRPr lang="ja-JP" altLang="en-US" sz="1000" dirty="0">
              <a:solidFill>
                <a:srgbClr val="000000"/>
              </a:solidFill>
            </a:endParaRPr>
          </a:p>
        </p:txBody>
      </p:sp>
      <p:sp>
        <p:nvSpPr>
          <p:cNvPr id="23" name="Rectangle 65"/>
          <p:cNvSpPr>
            <a:spLocks noChangeArrowheads="1"/>
          </p:cNvSpPr>
          <p:nvPr/>
        </p:nvSpPr>
        <p:spPr bwMode="auto">
          <a:xfrm>
            <a:off x="3138740" y="5618243"/>
            <a:ext cx="2392320" cy="230348"/>
          </a:xfrm>
          <a:prstGeom prst="rect">
            <a:avLst/>
          </a:prstGeom>
          <a:solidFill>
            <a:schemeClr val="bg1"/>
          </a:solidFill>
          <a:ln w="12700">
            <a:solidFill>
              <a:srgbClr val="FF0000"/>
            </a:solidFill>
            <a:miter lim="800000"/>
            <a:headEnd/>
            <a:tailEnd/>
          </a:ln>
        </p:spPr>
        <p:txBody>
          <a:bodyPr lIns="36000" tIns="36000" rIns="36000" bIns="36000" anchor="ctr"/>
          <a:lstStyle/>
          <a:p>
            <a:pPr marL="266700" indent="-266700" defTabSz="936625" fontAlgn="base">
              <a:spcBef>
                <a:spcPct val="0"/>
              </a:spcBef>
              <a:spcAft>
                <a:spcPct val="0"/>
              </a:spcAft>
            </a:pPr>
            <a:r>
              <a:rPr lang="ja-JP" altLang="en-US" sz="1000" dirty="0"/>
              <a:t>活動内容を踏まえて記載してください。</a:t>
            </a:r>
            <a:endParaRPr lang="ja-JP" altLang="en-US" sz="1000" dirty="0">
              <a:solidFill>
                <a:srgbClr val="000000"/>
              </a:solidFill>
            </a:endParaRPr>
          </a:p>
        </p:txBody>
      </p:sp>
      <p:sp>
        <p:nvSpPr>
          <p:cNvPr id="29" name="右中かっこ 28"/>
          <p:cNvSpPr/>
          <p:nvPr/>
        </p:nvSpPr>
        <p:spPr>
          <a:xfrm flipH="1">
            <a:off x="1304776" y="6809028"/>
            <a:ext cx="108000" cy="756000"/>
          </a:xfrm>
          <a:prstGeom prst="rightBrace">
            <a:avLst>
              <a:gd name="adj1" fmla="val 45816"/>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0" name="テキスト ボックス 29"/>
          <p:cNvSpPr txBox="1"/>
          <p:nvPr/>
        </p:nvSpPr>
        <p:spPr>
          <a:xfrm>
            <a:off x="375192" y="6859408"/>
            <a:ext cx="380480" cy="1508016"/>
          </a:xfrm>
          <a:prstGeom prst="rect">
            <a:avLst/>
          </a:prstGeom>
          <a:solidFill>
            <a:schemeClr val="bg1"/>
          </a:solidFill>
          <a:ln w="12700">
            <a:solidFill>
              <a:srgbClr val="FF0000"/>
            </a:solidFill>
          </a:ln>
        </p:spPr>
        <p:txBody>
          <a:bodyPr vert="eaVert" wrap="square" lIns="36000" tIns="36000" rIns="36000" bIns="36000" rtlCol="0">
            <a:spAutoFit/>
          </a:bodyP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sp>
        <p:nvSpPr>
          <p:cNvPr id="2" name="フリーフォーム 1"/>
          <p:cNvSpPr/>
          <p:nvPr/>
        </p:nvSpPr>
        <p:spPr>
          <a:xfrm>
            <a:off x="2703461" y="4944745"/>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25"/>
          <p:cNvSpPr/>
          <p:nvPr/>
        </p:nvSpPr>
        <p:spPr>
          <a:xfrm>
            <a:off x="2754908" y="5567326"/>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4" name="直線矢印コネクタ 23"/>
          <p:cNvCxnSpPr/>
          <p:nvPr/>
        </p:nvCxnSpPr>
        <p:spPr>
          <a:xfrm>
            <a:off x="770223" y="7168832"/>
            <a:ext cx="498537" cy="18196"/>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1" name="Rectangle 65"/>
          <p:cNvSpPr>
            <a:spLocks noChangeArrowheads="1"/>
          </p:cNvSpPr>
          <p:nvPr/>
        </p:nvSpPr>
        <p:spPr bwMode="auto">
          <a:xfrm>
            <a:off x="2708920" y="2685504"/>
            <a:ext cx="41044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fontAlgn="base">
              <a:spcBef>
                <a:spcPct val="0"/>
              </a:spcBef>
              <a:spcAft>
                <a:spcPct val="0"/>
              </a:spcAft>
            </a:pPr>
            <a:r>
              <a:rPr lang="ja-JP" altLang="en-US" sz="1000" dirty="0"/>
              <a:t>これは多面的機能支払交付金のみに取り組む場合の記載例です。必要に応じて追記等してください。</a:t>
            </a:r>
            <a:endParaRPr lang="en-US" altLang="ja-JP" sz="1000" dirty="0"/>
          </a:p>
          <a:p>
            <a:pPr defTabSz="936625" fontAlgn="base">
              <a:spcBef>
                <a:spcPct val="0"/>
              </a:spcBef>
              <a:spcAft>
                <a:spcPct val="0"/>
              </a:spcAft>
            </a:pPr>
            <a:r>
              <a:rPr lang="ja-JP" altLang="en-US" sz="1000" dirty="0"/>
              <a:t>中山間地域等直接支払交付金など、他の事業にも併せて取り組む場合は、</a:t>
            </a:r>
            <a:endParaRPr lang="en-US" altLang="ja-JP" sz="1000" dirty="0"/>
          </a:p>
          <a:p>
            <a:pPr defTabSz="936625" fontAlgn="base">
              <a:spcBef>
                <a:spcPct val="0"/>
              </a:spcBef>
              <a:spcAft>
                <a:spcPct val="0"/>
              </a:spcAft>
            </a:pPr>
            <a:r>
              <a:rPr lang="ja-JP" altLang="en-US" sz="1000" dirty="0"/>
              <a:t>必要事項を書き加えます。</a:t>
            </a:r>
            <a:endParaRPr lang="ja-JP" altLang="en-US" sz="1000" dirty="0">
              <a:solidFill>
                <a:srgbClr val="000000"/>
              </a:solidFill>
            </a:endParaRPr>
          </a:p>
        </p:txBody>
      </p:sp>
    </p:spTree>
    <p:extLst>
      <p:ext uri="{BB962C8B-B14F-4D97-AF65-F5344CB8AC3E}">
        <p14:creationId xmlns:p14="http://schemas.microsoft.com/office/powerpoint/2010/main" val="424192547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88912" y="3934221"/>
            <a:ext cx="6444000" cy="5627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図 6">
            <a:extLst>
              <a:ext uri="{FF2B5EF4-FFF2-40B4-BE49-F238E27FC236}">
                <a16:creationId xmlns:a16="http://schemas.microsoft.com/office/drawing/2014/main" xmlns="" id="{80327953-3266-4728-A6B7-22703B8C69E5}"/>
              </a:ext>
            </a:extLst>
          </p:cNvPr>
          <p:cNvPicPr>
            <a:picLocks noChangeAspect="1"/>
          </p:cNvPicPr>
          <p:nvPr/>
        </p:nvPicPr>
        <p:blipFill>
          <a:blip r:embed="rId3"/>
          <a:stretch>
            <a:fillRect/>
          </a:stretch>
        </p:blipFill>
        <p:spPr>
          <a:xfrm>
            <a:off x="915725" y="3971372"/>
            <a:ext cx="5026549" cy="5450557"/>
          </a:xfrm>
          <a:prstGeom prst="rect">
            <a:avLst/>
          </a:prstGeom>
        </p:spPr>
      </p:pic>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6" name="正方形/長方形 5"/>
          <p:cNvSpPr/>
          <p:nvPr/>
        </p:nvSpPr>
        <p:spPr>
          <a:xfrm>
            <a:off x="188912" y="357188"/>
            <a:ext cx="6444000" cy="344011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dirty="0">
              <a:solidFill>
                <a:srgbClr val="FFFFFF"/>
              </a:solidFill>
            </a:endParaRPr>
          </a:p>
        </p:txBody>
      </p:sp>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5000" y="377202"/>
            <a:ext cx="5508000" cy="34497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22</a:t>
            </a:r>
          </a:p>
        </p:txBody>
      </p:sp>
      <p:sp>
        <p:nvSpPr>
          <p:cNvPr id="8" name="Rectangle 65"/>
          <p:cNvSpPr>
            <a:spLocks noChangeArrowheads="1"/>
          </p:cNvSpPr>
          <p:nvPr/>
        </p:nvSpPr>
        <p:spPr bwMode="auto">
          <a:xfrm>
            <a:off x="5224926" y="1280592"/>
            <a:ext cx="1296000" cy="340768"/>
          </a:xfrm>
          <a:prstGeom prst="rect">
            <a:avLst/>
          </a:prstGeom>
          <a:solidFill>
            <a:schemeClr val="bg1"/>
          </a:solidFill>
          <a:ln w="12700">
            <a:solidFill>
              <a:srgbClr val="FF0000"/>
            </a:solidFill>
            <a:miter lim="800000"/>
            <a:headEnd/>
            <a:tailEnd/>
          </a:ln>
        </p:spPr>
        <p:txBody>
          <a:bodyPr lIns="36000" tIns="36000" rIns="36000" bIns="36000" anchor="ctr"/>
          <a:lstStyle/>
          <a:p>
            <a:pPr defTabSz="936625" fontAlgn="base">
              <a:spcBef>
                <a:spcPct val="0"/>
              </a:spcBef>
              <a:spcAft>
                <a:spcPct val="0"/>
              </a:spcAft>
            </a:pPr>
            <a:r>
              <a:rPr lang="ja-JP" altLang="en-US" sz="1000" dirty="0"/>
              <a:t>活動内容に合わせて記載してください。</a:t>
            </a:r>
            <a:endParaRPr lang="ja-JP" altLang="en-US" sz="1000" dirty="0">
              <a:solidFill>
                <a:srgbClr val="000000"/>
              </a:solidFill>
            </a:endParaRPr>
          </a:p>
        </p:txBody>
      </p:sp>
      <p:pic>
        <p:nvPicPr>
          <p:cNvPr id="5" name="図 4">
            <a:extLst>
              <a:ext uri="{FF2B5EF4-FFF2-40B4-BE49-F238E27FC236}">
                <a16:creationId xmlns:a16="http://schemas.microsoft.com/office/drawing/2014/main" xmlns="" id="{C65F06B2-0115-4981-874A-777777D0CC7E}"/>
              </a:ext>
            </a:extLst>
          </p:cNvPr>
          <p:cNvPicPr>
            <a:picLocks noChangeAspect="1"/>
          </p:cNvPicPr>
          <p:nvPr/>
        </p:nvPicPr>
        <p:blipFill>
          <a:blip r:embed="rId5"/>
          <a:stretch>
            <a:fillRect/>
          </a:stretch>
        </p:blipFill>
        <p:spPr>
          <a:xfrm>
            <a:off x="7533456" y="4060590"/>
            <a:ext cx="5180067" cy="5374552"/>
          </a:xfrm>
          <a:prstGeom prst="rect">
            <a:avLst/>
          </a:prstGeom>
        </p:spPr>
      </p:pic>
      <p:sp>
        <p:nvSpPr>
          <p:cNvPr id="15" name="Rectangle 65"/>
          <p:cNvSpPr>
            <a:spLocks noChangeArrowheads="1"/>
          </p:cNvSpPr>
          <p:nvPr/>
        </p:nvSpPr>
        <p:spPr bwMode="auto">
          <a:xfrm>
            <a:off x="369045" y="4448944"/>
            <a:ext cx="3456000" cy="226591"/>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a:r>
              <a:rPr lang="ja-JP" altLang="en-US" sz="1000" dirty="0"/>
              <a:t>本様式に上記様式（様式第１－２号）を添付し提出して下さい。</a:t>
            </a:r>
            <a:endParaRPr lang="en-US" altLang="ja-JP" sz="1000" dirty="0"/>
          </a:p>
        </p:txBody>
      </p:sp>
      <p:sp>
        <p:nvSpPr>
          <p:cNvPr id="17" name="Rectangle 65"/>
          <p:cNvSpPr>
            <a:spLocks noChangeArrowheads="1"/>
          </p:cNvSpPr>
          <p:nvPr/>
        </p:nvSpPr>
        <p:spPr bwMode="auto">
          <a:xfrm>
            <a:off x="4185508" y="8175602"/>
            <a:ext cx="1728000" cy="380480"/>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a:r>
              <a:rPr lang="ja-JP" altLang="en-US" sz="1000" dirty="0"/>
              <a:t>多面的機能支払交付金にのみ取り組む場合の記載例です。　　　</a:t>
            </a:r>
            <a:endParaRPr lang="ja-JP" altLang="en-US" sz="1000" dirty="0">
              <a:solidFill>
                <a:srgbClr val="000000"/>
              </a:solidFill>
            </a:endParaRPr>
          </a:p>
        </p:txBody>
      </p:sp>
      <p:sp>
        <p:nvSpPr>
          <p:cNvPr id="18" name="右中かっこ 17"/>
          <p:cNvSpPr/>
          <p:nvPr/>
        </p:nvSpPr>
        <p:spPr>
          <a:xfrm>
            <a:off x="4040947" y="8121796"/>
            <a:ext cx="108000" cy="503612"/>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フリーフォーム 21"/>
          <p:cNvSpPr/>
          <p:nvPr/>
        </p:nvSpPr>
        <p:spPr>
          <a:xfrm>
            <a:off x="4854245" y="1208584"/>
            <a:ext cx="390525" cy="133350"/>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flipV="1">
            <a:off x="2420889" y="1424608"/>
            <a:ext cx="2808312" cy="196752"/>
          </a:xfrm>
          <a:custGeom>
            <a:avLst/>
            <a:gdLst>
              <a:gd name="connsiteX0" fmla="*/ 390525 w 390525"/>
              <a:gd name="connsiteY0" fmla="*/ 133350 h 133350"/>
              <a:gd name="connsiteX1" fmla="*/ 133350 w 390525"/>
              <a:gd name="connsiteY1" fmla="*/ 104775 h 133350"/>
              <a:gd name="connsiteX2" fmla="*/ 0 w 390525"/>
              <a:gd name="connsiteY2" fmla="*/ 0 h 133350"/>
            </a:gdLst>
            <a:ahLst/>
            <a:cxnLst>
              <a:cxn ang="0">
                <a:pos x="connsiteX0" y="connsiteY0"/>
              </a:cxn>
              <a:cxn ang="0">
                <a:pos x="connsiteX1" y="connsiteY1"/>
              </a:cxn>
              <a:cxn ang="0">
                <a:pos x="connsiteX2" y="connsiteY2"/>
              </a:cxn>
            </a:cxnLst>
            <a:rect l="l" t="t" r="r" b="b"/>
            <a:pathLst>
              <a:path w="390525" h="133350">
                <a:moveTo>
                  <a:pt x="390525" y="133350"/>
                </a:moveTo>
                <a:cubicBezTo>
                  <a:pt x="294481" y="130175"/>
                  <a:pt x="198437" y="127000"/>
                  <a:pt x="133350" y="104775"/>
                </a:cubicBezTo>
                <a:cubicBezTo>
                  <a:pt x="68263" y="82550"/>
                  <a:pt x="34131" y="4127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a:extLst>
              <a:ext uri="{FF2B5EF4-FFF2-40B4-BE49-F238E27FC236}">
                <a16:creationId xmlns:a16="http://schemas.microsoft.com/office/drawing/2014/main" xmlns="" id="{BB1B5031-DD3E-42C6-8AFB-8698C8F35AFF}"/>
              </a:ext>
            </a:extLst>
          </p:cNvPr>
          <p:cNvSpPr/>
          <p:nvPr/>
        </p:nvSpPr>
        <p:spPr>
          <a:xfrm>
            <a:off x="5463284" y="5241032"/>
            <a:ext cx="421574"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7758220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9328" y="4114812"/>
            <a:ext cx="5832000" cy="5504867"/>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xmlns="" id="{07CB7C93-4326-41E4-8532-5FE2682CCFCC}"/>
              </a:ext>
            </a:extLst>
          </p:cNvPr>
          <p:cNvPicPr>
            <a:picLocks noChangeAspect="1"/>
          </p:cNvPicPr>
          <p:nvPr/>
        </p:nvPicPr>
        <p:blipFill>
          <a:blip r:embed="rId3"/>
          <a:stretch>
            <a:fillRect/>
          </a:stretch>
        </p:blipFill>
        <p:spPr>
          <a:xfrm>
            <a:off x="1305294" y="4022362"/>
            <a:ext cx="4247412" cy="5469729"/>
          </a:xfrm>
          <a:prstGeom prst="rect">
            <a:avLst/>
          </a:prstGeom>
        </p:spPr>
      </p:pic>
      <p:sp>
        <p:nvSpPr>
          <p:cNvPr id="23" name="角丸四角形 22"/>
          <p:cNvSpPr/>
          <p:nvPr/>
        </p:nvSpPr>
        <p:spPr>
          <a:xfrm>
            <a:off x="468000" y="803601"/>
            <a:ext cx="6120000" cy="191715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20"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23</a:t>
            </a:r>
          </a:p>
        </p:txBody>
      </p:sp>
      <p:sp>
        <p:nvSpPr>
          <p:cNvPr id="14" name="テキスト ボックス 1"/>
          <p:cNvSpPr txBox="1">
            <a:spLocks noChangeArrowheads="1"/>
          </p:cNvSpPr>
          <p:nvPr/>
        </p:nvSpPr>
        <p:spPr bwMode="auto">
          <a:xfrm>
            <a:off x="360000" y="367348"/>
            <a:ext cx="2680286"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６．活動計画（案）の作成</a:t>
            </a:r>
          </a:p>
        </p:txBody>
      </p:sp>
      <p:sp>
        <p:nvSpPr>
          <p:cNvPr id="6" name="テキスト ボックス 4"/>
          <p:cNvSpPr txBox="1">
            <a:spLocks noChangeArrowheads="1"/>
          </p:cNvSpPr>
          <p:nvPr/>
        </p:nvSpPr>
        <p:spPr bwMode="auto">
          <a:xfrm>
            <a:off x="576000" y="881433"/>
            <a:ext cx="5832000" cy="1708160"/>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多面的機能支払交付金の対象となる活動は、活動計画に基づき実施されます。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活動計画は、都道府県が策定する「要綱基本方針」に基づき作成する必要があります。</a:t>
            </a:r>
          </a:p>
          <a:p>
            <a:pPr marL="144000" indent="-144000">
              <a:spcAft>
                <a:spcPts val="600"/>
              </a:spcAft>
              <a:defRPr/>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「要綱基本方針」とは、国が示す活動指針を基礎として都道府県が策定する、多面的機能支払交付金の対象となる活動の項目を区分して整理した方針です。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defRPr/>
            </a:pPr>
            <a:r>
              <a:rPr lang="en-US" altLang="ja-JP" u="sng" dirty="0">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活動計画書の様式第１－３号の</a:t>
            </a:r>
            <a:r>
              <a:rPr lang="en-US" altLang="ja-JP" u="sng" dirty="0">
                <a:latin typeface="HG丸ｺﾞｼｯｸM-PRO" panose="020F0600000000000000" pitchFamily="50" charset="-128"/>
                <a:ea typeface="HG丸ｺﾞｼｯｸM-PRO" panose="020F0600000000000000" pitchFamily="50" charset="-128"/>
              </a:rPr>
              <a:t>Ⅰ</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地区の概要（共通）は、多面的機能支払交付金と中山間地域等直接支払交付金、環境保全型農業直接支払交付金と共通様式です。多面的機能支払交付金の活動計画については、</a:t>
            </a:r>
            <a:r>
              <a:rPr lang="en-US" altLang="ja-JP" u="sng" dirty="0">
                <a:latin typeface="HG丸ｺﾞｼｯｸM-PRO" panose="020F0600000000000000" pitchFamily="50" charset="-128"/>
                <a:ea typeface="HG丸ｺﾞｼｯｸM-PRO" panose="020F0600000000000000" pitchFamily="50" charset="-128"/>
              </a:rPr>
              <a:t>Ⅱ</a:t>
            </a:r>
            <a:r>
              <a:rPr lang="ja-JP" altLang="en-US" u="sng" dirty="0" err="1">
                <a:latin typeface="HG丸ｺﾞｼｯｸM-PRO" panose="020F0600000000000000" pitchFamily="50" charset="-128"/>
                <a:ea typeface="HG丸ｺﾞｼｯｸM-PRO" panose="020F0600000000000000" pitchFamily="50" charset="-128"/>
              </a:rPr>
              <a:t>．</a:t>
            </a:r>
            <a:r>
              <a:rPr lang="ja-JP" altLang="en-US" u="sng" dirty="0">
                <a:latin typeface="HG丸ｺﾞｼｯｸM-PRO" panose="020F0600000000000000" pitchFamily="50" charset="-128"/>
                <a:ea typeface="HG丸ｺﾞｼｯｸM-PRO" panose="020F0600000000000000" pitchFamily="50" charset="-128"/>
              </a:rPr>
              <a:t>１号事業の別紙１を使用します。</a:t>
            </a:r>
            <a:endParaRPr lang="en-US" altLang="ja-JP" u="sng" dirty="0">
              <a:latin typeface="HG丸ｺﾞｼｯｸM-PRO" panose="020F0600000000000000" pitchFamily="50" charset="-128"/>
              <a:ea typeface="HG丸ｺﾞｼｯｸM-PRO" panose="020F0600000000000000" pitchFamily="50" charset="-128"/>
            </a:endParaRPr>
          </a:p>
        </p:txBody>
      </p:sp>
      <p:pic>
        <p:nvPicPr>
          <p:cNvPr id="8" name="図 7">
            <a:extLst>
              <a:ext uri="{FF2B5EF4-FFF2-40B4-BE49-F238E27FC236}">
                <a16:creationId xmlns:a16="http://schemas.microsoft.com/office/drawing/2014/main" xmlns="" id="{A7CAFB7B-74BB-480A-A56A-C63D96239C5B}"/>
              </a:ext>
            </a:extLst>
          </p:cNvPr>
          <p:cNvPicPr>
            <a:picLocks noChangeAspect="1"/>
          </p:cNvPicPr>
          <p:nvPr/>
        </p:nvPicPr>
        <p:blipFill>
          <a:blip r:embed="rId4"/>
          <a:stretch>
            <a:fillRect/>
          </a:stretch>
        </p:blipFill>
        <p:spPr>
          <a:xfrm>
            <a:off x="7101408" y="4180875"/>
            <a:ext cx="4345610" cy="5226634"/>
          </a:xfrm>
          <a:prstGeom prst="rect">
            <a:avLst/>
          </a:prstGeom>
        </p:spPr>
      </p:pic>
      <p:sp>
        <p:nvSpPr>
          <p:cNvPr id="29" name="Rectangle 65"/>
          <p:cNvSpPr>
            <a:spLocks noChangeArrowheads="1"/>
          </p:cNvSpPr>
          <p:nvPr/>
        </p:nvSpPr>
        <p:spPr bwMode="auto">
          <a:xfrm>
            <a:off x="3727326" y="7010920"/>
            <a:ext cx="2365970"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solidFill>
                  <a:srgbClr val="FF0000"/>
                </a:solidFill>
              </a:rPr>
              <a:t>多面的機能支払、中山間地域等直接支払、環境保全型農業直接支払の活動計画書などで使用する共通様式です。</a:t>
            </a:r>
            <a:endParaRPr lang="en-US" altLang="ja-JP" sz="1000" u="sng" dirty="0">
              <a:solidFill>
                <a:srgbClr val="FF0000"/>
              </a:solidFill>
            </a:endParaRPr>
          </a:p>
        </p:txBody>
      </p:sp>
      <p:sp>
        <p:nvSpPr>
          <p:cNvPr id="5" name="正方形/長方形 4"/>
          <p:cNvSpPr/>
          <p:nvPr/>
        </p:nvSpPr>
        <p:spPr>
          <a:xfrm>
            <a:off x="1917156" y="8487694"/>
            <a:ext cx="3096344" cy="180818"/>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 name="直線矢印コネクタ 12"/>
          <p:cNvCxnSpPr/>
          <p:nvPr/>
        </p:nvCxnSpPr>
        <p:spPr>
          <a:xfrm flipH="1">
            <a:off x="3007246" y="7154936"/>
            <a:ext cx="720080" cy="123168"/>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5" name="AutoShape 10"/>
          <p:cNvSpPr>
            <a:spLocks noChangeArrowheads="1"/>
          </p:cNvSpPr>
          <p:nvPr/>
        </p:nvSpPr>
        <p:spPr bwMode="auto">
          <a:xfrm>
            <a:off x="592848" y="2818602"/>
            <a:ext cx="5212416"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u="sng" dirty="0">
                <a:latin typeface="HG丸ｺﾞｼｯｸM-PRO" pitchFamily="50" charset="-128"/>
                <a:ea typeface="HG丸ｺﾞｼｯｸM-PRO" pitchFamily="50" charset="-128"/>
              </a:rPr>
              <a:t>様式の経過措置等について（令和３年度改正の実施要領附則３）</a:t>
            </a:r>
          </a:p>
        </p:txBody>
      </p:sp>
      <p:sp>
        <p:nvSpPr>
          <p:cNvPr id="16" name="角丸四角形 15"/>
          <p:cNvSpPr/>
          <p:nvPr/>
        </p:nvSpPr>
        <p:spPr>
          <a:xfrm>
            <a:off x="548680" y="3168751"/>
            <a:ext cx="6012000" cy="568782"/>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691160" y="3241938"/>
            <a:ext cx="5724000" cy="630942"/>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令和２年度までに事業計画の認定を受けた対象組織は、従来の活動計画書の様式をそのまま使ってもかまいません。</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solidFill>
                  <a:prstClr val="black"/>
                </a:solidFill>
                <a:latin typeface="HG丸ｺﾞｼｯｸM-PRO" pitchFamily="50" charset="-128"/>
                <a:ea typeface="HG丸ｺﾞｼｯｸM-PRO" pitchFamily="50" charset="-128"/>
              </a:rPr>
              <a:t>　</a:t>
            </a:r>
            <a:endParaRPr lang="en-US" altLang="ja-JP" dirty="0">
              <a:solidFill>
                <a:prstClr val="black"/>
              </a:solidFill>
              <a:latin typeface="HG丸ｺﾞｼｯｸM-PRO" pitchFamily="50" charset="-128"/>
              <a:ea typeface="HG丸ｺﾞｼｯｸM-PRO" pitchFamily="50" charset="-128"/>
            </a:endParaRPr>
          </a:p>
        </p:txBody>
      </p:sp>
      <p:sp>
        <p:nvSpPr>
          <p:cNvPr id="18" name="正方形/長方形 17">
            <a:extLst>
              <a:ext uri="{FF2B5EF4-FFF2-40B4-BE49-F238E27FC236}">
                <a16:creationId xmlns:a16="http://schemas.microsoft.com/office/drawing/2014/main" xmlns="" id="{90C0FF4C-AA95-470D-BB35-8127BF11B6D3}"/>
              </a:ext>
            </a:extLst>
          </p:cNvPr>
          <p:cNvSpPr/>
          <p:nvPr/>
        </p:nvSpPr>
        <p:spPr>
          <a:xfrm>
            <a:off x="3762747" y="6312740"/>
            <a:ext cx="468238" cy="22141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2103323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3"/>
          <p:cNvPicPr preferRelativeResize="0">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88569" y="2315080"/>
            <a:ext cx="5832000" cy="2146902"/>
          </a:xfrm>
          <a:prstGeom prst="rect">
            <a:avLst/>
          </a:prstGeom>
          <a:noFill/>
          <a:ln w="63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 name="図 29">
            <a:extLst>
              <a:ext uri="{FF2B5EF4-FFF2-40B4-BE49-F238E27FC236}">
                <a16:creationId xmlns:a16="http://schemas.microsoft.com/office/drawing/2014/main" xmlns="" id="{C01FED27-2381-40CB-A1FB-E847BC575A01}"/>
              </a:ext>
            </a:extLst>
          </p:cNvPr>
          <p:cNvPicPr>
            <a:picLocks noChangeAspect="1"/>
          </p:cNvPicPr>
          <p:nvPr/>
        </p:nvPicPr>
        <p:blipFill>
          <a:blip r:embed="rId3"/>
          <a:stretch>
            <a:fillRect/>
          </a:stretch>
        </p:blipFill>
        <p:spPr>
          <a:xfrm>
            <a:off x="809821" y="2469997"/>
            <a:ext cx="3954090" cy="1914392"/>
          </a:xfrm>
          <a:prstGeom prst="rect">
            <a:avLst/>
          </a:prstGeom>
        </p:spPr>
      </p:pic>
      <p:pic>
        <p:nvPicPr>
          <p:cNvPr id="409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88569" y="6517743"/>
            <a:ext cx="5851488" cy="3123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6794" y="8695837"/>
            <a:ext cx="4032000" cy="9376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t="1350"/>
          <a:stretch/>
        </p:blipFill>
        <p:spPr bwMode="auto">
          <a:xfrm>
            <a:off x="688025" y="6590134"/>
            <a:ext cx="4032000" cy="21275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0" name="角丸四角形 59"/>
          <p:cNvSpPr/>
          <p:nvPr/>
        </p:nvSpPr>
        <p:spPr>
          <a:xfrm>
            <a:off x="468000" y="4638241"/>
            <a:ext cx="6120000" cy="183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24</a:t>
            </a:r>
          </a:p>
        </p:txBody>
      </p:sp>
      <p:sp>
        <p:nvSpPr>
          <p:cNvPr id="34" name="テキスト ボックス 4"/>
          <p:cNvSpPr txBox="1">
            <a:spLocks noChangeArrowheads="1"/>
          </p:cNvSpPr>
          <p:nvPr/>
        </p:nvSpPr>
        <p:spPr bwMode="auto">
          <a:xfrm>
            <a:off x="576000" y="4962744"/>
            <a:ext cx="5832000" cy="1446550"/>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実施区域内の農用地、施設とは、事業計画に位置づけて活動を実施する農用地（認定農用地</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）及び水路等の施設のことです。</a:t>
            </a:r>
            <a:endParaRPr lang="en-US" altLang="ja-JP" dirty="0">
              <a:latin typeface="HG丸ｺﾞｼｯｸM-PRO" panose="020F0600000000000000" pitchFamily="50" charset="-128"/>
              <a:ea typeface="HG丸ｺﾞｼｯｸM-PRO" panose="020F0600000000000000" pitchFamily="50" charset="-128"/>
            </a:endParaRPr>
          </a:p>
          <a:p>
            <a:pPr indent="144000"/>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　認定農用地・・・活動組織が共同活動を実施する農用地</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　　対象農用地・・・交付金の算定の対象となる農用地</a:t>
            </a:r>
          </a:p>
          <a:p>
            <a:pPr indent="144000"/>
            <a:r>
              <a:rPr lang="ja-JP" altLang="en-US" dirty="0">
                <a:latin typeface="HG丸ｺﾞｼｯｸM-PRO" panose="020F0600000000000000" pitchFamily="50" charset="-128"/>
                <a:ea typeface="HG丸ｺﾞｼｯｸM-PRO" panose="020F0600000000000000" pitchFamily="50" charset="-128"/>
              </a:rPr>
              <a:t>公共用施設は、市町村等の施設管理者が管理を行っているため、原則として共同活動の対象にはなりません。保全管理対象施設に位置づけてよいかどうかは市町村に確認してください。</a:t>
            </a:r>
          </a:p>
        </p:txBody>
      </p:sp>
      <p:sp>
        <p:nvSpPr>
          <p:cNvPr id="35" name="角丸四角形 34"/>
          <p:cNvSpPr/>
          <p:nvPr/>
        </p:nvSpPr>
        <p:spPr>
          <a:xfrm>
            <a:off x="468000" y="4634488"/>
            <a:ext cx="320716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（２）実施区域内の農用地、施設</a:t>
            </a:r>
            <a:endParaRPr lang="en-US" altLang="ja-JP" dirty="0">
              <a:solidFill>
                <a:schemeClr val="tx1"/>
              </a:solidFill>
              <a:latin typeface="+mn-ea"/>
            </a:endParaRPr>
          </a:p>
        </p:txBody>
      </p:sp>
      <p:sp>
        <p:nvSpPr>
          <p:cNvPr id="33" name="フリーフォーム 32"/>
          <p:cNvSpPr/>
          <p:nvPr/>
        </p:nvSpPr>
        <p:spPr>
          <a:xfrm rot="16200000" flipV="1">
            <a:off x="4426792" y="6980378"/>
            <a:ext cx="139868" cy="534370"/>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483930" y="796090"/>
            <a:ext cx="6120000" cy="1342731"/>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3" name="角丸四角形 22"/>
          <p:cNvSpPr/>
          <p:nvPr/>
        </p:nvSpPr>
        <p:spPr>
          <a:xfrm>
            <a:off x="468000" y="337173"/>
            <a:ext cx="1866123"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a:defRPr/>
            </a:pPr>
            <a:r>
              <a:rPr lang="en-US" altLang="ja-JP" sz="1400" dirty="0">
                <a:solidFill>
                  <a:schemeClr val="tx1"/>
                </a:solidFill>
                <a:latin typeface="+mj-ea"/>
                <a:ea typeface="+mj-ea"/>
              </a:rPr>
              <a:t>Ⅰ</a:t>
            </a:r>
            <a:r>
              <a:rPr lang="ja-JP" altLang="en-US" sz="1400" dirty="0" err="1">
                <a:solidFill>
                  <a:schemeClr val="tx1"/>
                </a:solidFill>
                <a:latin typeface="+mj-ea"/>
                <a:ea typeface="+mj-ea"/>
              </a:rPr>
              <a:t>．</a:t>
            </a:r>
            <a:r>
              <a:rPr lang="ja-JP" altLang="en-US" sz="1400" dirty="0">
                <a:solidFill>
                  <a:schemeClr val="tx1"/>
                </a:solidFill>
                <a:latin typeface="+mj-ea"/>
                <a:ea typeface="+mj-ea"/>
              </a:rPr>
              <a:t>地区の概要</a:t>
            </a:r>
          </a:p>
        </p:txBody>
      </p:sp>
      <p:sp>
        <p:nvSpPr>
          <p:cNvPr id="24" name="テキスト ボックス 4"/>
          <p:cNvSpPr txBox="1">
            <a:spLocks noChangeArrowheads="1"/>
          </p:cNvSpPr>
          <p:nvPr/>
        </p:nvSpPr>
        <p:spPr bwMode="auto">
          <a:xfrm>
            <a:off x="576000" y="1180881"/>
            <a:ext cx="5832000" cy="892552"/>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活動の実施期間を設定します。</a:t>
            </a: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活動期間は、原則として５年間とします。</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defRPr/>
            </a:pPr>
            <a:r>
              <a:rPr lang="ja-JP" altLang="en-US" dirty="0">
                <a:latin typeface="HG丸ｺﾞｼｯｸM-PRO" panose="020F0600000000000000" pitchFamily="50" charset="-128"/>
                <a:ea typeface="HG丸ｺﾞｼｯｸM-PRO" panose="020F0600000000000000" pitchFamily="50" charset="-128"/>
              </a:rPr>
              <a:t>資源向上支払交付金（長寿命化）については、対象施設の補修や更新等の目的が達成可能な年数に短縮することもできます。</a:t>
            </a:r>
          </a:p>
        </p:txBody>
      </p:sp>
      <p:sp>
        <p:nvSpPr>
          <p:cNvPr id="25" name="角丸四角形 24"/>
          <p:cNvSpPr/>
          <p:nvPr/>
        </p:nvSpPr>
        <p:spPr>
          <a:xfrm>
            <a:off x="476218" y="805914"/>
            <a:ext cx="130492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j-ea"/>
              </a:rPr>
              <a:t>（１）活動期間</a:t>
            </a:r>
            <a:endParaRPr lang="en-US" altLang="ja-JP" dirty="0">
              <a:solidFill>
                <a:schemeClr val="tx1"/>
              </a:solidFill>
              <a:latin typeface="HG丸ｺﾞｼｯｸM-PRO" pitchFamily="50" charset="-128"/>
              <a:ea typeface="HG丸ｺﾞｼｯｸM-PRO" pitchFamily="50" charset="-128"/>
            </a:endParaRPr>
          </a:p>
        </p:txBody>
      </p:sp>
      <p:pic>
        <p:nvPicPr>
          <p:cNvPr id="7" name="図 6">
            <a:extLst>
              <a:ext uri="{FF2B5EF4-FFF2-40B4-BE49-F238E27FC236}">
                <a16:creationId xmlns:a16="http://schemas.microsoft.com/office/drawing/2014/main" xmlns="" id="{D2981921-4087-4205-BA51-BF501DFAD4A1}"/>
              </a:ext>
            </a:extLst>
          </p:cNvPr>
          <p:cNvPicPr>
            <a:picLocks noChangeAspect="1"/>
          </p:cNvPicPr>
          <p:nvPr/>
        </p:nvPicPr>
        <p:blipFill>
          <a:blip r:embed="rId7"/>
          <a:stretch>
            <a:fillRect/>
          </a:stretch>
        </p:blipFill>
        <p:spPr>
          <a:xfrm>
            <a:off x="7179163" y="2412698"/>
            <a:ext cx="3941579" cy="1899854"/>
          </a:xfrm>
          <a:prstGeom prst="rect">
            <a:avLst/>
          </a:prstGeom>
        </p:spPr>
      </p:pic>
      <p:sp>
        <p:nvSpPr>
          <p:cNvPr id="31" name="フリーフォーム 30"/>
          <p:cNvSpPr/>
          <p:nvPr/>
        </p:nvSpPr>
        <p:spPr>
          <a:xfrm flipH="1">
            <a:off x="3356992" y="3927243"/>
            <a:ext cx="514350" cy="266496"/>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65"/>
          <p:cNvSpPr>
            <a:spLocks noChangeArrowheads="1"/>
          </p:cNvSpPr>
          <p:nvPr/>
        </p:nvSpPr>
        <p:spPr bwMode="auto">
          <a:xfrm>
            <a:off x="3861048" y="4003499"/>
            <a:ext cx="236597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交付金の交付を受けずに活動を行う場合は、いずれの欄も記入しないで下さい。</a:t>
            </a:r>
            <a:endParaRPr lang="en-US" altLang="ja-JP" sz="1000" dirty="0"/>
          </a:p>
        </p:txBody>
      </p:sp>
      <p:sp>
        <p:nvSpPr>
          <p:cNvPr id="38" name="Rectangle 65"/>
          <p:cNvSpPr>
            <a:spLocks noChangeArrowheads="1"/>
          </p:cNvSpPr>
          <p:nvPr/>
        </p:nvSpPr>
        <p:spPr bwMode="auto">
          <a:xfrm>
            <a:off x="4467036" y="2683162"/>
            <a:ext cx="1844588"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t>計画変更を行った場合は</a:t>
            </a:r>
            <a:endParaRPr lang="en-US" altLang="ja-JP" sz="1000" dirty="0"/>
          </a:p>
          <a:p>
            <a:pPr defTabSz="936625"/>
            <a:r>
              <a:rPr lang="ja-JP" altLang="en-US" sz="1000" dirty="0"/>
              <a:t>変更した年度を記入して下さい。</a:t>
            </a:r>
            <a:endParaRPr lang="en-US" altLang="ja-JP" sz="1000" dirty="0"/>
          </a:p>
        </p:txBody>
      </p:sp>
      <p:sp>
        <p:nvSpPr>
          <p:cNvPr id="40" name="フリーフォーム 39"/>
          <p:cNvSpPr/>
          <p:nvPr/>
        </p:nvSpPr>
        <p:spPr>
          <a:xfrm rot="2319140" flipH="1" flipV="1">
            <a:off x="3836551" y="2533100"/>
            <a:ext cx="546784" cy="459778"/>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Rectangle 65"/>
          <p:cNvSpPr>
            <a:spLocks noChangeArrowheads="1"/>
          </p:cNvSpPr>
          <p:nvPr/>
        </p:nvSpPr>
        <p:spPr bwMode="auto">
          <a:xfrm>
            <a:off x="1680063" y="7501037"/>
            <a:ext cx="2088232" cy="1052363"/>
          </a:xfrm>
          <a:prstGeom prst="rect">
            <a:avLst/>
          </a:prstGeom>
          <a:solidFill>
            <a:schemeClr val="bg1"/>
          </a:solidFill>
          <a:ln w="12700">
            <a:solidFill>
              <a:srgbClr val="FF0000"/>
            </a:solidFill>
            <a:miter lim="800000"/>
            <a:headEnd/>
            <a:tailEnd/>
          </a:ln>
        </p:spPr>
        <p:txBody>
          <a:bodyPr lIns="88686" tIns="44343" rIns="88686" bIns="44343" anchor="ctr"/>
          <a:lstStyle/>
          <a:p>
            <a:pPr defTabSz="936625"/>
            <a:r>
              <a:rPr lang="ja-JP" altLang="en-US" sz="1000" dirty="0"/>
              <a:t>農用地の面積については、国土調査等による地籍図等に基づく台帳の合計面積や</a:t>
            </a:r>
            <a:r>
              <a:rPr lang="en-US" altLang="ja-JP" sz="1000" dirty="0">
                <a:latin typeface="+mj-ea"/>
                <a:ea typeface="+mj-ea"/>
              </a:rPr>
              <a:t>1/2,500</a:t>
            </a:r>
            <a:r>
              <a:rPr lang="ja-JP" altLang="en-US" sz="1000" dirty="0"/>
              <a:t>程度以上の縮尺図面の図測による算定を基本とします。詳細については市町村に確認してください。</a:t>
            </a:r>
          </a:p>
        </p:txBody>
      </p:sp>
      <p:sp>
        <p:nvSpPr>
          <p:cNvPr id="46" name="フリーフォーム 45"/>
          <p:cNvSpPr/>
          <p:nvPr/>
        </p:nvSpPr>
        <p:spPr>
          <a:xfrm rot="10800000" flipH="1">
            <a:off x="1124744" y="6969224"/>
            <a:ext cx="555319" cy="864096"/>
          </a:xfrm>
          <a:custGeom>
            <a:avLst/>
            <a:gdLst>
              <a:gd name="connsiteX0" fmla="*/ 457200 w 457200"/>
              <a:gd name="connsiteY0" fmla="*/ 0 h 558800"/>
              <a:gd name="connsiteX1" fmla="*/ 146050 w 457200"/>
              <a:gd name="connsiteY1" fmla="*/ 152400 h 558800"/>
              <a:gd name="connsiteX2" fmla="*/ 0 w 457200"/>
              <a:gd name="connsiteY2" fmla="*/ 558800 h 558800"/>
            </a:gdLst>
            <a:ahLst/>
            <a:cxnLst>
              <a:cxn ang="0">
                <a:pos x="connsiteX0" y="connsiteY0"/>
              </a:cxn>
              <a:cxn ang="0">
                <a:pos x="connsiteX1" y="connsiteY1"/>
              </a:cxn>
              <a:cxn ang="0">
                <a:pos x="connsiteX2" y="connsiteY2"/>
              </a:cxn>
            </a:cxnLst>
            <a:rect l="l" t="t" r="r" b="b"/>
            <a:pathLst>
              <a:path w="457200" h="558800">
                <a:moveTo>
                  <a:pt x="457200" y="0"/>
                </a:moveTo>
                <a:cubicBezTo>
                  <a:pt x="339725" y="29633"/>
                  <a:pt x="222250" y="59267"/>
                  <a:pt x="146050" y="152400"/>
                </a:cubicBezTo>
                <a:cubicBezTo>
                  <a:pt x="69850" y="245533"/>
                  <a:pt x="34925" y="402166"/>
                  <a:pt x="0" y="5588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テキスト ボックス 43"/>
          <p:cNvSpPr txBox="1"/>
          <p:nvPr/>
        </p:nvSpPr>
        <p:spPr>
          <a:xfrm>
            <a:off x="4161692" y="7977336"/>
            <a:ext cx="2512720" cy="1611586"/>
          </a:xfrm>
          <a:prstGeom prst="rect">
            <a:avLst/>
          </a:prstGeom>
          <a:solidFill>
            <a:schemeClr val="bg1"/>
          </a:solidFill>
          <a:ln w="12700">
            <a:solidFill>
              <a:srgbClr val="FF0000"/>
            </a:solidFill>
          </a:ln>
        </p:spPr>
        <p:txBody>
          <a:bodyPr wrap="square" lIns="36000" tIns="36000" rIns="36000" bIns="36000" rtlCol="0">
            <a:spAutoFit/>
          </a:bodyPr>
          <a:lstStyle/>
          <a:p>
            <a:pPr marL="90488" indent="-90488" defTabSz="936625"/>
            <a:r>
              <a:rPr kumimoji="1" lang="ja-JP" altLang="en-US" sz="1000" dirty="0"/>
              <a:t>・ 認定農用地の区域内において、共同活動による保全管理活動等を実施する施設量を</a:t>
            </a:r>
            <a:r>
              <a:rPr lang="ja-JP" altLang="en-US" sz="1000" dirty="0"/>
              <a:t>記入</a:t>
            </a:r>
            <a:r>
              <a:rPr kumimoji="1" lang="ja-JP" altLang="en-US" sz="1000" dirty="0"/>
              <a:t>します。</a:t>
            </a:r>
            <a:endParaRPr kumimoji="1" lang="en-US" altLang="ja-JP" sz="1000" dirty="0"/>
          </a:p>
          <a:p>
            <a:pPr marL="90488" indent="-90488" defTabSz="936625"/>
            <a:r>
              <a:rPr lang="ja-JP" altLang="en-US" sz="1000" dirty="0"/>
              <a:t>・ 下段欄には、上段の数量の内数として資源向上活動（長寿命化）を実施する対象施設の量を記入します。</a:t>
            </a:r>
            <a:endParaRPr lang="en-US" altLang="ja-JP" sz="1000" dirty="0"/>
          </a:p>
          <a:p>
            <a:pPr marL="90488" indent="-90488" defTabSz="936625"/>
            <a:r>
              <a:rPr lang="ja-JP" altLang="en-US" sz="1000" dirty="0"/>
              <a:t>・ </a:t>
            </a:r>
            <a:r>
              <a:rPr kumimoji="1" lang="ja-JP" altLang="en-US" sz="1000" dirty="0"/>
              <a:t>農地維持支払交付金又は資源向上支払交付金（共同）を活用して資源向上活動（長寿命化）を行う場合も</a:t>
            </a:r>
            <a:r>
              <a:rPr lang="ja-JP" altLang="en-US" sz="1000" dirty="0"/>
              <a:t>「うち、施設の長寿命化の対象施設」欄に記入</a:t>
            </a:r>
            <a:r>
              <a:rPr kumimoji="1" lang="ja-JP" altLang="en-US" sz="1000" dirty="0"/>
              <a:t>します。</a:t>
            </a:r>
          </a:p>
        </p:txBody>
      </p:sp>
      <p:sp>
        <p:nvSpPr>
          <p:cNvPr id="37" name="テキスト ボックス 36"/>
          <p:cNvSpPr txBox="1"/>
          <p:nvPr/>
        </p:nvSpPr>
        <p:spPr>
          <a:xfrm>
            <a:off x="4763912" y="6393160"/>
            <a:ext cx="1910499" cy="1149921"/>
          </a:xfrm>
          <a:prstGeom prst="rect">
            <a:avLst/>
          </a:prstGeom>
          <a:solidFill>
            <a:schemeClr val="bg1"/>
          </a:solidFill>
          <a:ln w="12700">
            <a:solidFill>
              <a:srgbClr val="FF0000"/>
            </a:solidFill>
          </a:ln>
        </p:spPr>
        <p:txBody>
          <a:bodyPr wrap="square" lIns="36000" tIns="36000" rIns="36000" bIns="36000" rtlCol="0">
            <a:spAutoFit/>
          </a:bodyPr>
          <a:lstStyle/>
          <a:p>
            <a:pPr marL="82550" indent="-82550" defTabSz="936625"/>
            <a:r>
              <a:rPr lang="ja-JP" altLang="en-US" sz="1000" dirty="0"/>
              <a:t>・ 遊休農地の一部を解消した場合は、数値を変更の上、届出を行います。</a:t>
            </a:r>
            <a:endParaRPr lang="en-US" altLang="ja-JP" sz="1000" dirty="0"/>
          </a:p>
          <a:p>
            <a:pPr marL="82550" indent="-82550" defTabSz="936625"/>
            <a:r>
              <a:rPr kumimoji="1" lang="ja-JP" altLang="en-US" sz="1000" dirty="0"/>
              <a:t>・ 遊休農地については、</a:t>
            </a:r>
            <a:r>
              <a:rPr lang="ja-JP" altLang="en-US" sz="1000" dirty="0"/>
              <a:t>活動計画書</a:t>
            </a:r>
            <a:r>
              <a:rPr kumimoji="1" lang="ja-JP" altLang="en-US" sz="1000" dirty="0"/>
              <a:t>に位置付けた活動を行い、</a:t>
            </a:r>
            <a:r>
              <a:rPr lang="ja-JP" altLang="en-US" sz="1000" dirty="0"/>
              <a:t>活動</a:t>
            </a:r>
            <a:r>
              <a:rPr kumimoji="1" lang="ja-JP" altLang="en-US" sz="1000" dirty="0"/>
              <a:t>期間内に耕作可能な状態とする必要があります。</a:t>
            </a:r>
          </a:p>
        </p:txBody>
      </p:sp>
      <p:sp>
        <p:nvSpPr>
          <p:cNvPr id="49" name="フリーフォーム 48"/>
          <p:cNvSpPr/>
          <p:nvPr/>
        </p:nvSpPr>
        <p:spPr>
          <a:xfrm rot="16200000" flipV="1">
            <a:off x="3689408" y="8523111"/>
            <a:ext cx="139868" cy="80469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a:off x="668639" y="8678291"/>
            <a:ext cx="2688353" cy="79809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a:off x="678209" y="6718007"/>
            <a:ext cx="3190459" cy="72854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11790695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9"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7"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25</a:t>
            </a:r>
          </a:p>
        </p:txBody>
      </p:sp>
      <p:sp>
        <p:nvSpPr>
          <p:cNvPr id="75" name="正方形/長方形 74"/>
          <p:cNvSpPr/>
          <p:nvPr/>
        </p:nvSpPr>
        <p:spPr>
          <a:xfrm>
            <a:off x="188640" y="1807789"/>
            <a:ext cx="6444000" cy="7776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sz="1200">
              <a:solidFill>
                <a:srgbClr val="FFFFFF"/>
              </a:solidFill>
            </a:endParaRPr>
          </a:p>
        </p:txBody>
      </p:sp>
      <p:pic>
        <p:nvPicPr>
          <p:cNvPr id="2" name="図 1">
            <a:extLst>
              <a:ext uri="{FF2B5EF4-FFF2-40B4-BE49-F238E27FC236}">
                <a16:creationId xmlns:a16="http://schemas.microsoft.com/office/drawing/2014/main" xmlns="" id="{C0CB8F33-9DA7-4423-9E33-C648C0FCA6CB}"/>
              </a:ext>
            </a:extLst>
          </p:cNvPr>
          <p:cNvPicPr>
            <a:picLocks noChangeAspect="1"/>
          </p:cNvPicPr>
          <p:nvPr/>
        </p:nvPicPr>
        <p:blipFill>
          <a:blip r:embed="rId2"/>
          <a:stretch>
            <a:fillRect/>
          </a:stretch>
        </p:blipFill>
        <p:spPr>
          <a:xfrm rot="16200000">
            <a:off x="-3402145" y="5192075"/>
            <a:ext cx="7848407" cy="689201"/>
          </a:xfrm>
          <a:prstGeom prst="rect">
            <a:avLst/>
          </a:prstGeom>
        </p:spPr>
      </p:pic>
      <p:pic>
        <p:nvPicPr>
          <p:cNvPr id="277" name="図 276"/>
          <p:cNvPicPr>
            <a:picLocks/>
          </p:cNvPicPr>
          <p:nvPr/>
        </p:nvPicPr>
        <p:blipFill>
          <a:blip r:embed="rId3" cstate="screen">
            <a:grayscl/>
            <a:extLst>
              <a:ext uri="{28A0092B-C50C-407E-A947-70E740481C1C}">
                <a14:useLocalDpi xmlns:a14="http://schemas.microsoft.com/office/drawing/2010/main"/>
              </a:ext>
            </a:extLst>
          </a:blip>
          <a:srcRect/>
          <a:stretch>
            <a:fillRect/>
          </a:stretch>
        </p:blipFill>
        <p:spPr bwMode="auto">
          <a:xfrm rot="16200000">
            <a:off x="30969" y="2868442"/>
            <a:ext cx="7128791" cy="54377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8" name="グループ化 277"/>
          <p:cNvGrpSpPr/>
          <p:nvPr/>
        </p:nvGrpSpPr>
        <p:grpSpPr>
          <a:xfrm>
            <a:off x="4220485" y="3649728"/>
            <a:ext cx="944100" cy="871155"/>
            <a:chOff x="7199366" y="4537905"/>
            <a:chExt cx="944100" cy="871155"/>
          </a:xfrm>
        </p:grpSpPr>
        <p:sp>
          <p:nvSpPr>
            <p:cNvPr id="279" name="フリーフォーム 278"/>
            <p:cNvSpPr/>
            <p:nvPr/>
          </p:nvSpPr>
          <p:spPr>
            <a:xfrm rot="16200000">
              <a:off x="7243983" y="4501422"/>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pattFill prst="openDmnd">
              <a:fgClr>
                <a:schemeClr val="tx1"/>
              </a:fgClr>
              <a:bgClr>
                <a:schemeClr val="bg1"/>
              </a:bgClr>
            </a:patt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0" name="フリーフォーム 279"/>
            <p:cNvSpPr/>
            <p:nvPr/>
          </p:nvSpPr>
          <p:spPr>
            <a:xfrm rot="16200000">
              <a:off x="7235849" y="4509577"/>
              <a:ext cx="863000" cy="93596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637815"/>
                <a:gd name="connsiteY0" fmla="*/ 0 h 1033013"/>
                <a:gd name="connsiteX1" fmla="*/ 2730 w 637815"/>
                <a:gd name="connsiteY1" fmla="*/ 10931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18152 w 649583"/>
                <a:gd name="connsiteY0" fmla="*/ 0 h 1033013"/>
                <a:gd name="connsiteX1" fmla="*/ 14498 w 649583"/>
                <a:gd name="connsiteY1" fmla="*/ 109313 h 1033013"/>
                <a:gd name="connsiteX2" fmla="*/ 0 w 649583"/>
                <a:gd name="connsiteY2" fmla="*/ 118558 h 1033013"/>
                <a:gd name="connsiteX3" fmla="*/ 231480 w 649583"/>
                <a:gd name="connsiteY3" fmla="*/ 1033013 h 1033013"/>
                <a:gd name="connsiteX4" fmla="*/ 637858 w 649583"/>
                <a:gd name="connsiteY4" fmla="*/ 912649 h 1033013"/>
                <a:gd name="connsiteX5" fmla="*/ 649583 w 649583"/>
                <a:gd name="connsiteY5" fmla="*/ 888882 h 1033013"/>
                <a:gd name="connsiteX6" fmla="*/ 428710 w 649583"/>
                <a:gd name="connsiteY6" fmla="*/ 10940 h 1033013"/>
                <a:gd name="connsiteX7" fmla="*/ 418152 w 649583"/>
                <a:gd name="connsiteY7" fmla="*/ 0 h 1033013"/>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8710 w 649583"/>
                <a:gd name="connsiteY6" fmla="*/ 15342 h 1037415"/>
                <a:gd name="connsiteX7" fmla="*/ 406384 w 649583"/>
                <a:gd name="connsiteY7" fmla="*/ 0 h 1037415"/>
                <a:gd name="connsiteX0" fmla="*/ 406384 w 649583"/>
                <a:gd name="connsiteY0" fmla="*/ 0 h 1037415"/>
                <a:gd name="connsiteX1" fmla="*/ 14498 w 649583"/>
                <a:gd name="connsiteY1" fmla="*/ 113715 h 1037415"/>
                <a:gd name="connsiteX2" fmla="*/ 0 w 649583"/>
                <a:gd name="connsiteY2" fmla="*/ 122960 h 1037415"/>
                <a:gd name="connsiteX3" fmla="*/ 231480 w 649583"/>
                <a:gd name="connsiteY3" fmla="*/ 1037415 h 1037415"/>
                <a:gd name="connsiteX4" fmla="*/ 637858 w 649583"/>
                <a:gd name="connsiteY4" fmla="*/ 917051 h 1037415"/>
                <a:gd name="connsiteX5" fmla="*/ 649583 w 649583"/>
                <a:gd name="connsiteY5" fmla="*/ 893284 h 1037415"/>
                <a:gd name="connsiteX6" fmla="*/ 426749 w 649583"/>
                <a:gd name="connsiteY6" fmla="*/ 19744 h 1037415"/>
                <a:gd name="connsiteX7" fmla="*/ 406384 w 649583"/>
                <a:gd name="connsiteY7" fmla="*/ 0 h 1037415"/>
                <a:gd name="connsiteX0" fmla="*/ 406384 w 637858"/>
                <a:gd name="connsiteY0" fmla="*/ 0 h 1037415"/>
                <a:gd name="connsiteX1" fmla="*/ 14498 w 637858"/>
                <a:gd name="connsiteY1" fmla="*/ 113715 h 1037415"/>
                <a:gd name="connsiteX2" fmla="*/ 0 w 637858"/>
                <a:gd name="connsiteY2" fmla="*/ 122960 h 1037415"/>
                <a:gd name="connsiteX3" fmla="*/ 231480 w 637858"/>
                <a:gd name="connsiteY3" fmla="*/ 1037415 h 1037415"/>
                <a:gd name="connsiteX4" fmla="*/ 637858 w 637858"/>
                <a:gd name="connsiteY4" fmla="*/ 917051 h 1037415"/>
                <a:gd name="connsiteX5" fmla="*/ 629970 w 637858"/>
                <a:gd name="connsiteY5" fmla="*/ 814052 h 1037415"/>
                <a:gd name="connsiteX6" fmla="*/ 426749 w 637858"/>
                <a:gd name="connsiteY6" fmla="*/ 19744 h 1037415"/>
                <a:gd name="connsiteX7" fmla="*/ 406384 w 637858"/>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616284 w 629970"/>
                <a:gd name="connsiteY4" fmla="*/ 859828 h 1037415"/>
                <a:gd name="connsiteX5" fmla="*/ 629970 w 629970"/>
                <a:gd name="connsiteY5" fmla="*/ 814052 h 1037415"/>
                <a:gd name="connsiteX6" fmla="*/ 426749 w 629970"/>
                <a:gd name="connsiteY6" fmla="*/ 19744 h 1037415"/>
                <a:gd name="connsiteX7" fmla="*/ 406384 w 629970"/>
                <a:gd name="connsiteY7" fmla="*/ 0 h 1037415"/>
                <a:gd name="connsiteX0" fmla="*/ 406384 w 629970"/>
                <a:gd name="connsiteY0" fmla="*/ 0 h 1037415"/>
                <a:gd name="connsiteX1" fmla="*/ 14498 w 629970"/>
                <a:gd name="connsiteY1" fmla="*/ 113715 h 1037415"/>
                <a:gd name="connsiteX2" fmla="*/ 0 w 629970"/>
                <a:gd name="connsiteY2" fmla="*/ 122960 h 1037415"/>
                <a:gd name="connsiteX3" fmla="*/ 231480 w 629970"/>
                <a:gd name="connsiteY3" fmla="*/ 1037415 h 1037415"/>
                <a:gd name="connsiteX4" fmla="*/ 599373 w 629970"/>
                <a:gd name="connsiteY4" fmla="*/ 892845 h 1037415"/>
                <a:gd name="connsiteX5" fmla="*/ 616284 w 629970"/>
                <a:gd name="connsiteY5" fmla="*/ 859828 h 1037415"/>
                <a:gd name="connsiteX6" fmla="*/ 629970 w 629970"/>
                <a:gd name="connsiteY6" fmla="*/ 814052 h 1037415"/>
                <a:gd name="connsiteX7" fmla="*/ 426749 w 629970"/>
                <a:gd name="connsiteY7" fmla="*/ 19744 h 1037415"/>
                <a:gd name="connsiteX8" fmla="*/ 406384 w 629970"/>
                <a:gd name="connsiteY8" fmla="*/ 0 h 1037415"/>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1004402"/>
                <a:gd name="connsiteX1" fmla="*/ 14498 w 629970"/>
                <a:gd name="connsiteY1" fmla="*/ 113715 h 1004402"/>
                <a:gd name="connsiteX2" fmla="*/ 0 w 629970"/>
                <a:gd name="connsiteY2" fmla="*/ 122960 h 1004402"/>
                <a:gd name="connsiteX3" fmla="*/ 443300 w 629970"/>
                <a:gd name="connsiteY3" fmla="*/ 1004402 h 1004402"/>
                <a:gd name="connsiteX4" fmla="*/ 599373 w 629970"/>
                <a:gd name="connsiteY4" fmla="*/ 892845 h 1004402"/>
                <a:gd name="connsiteX5" fmla="*/ 616284 w 629970"/>
                <a:gd name="connsiteY5" fmla="*/ 859828 h 1004402"/>
                <a:gd name="connsiteX6" fmla="*/ 629970 w 629970"/>
                <a:gd name="connsiteY6" fmla="*/ 814052 h 1004402"/>
                <a:gd name="connsiteX7" fmla="*/ 426749 w 629970"/>
                <a:gd name="connsiteY7" fmla="*/ 19744 h 1004402"/>
                <a:gd name="connsiteX8" fmla="*/ 406384 w 629970"/>
                <a:gd name="connsiteY8" fmla="*/ 0 h 1004402"/>
                <a:gd name="connsiteX0" fmla="*/ 406384 w 629970"/>
                <a:gd name="connsiteY0" fmla="*/ 0 h 995598"/>
                <a:gd name="connsiteX1" fmla="*/ 14498 w 629970"/>
                <a:gd name="connsiteY1" fmla="*/ 113715 h 995598"/>
                <a:gd name="connsiteX2" fmla="*/ 0 w 629970"/>
                <a:gd name="connsiteY2" fmla="*/ 122960 h 995598"/>
                <a:gd name="connsiteX3" fmla="*/ 470758 w 629970"/>
                <a:gd name="connsiteY3" fmla="*/ 995598 h 995598"/>
                <a:gd name="connsiteX4" fmla="*/ 599373 w 629970"/>
                <a:gd name="connsiteY4" fmla="*/ 892845 h 995598"/>
                <a:gd name="connsiteX5" fmla="*/ 616284 w 629970"/>
                <a:gd name="connsiteY5" fmla="*/ 859828 h 995598"/>
                <a:gd name="connsiteX6" fmla="*/ 629970 w 629970"/>
                <a:gd name="connsiteY6" fmla="*/ 814052 h 995598"/>
                <a:gd name="connsiteX7" fmla="*/ 426749 w 629970"/>
                <a:gd name="connsiteY7" fmla="*/ 19744 h 995598"/>
                <a:gd name="connsiteX8" fmla="*/ 406384 w 629970"/>
                <a:gd name="connsiteY8"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406384 w 629970"/>
                <a:gd name="connsiteY0" fmla="*/ 0 h 995598"/>
                <a:gd name="connsiteX1" fmla="*/ 14498 w 629970"/>
                <a:gd name="connsiteY1" fmla="*/ 113715 h 995598"/>
                <a:gd name="connsiteX2" fmla="*/ 0 w 629970"/>
                <a:gd name="connsiteY2" fmla="*/ 122960 h 995598"/>
                <a:gd name="connsiteX3" fmla="*/ 73746 w 629970"/>
                <a:gd name="connsiteY3" fmla="*/ 410850 h 995598"/>
                <a:gd name="connsiteX4" fmla="*/ 470758 w 629970"/>
                <a:gd name="connsiteY4" fmla="*/ 995598 h 995598"/>
                <a:gd name="connsiteX5" fmla="*/ 599373 w 629970"/>
                <a:gd name="connsiteY5" fmla="*/ 892845 h 995598"/>
                <a:gd name="connsiteX6" fmla="*/ 616284 w 629970"/>
                <a:gd name="connsiteY6" fmla="*/ 859828 h 995598"/>
                <a:gd name="connsiteX7" fmla="*/ 629970 w 629970"/>
                <a:gd name="connsiteY7" fmla="*/ 814052 h 995598"/>
                <a:gd name="connsiteX8" fmla="*/ 426749 w 629970"/>
                <a:gd name="connsiteY8" fmla="*/ 19744 h 995598"/>
                <a:gd name="connsiteX9" fmla="*/ 406384 w 629970"/>
                <a:gd name="connsiteY9" fmla="*/ 0 h 995598"/>
                <a:gd name="connsiteX0" fmla="*/ 803222 w 1026808"/>
                <a:gd name="connsiteY0" fmla="*/ 0 h 995598"/>
                <a:gd name="connsiteX1" fmla="*/ 411336 w 1026808"/>
                <a:gd name="connsiteY1" fmla="*/ 113715 h 995598"/>
                <a:gd name="connsiteX2" fmla="*/ 396838 w 1026808"/>
                <a:gd name="connsiteY2" fmla="*/ 122960 h 995598"/>
                <a:gd name="connsiteX3" fmla="*/ 470584 w 1026808"/>
                <a:gd name="connsiteY3" fmla="*/ 410850 h 995598"/>
                <a:gd name="connsiteX4" fmla="*/ 1834 w 1026808"/>
                <a:gd name="connsiteY4" fmla="*/ 540703 h 995598"/>
                <a:gd name="connsiteX5" fmla="*/ 867596 w 1026808"/>
                <a:gd name="connsiteY5" fmla="*/ 995598 h 995598"/>
                <a:gd name="connsiteX6" fmla="*/ 996211 w 1026808"/>
                <a:gd name="connsiteY6" fmla="*/ 892845 h 995598"/>
                <a:gd name="connsiteX7" fmla="*/ 1013122 w 1026808"/>
                <a:gd name="connsiteY7" fmla="*/ 859828 h 995598"/>
                <a:gd name="connsiteX8" fmla="*/ 1026808 w 1026808"/>
                <a:gd name="connsiteY8" fmla="*/ 814052 h 995598"/>
                <a:gd name="connsiteX9" fmla="*/ 823587 w 1026808"/>
                <a:gd name="connsiteY9" fmla="*/ 19744 h 995598"/>
                <a:gd name="connsiteX10" fmla="*/ 803222 w 1026808"/>
                <a:gd name="connsiteY10" fmla="*/ 0 h 995598"/>
                <a:gd name="connsiteX0" fmla="*/ 855244 w 1078830"/>
                <a:gd name="connsiteY0" fmla="*/ 0 h 995598"/>
                <a:gd name="connsiteX1" fmla="*/ 463358 w 1078830"/>
                <a:gd name="connsiteY1" fmla="*/ 113715 h 995598"/>
                <a:gd name="connsiteX2" fmla="*/ 448860 w 1078830"/>
                <a:gd name="connsiteY2" fmla="*/ 122960 h 995598"/>
                <a:gd name="connsiteX3" fmla="*/ 522606 w 1078830"/>
                <a:gd name="connsiteY3" fmla="*/ 410850 h 995598"/>
                <a:gd name="connsiteX4" fmla="*/ 149960 w 1078830"/>
                <a:gd name="connsiteY4" fmla="*/ 547305 h 995598"/>
                <a:gd name="connsiteX5" fmla="*/ 53856 w 1078830"/>
                <a:gd name="connsiteY5" fmla="*/ 540703 h 995598"/>
                <a:gd name="connsiteX6" fmla="*/ 919618 w 1078830"/>
                <a:gd name="connsiteY6" fmla="*/ 995598 h 995598"/>
                <a:gd name="connsiteX7" fmla="*/ 1048233 w 1078830"/>
                <a:gd name="connsiteY7" fmla="*/ 892845 h 995598"/>
                <a:gd name="connsiteX8" fmla="*/ 1065144 w 1078830"/>
                <a:gd name="connsiteY8" fmla="*/ 859828 h 995598"/>
                <a:gd name="connsiteX9" fmla="*/ 1078830 w 1078830"/>
                <a:gd name="connsiteY9" fmla="*/ 814052 h 995598"/>
                <a:gd name="connsiteX10" fmla="*/ 875609 w 1078830"/>
                <a:gd name="connsiteY10" fmla="*/ 19744 h 995598"/>
                <a:gd name="connsiteX11" fmla="*/ 855244 w 1078830"/>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8750 w 1024974"/>
                <a:gd name="connsiteY3" fmla="*/ 410850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2866 w 1024974"/>
                <a:gd name="connsiteY3" fmla="*/ 430658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96104 w 1024974"/>
                <a:gd name="connsiteY4" fmla="*/ 547305 h 995598"/>
                <a:gd name="connsiteX5" fmla="*/ 0 w 1024974"/>
                <a:gd name="connsiteY5" fmla="*/ 540703 h 995598"/>
                <a:gd name="connsiteX6" fmla="*/ 865762 w 1024974"/>
                <a:gd name="connsiteY6" fmla="*/ 995598 h 995598"/>
                <a:gd name="connsiteX7" fmla="*/ 994377 w 1024974"/>
                <a:gd name="connsiteY7" fmla="*/ 892845 h 995598"/>
                <a:gd name="connsiteX8" fmla="*/ 1011288 w 1024974"/>
                <a:gd name="connsiteY8" fmla="*/ 859828 h 995598"/>
                <a:gd name="connsiteX9" fmla="*/ 1024974 w 1024974"/>
                <a:gd name="connsiteY9" fmla="*/ 814052 h 995598"/>
                <a:gd name="connsiteX10" fmla="*/ 821753 w 1024974"/>
                <a:gd name="connsiteY10" fmla="*/ 19744 h 995598"/>
                <a:gd name="connsiteX11" fmla="*/ 801388 w 1024974"/>
                <a:gd name="connsiteY11"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141572 w 1070442"/>
                <a:gd name="connsiteY4" fmla="*/ 547305 h 995598"/>
                <a:gd name="connsiteX5" fmla="*/ 84695 w 1070442"/>
                <a:gd name="connsiteY5" fmla="*/ 562711 h 995598"/>
                <a:gd name="connsiteX6" fmla="*/ 45468 w 1070442"/>
                <a:gd name="connsiteY6" fmla="*/ 540703 h 995598"/>
                <a:gd name="connsiteX7" fmla="*/ 6242 w 1070442"/>
                <a:gd name="connsiteY7" fmla="*/ 762993 h 995598"/>
                <a:gd name="connsiteX8" fmla="*/ 911230 w 1070442"/>
                <a:gd name="connsiteY8" fmla="*/ 995598 h 995598"/>
                <a:gd name="connsiteX9" fmla="*/ 1039845 w 1070442"/>
                <a:gd name="connsiteY9" fmla="*/ 892845 h 995598"/>
                <a:gd name="connsiteX10" fmla="*/ 1056756 w 1070442"/>
                <a:gd name="connsiteY10" fmla="*/ 859828 h 995598"/>
                <a:gd name="connsiteX11" fmla="*/ 1070442 w 1070442"/>
                <a:gd name="connsiteY11" fmla="*/ 814052 h 995598"/>
                <a:gd name="connsiteX12" fmla="*/ 867221 w 1070442"/>
                <a:gd name="connsiteY12" fmla="*/ 19744 h 995598"/>
                <a:gd name="connsiteX13" fmla="*/ 846856 w 1070442"/>
                <a:gd name="connsiteY13" fmla="*/ 0 h 995598"/>
                <a:gd name="connsiteX0" fmla="*/ 846856 w 1070442"/>
                <a:gd name="connsiteY0" fmla="*/ 0 h 995598"/>
                <a:gd name="connsiteX1" fmla="*/ 454970 w 1070442"/>
                <a:gd name="connsiteY1" fmla="*/ 113715 h 995598"/>
                <a:gd name="connsiteX2" fmla="*/ 440472 w 1070442"/>
                <a:gd name="connsiteY2" fmla="*/ 122960 h 995598"/>
                <a:gd name="connsiteX3" fmla="*/ 510295 w 1070442"/>
                <a:gd name="connsiteY3" fmla="*/ 428457 h 995598"/>
                <a:gd name="connsiteX4" fmla="*/ 84695 w 1070442"/>
                <a:gd name="connsiteY4" fmla="*/ 562711 h 995598"/>
                <a:gd name="connsiteX5" fmla="*/ 45468 w 1070442"/>
                <a:gd name="connsiteY5" fmla="*/ 540703 h 995598"/>
                <a:gd name="connsiteX6" fmla="*/ 6242 w 1070442"/>
                <a:gd name="connsiteY6" fmla="*/ 762993 h 995598"/>
                <a:gd name="connsiteX7" fmla="*/ 911230 w 1070442"/>
                <a:gd name="connsiteY7" fmla="*/ 995598 h 995598"/>
                <a:gd name="connsiteX8" fmla="*/ 1039845 w 1070442"/>
                <a:gd name="connsiteY8" fmla="*/ 892845 h 995598"/>
                <a:gd name="connsiteX9" fmla="*/ 1056756 w 1070442"/>
                <a:gd name="connsiteY9" fmla="*/ 859828 h 995598"/>
                <a:gd name="connsiteX10" fmla="*/ 1070442 w 1070442"/>
                <a:gd name="connsiteY10" fmla="*/ 814052 h 995598"/>
                <a:gd name="connsiteX11" fmla="*/ 867221 w 1070442"/>
                <a:gd name="connsiteY11" fmla="*/ 19744 h 995598"/>
                <a:gd name="connsiteX12" fmla="*/ 846856 w 1070442"/>
                <a:gd name="connsiteY12" fmla="*/ 0 h 995598"/>
                <a:gd name="connsiteX0" fmla="*/ 840614 w 1064200"/>
                <a:gd name="connsiteY0" fmla="*/ 0 h 995598"/>
                <a:gd name="connsiteX1" fmla="*/ 448728 w 1064200"/>
                <a:gd name="connsiteY1" fmla="*/ 113715 h 995598"/>
                <a:gd name="connsiteX2" fmla="*/ 434230 w 1064200"/>
                <a:gd name="connsiteY2" fmla="*/ 122960 h 995598"/>
                <a:gd name="connsiteX3" fmla="*/ 504053 w 1064200"/>
                <a:gd name="connsiteY3" fmla="*/ 428457 h 995598"/>
                <a:gd name="connsiteX4" fmla="*/ 78453 w 1064200"/>
                <a:gd name="connsiteY4" fmla="*/ 562711 h 995598"/>
                <a:gd name="connsiteX5" fmla="*/ 39226 w 1064200"/>
                <a:gd name="connsiteY5" fmla="*/ 540703 h 995598"/>
                <a:gd name="connsiteX6" fmla="*/ 0 w 1064200"/>
                <a:gd name="connsiteY6" fmla="*/ 762993 h 995598"/>
                <a:gd name="connsiteX7" fmla="*/ 904988 w 1064200"/>
                <a:gd name="connsiteY7" fmla="*/ 995598 h 995598"/>
                <a:gd name="connsiteX8" fmla="*/ 1033603 w 1064200"/>
                <a:gd name="connsiteY8" fmla="*/ 892845 h 995598"/>
                <a:gd name="connsiteX9" fmla="*/ 1050514 w 1064200"/>
                <a:gd name="connsiteY9" fmla="*/ 859828 h 995598"/>
                <a:gd name="connsiteX10" fmla="*/ 1064200 w 1064200"/>
                <a:gd name="connsiteY10" fmla="*/ 814052 h 995598"/>
                <a:gd name="connsiteX11" fmla="*/ 860979 w 1064200"/>
                <a:gd name="connsiteY11" fmla="*/ 19744 h 995598"/>
                <a:gd name="connsiteX12" fmla="*/ 840614 w 1064200"/>
                <a:gd name="connsiteY12" fmla="*/ 0 h 995598"/>
                <a:gd name="connsiteX0" fmla="*/ 801388 w 1024974"/>
                <a:gd name="connsiteY0" fmla="*/ 0 h 995598"/>
                <a:gd name="connsiteX1" fmla="*/ 409502 w 1024974"/>
                <a:gd name="connsiteY1" fmla="*/ 113715 h 995598"/>
                <a:gd name="connsiteX2" fmla="*/ 395004 w 1024974"/>
                <a:gd name="connsiteY2" fmla="*/ 122960 h 995598"/>
                <a:gd name="connsiteX3" fmla="*/ 464827 w 1024974"/>
                <a:gd name="connsiteY3" fmla="*/ 428457 h 995598"/>
                <a:gd name="connsiteX4" fmla="*/ 39227 w 1024974"/>
                <a:gd name="connsiteY4" fmla="*/ 562711 h 995598"/>
                <a:gd name="connsiteX5" fmla="*/ 0 w 1024974"/>
                <a:gd name="connsiteY5" fmla="*/ 540703 h 995598"/>
                <a:gd name="connsiteX6" fmla="*/ 43148 w 1024974"/>
                <a:gd name="connsiteY6" fmla="*/ 751989 h 995598"/>
                <a:gd name="connsiteX7" fmla="*/ 865762 w 1024974"/>
                <a:gd name="connsiteY7" fmla="*/ 995598 h 995598"/>
                <a:gd name="connsiteX8" fmla="*/ 994377 w 1024974"/>
                <a:gd name="connsiteY8" fmla="*/ 892845 h 995598"/>
                <a:gd name="connsiteX9" fmla="*/ 1011288 w 1024974"/>
                <a:gd name="connsiteY9" fmla="*/ 859828 h 995598"/>
                <a:gd name="connsiteX10" fmla="*/ 1024974 w 1024974"/>
                <a:gd name="connsiteY10" fmla="*/ 814052 h 995598"/>
                <a:gd name="connsiteX11" fmla="*/ 821753 w 1024974"/>
                <a:gd name="connsiteY11" fmla="*/ 19744 h 995598"/>
                <a:gd name="connsiteX12" fmla="*/ 801388 w 1024974"/>
                <a:gd name="connsiteY12" fmla="*/ 0 h 995598"/>
                <a:gd name="connsiteX0" fmla="*/ 801388 w 1024974"/>
                <a:gd name="connsiteY0" fmla="*/ 0 h 1203171"/>
                <a:gd name="connsiteX1" fmla="*/ 409502 w 1024974"/>
                <a:gd name="connsiteY1" fmla="*/ 113715 h 1203171"/>
                <a:gd name="connsiteX2" fmla="*/ 395004 w 1024974"/>
                <a:gd name="connsiteY2" fmla="*/ 122960 h 1203171"/>
                <a:gd name="connsiteX3" fmla="*/ 464827 w 1024974"/>
                <a:gd name="connsiteY3" fmla="*/ 428457 h 1203171"/>
                <a:gd name="connsiteX4" fmla="*/ 39227 w 1024974"/>
                <a:gd name="connsiteY4" fmla="*/ 562711 h 1203171"/>
                <a:gd name="connsiteX5" fmla="*/ 0 w 1024974"/>
                <a:gd name="connsiteY5" fmla="*/ 540703 h 1203171"/>
                <a:gd name="connsiteX6" fmla="*/ 43148 w 1024974"/>
                <a:gd name="connsiteY6" fmla="*/ 751989 h 1203171"/>
                <a:gd name="connsiteX7" fmla="*/ 154942 w 1024974"/>
                <a:gd name="connsiteY7" fmla="*/ 1203171 h 1203171"/>
                <a:gd name="connsiteX8" fmla="*/ 865762 w 1024974"/>
                <a:gd name="connsiteY8" fmla="*/ 995598 h 1203171"/>
                <a:gd name="connsiteX9" fmla="*/ 994377 w 1024974"/>
                <a:gd name="connsiteY9" fmla="*/ 892845 h 1203171"/>
                <a:gd name="connsiteX10" fmla="*/ 1011288 w 1024974"/>
                <a:gd name="connsiteY10" fmla="*/ 859828 h 1203171"/>
                <a:gd name="connsiteX11" fmla="*/ 1024974 w 1024974"/>
                <a:gd name="connsiteY11" fmla="*/ 814052 h 1203171"/>
                <a:gd name="connsiteX12" fmla="*/ 821753 w 1024974"/>
                <a:gd name="connsiteY12" fmla="*/ 19744 h 1203171"/>
                <a:gd name="connsiteX13" fmla="*/ 801388 w 1024974"/>
                <a:gd name="connsiteY13" fmla="*/ 0 h 1203171"/>
                <a:gd name="connsiteX0" fmla="*/ 801388 w 1024974"/>
                <a:gd name="connsiteY0" fmla="*/ 0 h 1223566"/>
                <a:gd name="connsiteX1" fmla="*/ 409502 w 1024974"/>
                <a:gd name="connsiteY1" fmla="*/ 113715 h 1223566"/>
                <a:gd name="connsiteX2" fmla="*/ 395004 w 1024974"/>
                <a:gd name="connsiteY2" fmla="*/ 122960 h 1223566"/>
                <a:gd name="connsiteX3" fmla="*/ 464827 w 1024974"/>
                <a:gd name="connsiteY3" fmla="*/ 428457 h 1223566"/>
                <a:gd name="connsiteX4" fmla="*/ 39227 w 1024974"/>
                <a:gd name="connsiteY4" fmla="*/ 562711 h 1223566"/>
                <a:gd name="connsiteX5" fmla="*/ 0 w 1024974"/>
                <a:gd name="connsiteY5" fmla="*/ 540703 h 1223566"/>
                <a:gd name="connsiteX6" fmla="*/ 43148 w 1024974"/>
                <a:gd name="connsiteY6" fmla="*/ 751989 h 1223566"/>
                <a:gd name="connsiteX7" fmla="*/ 154942 w 1024974"/>
                <a:gd name="connsiteY7" fmla="*/ 1203171 h 1223566"/>
                <a:gd name="connsiteX8" fmla="*/ 174555 w 1024974"/>
                <a:gd name="connsiteY8" fmla="*/ 1216376 h 1223566"/>
                <a:gd name="connsiteX9" fmla="*/ 865762 w 1024974"/>
                <a:gd name="connsiteY9" fmla="*/ 995598 h 1223566"/>
                <a:gd name="connsiteX10" fmla="*/ 994377 w 1024974"/>
                <a:gd name="connsiteY10" fmla="*/ 892845 h 1223566"/>
                <a:gd name="connsiteX11" fmla="*/ 1011288 w 1024974"/>
                <a:gd name="connsiteY11" fmla="*/ 859828 h 1223566"/>
                <a:gd name="connsiteX12" fmla="*/ 1024974 w 1024974"/>
                <a:gd name="connsiteY12" fmla="*/ 814052 h 1223566"/>
                <a:gd name="connsiteX13" fmla="*/ 821753 w 1024974"/>
                <a:gd name="connsiteY13" fmla="*/ 19744 h 1223566"/>
                <a:gd name="connsiteX14" fmla="*/ 801388 w 1024974"/>
                <a:gd name="connsiteY14" fmla="*/ 0 h 122356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154942 w 1024974"/>
                <a:gd name="connsiteY7" fmla="*/ 1203171 h 1216376"/>
                <a:gd name="connsiteX8" fmla="*/ 174555 w 1024974"/>
                <a:gd name="connsiteY8" fmla="*/ 1216376 h 1216376"/>
                <a:gd name="connsiteX9" fmla="*/ 865762 w 1024974"/>
                <a:gd name="connsiteY9" fmla="*/ 995598 h 1216376"/>
                <a:gd name="connsiteX10" fmla="*/ 994377 w 1024974"/>
                <a:gd name="connsiteY10" fmla="*/ 892845 h 1216376"/>
                <a:gd name="connsiteX11" fmla="*/ 1011288 w 1024974"/>
                <a:gd name="connsiteY11" fmla="*/ 859828 h 1216376"/>
                <a:gd name="connsiteX12" fmla="*/ 1024974 w 1024974"/>
                <a:gd name="connsiteY12" fmla="*/ 814052 h 1216376"/>
                <a:gd name="connsiteX13" fmla="*/ 821753 w 1024974"/>
                <a:gd name="connsiteY13" fmla="*/ 19744 h 1216376"/>
                <a:gd name="connsiteX14" fmla="*/ 801388 w 1024974"/>
                <a:gd name="connsiteY14"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60800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39227 w 1024974"/>
                <a:gd name="connsiteY4" fmla="*/ 562711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23537 w 1024974"/>
                <a:gd name="connsiteY4" fmla="*/ 558310 h 1216376"/>
                <a:gd name="connsiteX5" fmla="*/ 0 w 1024974"/>
                <a:gd name="connsiteY5" fmla="*/ 540703 h 1216376"/>
                <a:gd name="connsiteX6" fmla="*/ 43148 w 1024974"/>
                <a:gd name="connsiteY6" fmla="*/ 751989 h 1216376"/>
                <a:gd name="connsiteX7" fmla="*/ 58839 w 1024974"/>
                <a:gd name="connsiteY7" fmla="*/ 840024 h 1216376"/>
                <a:gd name="connsiteX8" fmla="*/ 154942 w 1024974"/>
                <a:gd name="connsiteY8" fmla="*/ 1203171 h 1216376"/>
                <a:gd name="connsiteX9" fmla="*/ 174555 w 1024974"/>
                <a:gd name="connsiteY9" fmla="*/ 1216376 h 1216376"/>
                <a:gd name="connsiteX10" fmla="*/ 865762 w 1024974"/>
                <a:gd name="connsiteY10" fmla="*/ 995598 h 1216376"/>
                <a:gd name="connsiteX11" fmla="*/ 994377 w 1024974"/>
                <a:gd name="connsiteY11" fmla="*/ 892845 h 1216376"/>
                <a:gd name="connsiteX12" fmla="*/ 1011288 w 1024974"/>
                <a:gd name="connsiteY12" fmla="*/ 859828 h 1216376"/>
                <a:gd name="connsiteX13" fmla="*/ 1024974 w 1024974"/>
                <a:gd name="connsiteY13" fmla="*/ 814052 h 1216376"/>
                <a:gd name="connsiteX14" fmla="*/ 821753 w 1024974"/>
                <a:gd name="connsiteY14" fmla="*/ 19744 h 1216376"/>
                <a:gd name="connsiteX15" fmla="*/ 801388 w 1024974"/>
                <a:gd name="connsiteY15"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41187 w 1024974"/>
                <a:gd name="connsiteY4" fmla="*/ 558310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8310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1388 w 1024974"/>
                <a:gd name="connsiteY0" fmla="*/ 0 h 1216376"/>
                <a:gd name="connsiteX1" fmla="*/ 409502 w 1024974"/>
                <a:gd name="connsiteY1" fmla="*/ 113715 h 1216376"/>
                <a:gd name="connsiteX2" fmla="*/ 395004 w 1024974"/>
                <a:gd name="connsiteY2" fmla="*/ 122960 h 1216376"/>
                <a:gd name="connsiteX3" fmla="*/ 464827 w 1024974"/>
                <a:gd name="connsiteY3" fmla="*/ 428457 h 1216376"/>
                <a:gd name="connsiteX4" fmla="*/ 52955 w 1024974"/>
                <a:gd name="connsiteY4" fmla="*/ 553908 h 1216376"/>
                <a:gd name="connsiteX5" fmla="*/ 23537 w 1024974"/>
                <a:gd name="connsiteY5" fmla="*/ 556109 h 1216376"/>
                <a:gd name="connsiteX6" fmla="*/ 0 w 1024974"/>
                <a:gd name="connsiteY6" fmla="*/ 540703 h 1216376"/>
                <a:gd name="connsiteX7" fmla="*/ 43148 w 1024974"/>
                <a:gd name="connsiteY7" fmla="*/ 751989 h 1216376"/>
                <a:gd name="connsiteX8" fmla="*/ 58839 w 1024974"/>
                <a:gd name="connsiteY8" fmla="*/ 840024 h 1216376"/>
                <a:gd name="connsiteX9" fmla="*/ 154942 w 1024974"/>
                <a:gd name="connsiteY9" fmla="*/ 1203171 h 1216376"/>
                <a:gd name="connsiteX10" fmla="*/ 174555 w 1024974"/>
                <a:gd name="connsiteY10" fmla="*/ 1216376 h 1216376"/>
                <a:gd name="connsiteX11" fmla="*/ 865762 w 1024974"/>
                <a:gd name="connsiteY11" fmla="*/ 995598 h 1216376"/>
                <a:gd name="connsiteX12" fmla="*/ 994377 w 1024974"/>
                <a:gd name="connsiteY12" fmla="*/ 892845 h 1216376"/>
                <a:gd name="connsiteX13" fmla="*/ 1011288 w 1024974"/>
                <a:gd name="connsiteY13" fmla="*/ 859828 h 1216376"/>
                <a:gd name="connsiteX14" fmla="*/ 1024974 w 1024974"/>
                <a:gd name="connsiteY14" fmla="*/ 814052 h 1216376"/>
                <a:gd name="connsiteX15" fmla="*/ 821753 w 1024974"/>
                <a:gd name="connsiteY15" fmla="*/ 19744 h 1216376"/>
                <a:gd name="connsiteX16" fmla="*/ 801388 w 1024974"/>
                <a:gd name="connsiteY16" fmla="*/ 0 h 1216376"/>
                <a:gd name="connsiteX0" fmla="*/ 803349 w 1026935"/>
                <a:gd name="connsiteY0" fmla="*/ 0 h 1216376"/>
                <a:gd name="connsiteX1" fmla="*/ 411463 w 1026935"/>
                <a:gd name="connsiteY1" fmla="*/ 113715 h 1216376"/>
                <a:gd name="connsiteX2" fmla="*/ 396965 w 1026935"/>
                <a:gd name="connsiteY2" fmla="*/ 122960 h 1216376"/>
                <a:gd name="connsiteX3" fmla="*/ 466788 w 1026935"/>
                <a:gd name="connsiteY3" fmla="*/ 428457 h 1216376"/>
                <a:gd name="connsiteX4" fmla="*/ 54916 w 1026935"/>
                <a:gd name="connsiteY4" fmla="*/ 553908 h 1216376"/>
                <a:gd name="connsiteX5" fmla="*/ 25498 w 1026935"/>
                <a:gd name="connsiteY5" fmla="*/ 556109 h 1216376"/>
                <a:gd name="connsiteX6" fmla="*/ 0 w 1026935"/>
                <a:gd name="connsiteY6" fmla="*/ 529699 h 1216376"/>
                <a:gd name="connsiteX7" fmla="*/ 45109 w 1026935"/>
                <a:gd name="connsiteY7" fmla="*/ 751989 h 1216376"/>
                <a:gd name="connsiteX8" fmla="*/ 60800 w 1026935"/>
                <a:gd name="connsiteY8" fmla="*/ 840024 h 1216376"/>
                <a:gd name="connsiteX9" fmla="*/ 156903 w 1026935"/>
                <a:gd name="connsiteY9" fmla="*/ 1203171 h 1216376"/>
                <a:gd name="connsiteX10" fmla="*/ 176516 w 1026935"/>
                <a:gd name="connsiteY10" fmla="*/ 1216376 h 1216376"/>
                <a:gd name="connsiteX11" fmla="*/ 867723 w 1026935"/>
                <a:gd name="connsiteY11" fmla="*/ 995598 h 1216376"/>
                <a:gd name="connsiteX12" fmla="*/ 996338 w 1026935"/>
                <a:gd name="connsiteY12" fmla="*/ 892845 h 1216376"/>
                <a:gd name="connsiteX13" fmla="*/ 1013249 w 1026935"/>
                <a:gd name="connsiteY13" fmla="*/ 859828 h 1216376"/>
                <a:gd name="connsiteX14" fmla="*/ 1026935 w 1026935"/>
                <a:gd name="connsiteY14" fmla="*/ 814052 h 1216376"/>
                <a:gd name="connsiteX15" fmla="*/ 823714 w 1026935"/>
                <a:gd name="connsiteY15" fmla="*/ 19744 h 1216376"/>
                <a:gd name="connsiteX16" fmla="*/ 803349 w 1026935"/>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7097 w 1017129"/>
                <a:gd name="connsiteY9" fmla="*/ 1203171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6376"/>
                <a:gd name="connsiteX1" fmla="*/ 401657 w 1017129"/>
                <a:gd name="connsiteY1" fmla="*/ 113715 h 1216376"/>
                <a:gd name="connsiteX2" fmla="*/ 387159 w 1017129"/>
                <a:gd name="connsiteY2" fmla="*/ 122960 h 1216376"/>
                <a:gd name="connsiteX3" fmla="*/ 456982 w 1017129"/>
                <a:gd name="connsiteY3" fmla="*/ 428457 h 1216376"/>
                <a:gd name="connsiteX4" fmla="*/ 45110 w 1017129"/>
                <a:gd name="connsiteY4" fmla="*/ 553908 h 1216376"/>
                <a:gd name="connsiteX5" fmla="*/ 15692 w 1017129"/>
                <a:gd name="connsiteY5" fmla="*/ 556109 h 1216376"/>
                <a:gd name="connsiteX6" fmla="*/ 0 w 1017129"/>
                <a:gd name="connsiteY6" fmla="*/ 545105 h 1216376"/>
                <a:gd name="connsiteX7" fmla="*/ 35303 w 1017129"/>
                <a:gd name="connsiteY7" fmla="*/ 751989 h 1216376"/>
                <a:gd name="connsiteX8" fmla="*/ 50994 w 1017129"/>
                <a:gd name="connsiteY8" fmla="*/ 840024 h 1216376"/>
                <a:gd name="connsiteX9" fmla="*/ 143175 w 1017129"/>
                <a:gd name="connsiteY9" fmla="*/ 1196569 h 1216376"/>
                <a:gd name="connsiteX10" fmla="*/ 166710 w 1017129"/>
                <a:gd name="connsiteY10" fmla="*/ 1216376 h 1216376"/>
                <a:gd name="connsiteX11" fmla="*/ 857917 w 1017129"/>
                <a:gd name="connsiteY11" fmla="*/ 995598 h 1216376"/>
                <a:gd name="connsiteX12" fmla="*/ 986532 w 1017129"/>
                <a:gd name="connsiteY12" fmla="*/ 892845 h 1216376"/>
                <a:gd name="connsiteX13" fmla="*/ 1003443 w 1017129"/>
                <a:gd name="connsiteY13" fmla="*/ 859828 h 1216376"/>
                <a:gd name="connsiteX14" fmla="*/ 1017129 w 1017129"/>
                <a:gd name="connsiteY14" fmla="*/ 814052 h 1216376"/>
                <a:gd name="connsiteX15" fmla="*/ 813908 w 1017129"/>
                <a:gd name="connsiteY15" fmla="*/ 19744 h 1216376"/>
                <a:gd name="connsiteX16" fmla="*/ 793543 w 1017129"/>
                <a:gd name="connsiteY16" fmla="*/ 0 h 1216376"/>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43175 w 1017129"/>
                <a:gd name="connsiteY9" fmla="*/ 1196569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58865 w 1017129"/>
                <a:gd name="connsiteY10" fmla="*/ 1218577 h 1218577"/>
                <a:gd name="connsiteX11" fmla="*/ 857917 w 1017129"/>
                <a:gd name="connsiteY11" fmla="*/ 995598 h 1218577"/>
                <a:gd name="connsiteX12" fmla="*/ 986532 w 1017129"/>
                <a:gd name="connsiteY12" fmla="*/ 892845 h 1218577"/>
                <a:gd name="connsiteX13" fmla="*/ 1003443 w 1017129"/>
                <a:gd name="connsiteY13" fmla="*/ 859828 h 1218577"/>
                <a:gd name="connsiteX14" fmla="*/ 1017129 w 1017129"/>
                <a:gd name="connsiteY14" fmla="*/ 814052 h 1218577"/>
                <a:gd name="connsiteX15" fmla="*/ 813908 w 1017129"/>
                <a:gd name="connsiteY15" fmla="*/ 19744 h 1218577"/>
                <a:gd name="connsiteX16" fmla="*/ 793543 w 1017129"/>
                <a:gd name="connsiteY16"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5886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18577"/>
                <a:gd name="connsiteX1" fmla="*/ 401657 w 1017129"/>
                <a:gd name="connsiteY1" fmla="*/ 113715 h 1218577"/>
                <a:gd name="connsiteX2" fmla="*/ 387159 w 1017129"/>
                <a:gd name="connsiteY2" fmla="*/ 122960 h 1218577"/>
                <a:gd name="connsiteX3" fmla="*/ 456982 w 1017129"/>
                <a:gd name="connsiteY3" fmla="*/ 428457 h 1218577"/>
                <a:gd name="connsiteX4" fmla="*/ 45110 w 1017129"/>
                <a:gd name="connsiteY4" fmla="*/ 553908 h 1218577"/>
                <a:gd name="connsiteX5" fmla="*/ 15692 w 1017129"/>
                <a:gd name="connsiteY5" fmla="*/ 556109 h 1218577"/>
                <a:gd name="connsiteX6" fmla="*/ 0 w 1017129"/>
                <a:gd name="connsiteY6" fmla="*/ 545105 h 1218577"/>
                <a:gd name="connsiteX7" fmla="*/ 35303 w 1017129"/>
                <a:gd name="connsiteY7" fmla="*/ 751989 h 1218577"/>
                <a:gd name="connsiteX8" fmla="*/ 50994 w 1017129"/>
                <a:gd name="connsiteY8" fmla="*/ 840024 h 1218577"/>
                <a:gd name="connsiteX9" fmla="*/ 115717 w 1017129"/>
                <a:gd name="connsiteY9" fmla="*/ 1104131 h 1218577"/>
                <a:gd name="connsiteX10" fmla="*/ 145137 w 1017129"/>
                <a:gd name="connsiteY10" fmla="*/ 1205371 h 1218577"/>
                <a:gd name="connsiteX11" fmla="*/ 174555 w 1017129"/>
                <a:gd name="connsiteY11" fmla="*/ 1218577 h 1218577"/>
                <a:gd name="connsiteX12" fmla="*/ 857917 w 1017129"/>
                <a:gd name="connsiteY12" fmla="*/ 995598 h 1218577"/>
                <a:gd name="connsiteX13" fmla="*/ 986532 w 1017129"/>
                <a:gd name="connsiteY13" fmla="*/ 892845 h 1218577"/>
                <a:gd name="connsiteX14" fmla="*/ 1003443 w 1017129"/>
                <a:gd name="connsiteY14" fmla="*/ 859828 h 1218577"/>
                <a:gd name="connsiteX15" fmla="*/ 1017129 w 1017129"/>
                <a:gd name="connsiteY15" fmla="*/ 814052 h 1218577"/>
                <a:gd name="connsiteX16" fmla="*/ 813908 w 1017129"/>
                <a:gd name="connsiteY16" fmla="*/ 19744 h 1218577"/>
                <a:gd name="connsiteX17" fmla="*/ 793543 w 1017129"/>
                <a:gd name="connsiteY17" fmla="*/ 0 h 1218577"/>
                <a:gd name="connsiteX0" fmla="*/ 793543 w 1017129"/>
                <a:gd name="connsiteY0" fmla="*/ 0 h 1234935"/>
                <a:gd name="connsiteX1" fmla="*/ 401657 w 1017129"/>
                <a:gd name="connsiteY1" fmla="*/ 113715 h 1234935"/>
                <a:gd name="connsiteX2" fmla="*/ 387159 w 1017129"/>
                <a:gd name="connsiteY2" fmla="*/ 122960 h 1234935"/>
                <a:gd name="connsiteX3" fmla="*/ 456982 w 1017129"/>
                <a:gd name="connsiteY3" fmla="*/ 428457 h 1234935"/>
                <a:gd name="connsiteX4" fmla="*/ 45110 w 1017129"/>
                <a:gd name="connsiteY4" fmla="*/ 553908 h 1234935"/>
                <a:gd name="connsiteX5" fmla="*/ 15692 w 1017129"/>
                <a:gd name="connsiteY5" fmla="*/ 556109 h 1234935"/>
                <a:gd name="connsiteX6" fmla="*/ 0 w 1017129"/>
                <a:gd name="connsiteY6" fmla="*/ 545105 h 1234935"/>
                <a:gd name="connsiteX7" fmla="*/ 35303 w 1017129"/>
                <a:gd name="connsiteY7" fmla="*/ 751989 h 1234935"/>
                <a:gd name="connsiteX8" fmla="*/ 50994 w 1017129"/>
                <a:gd name="connsiteY8" fmla="*/ 840024 h 1234935"/>
                <a:gd name="connsiteX9" fmla="*/ 115717 w 1017129"/>
                <a:gd name="connsiteY9" fmla="*/ 1104131 h 1234935"/>
                <a:gd name="connsiteX10" fmla="*/ 145137 w 1017129"/>
                <a:gd name="connsiteY10" fmla="*/ 1205371 h 1234935"/>
                <a:gd name="connsiteX11" fmla="*/ 174555 w 1017129"/>
                <a:gd name="connsiteY11" fmla="*/ 1218577 h 1234935"/>
                <a:gd name="connsiteX12" fmla="*/ 857917 w 1017129"/>
                <a:gd name="connsiteY12" fmla="*/ 995598 h 1234935"/>
                <a:gd name="connsiteX13" fmla="*/ 986532 w 1017129"/>
                <a:gd name="connsiteY13" fmla="*/ 892845 h 1234935"/>
                <a:gd name="connsiteX14" fmla="*/ 1003443 w 1017129"/>
                <a:gd name="connsiteY14" fmla="*/ 859828 h 1234935"/>
                <a:gd name="connsiteX15" fmla="*/ 1017129 w 1017129"/>
                <a:gd name="connsiteY15" fmla="*/ 814052 h 1234935"/>
                <a:gd name="connsiteX16" fmla="*/ 813908 w 1017129"/>
                <a:gd name="connsiteY16" fmla="*/ 19744 h 1234935"/>
                <a:gd name="connsiteX17" fmla="*/ 793543 w 1017129"/>
                <a:gd name="connsiteY17" fmla="*/ 0 h 1234935"/>
                <a:gd name="connsiteX0" fmla="*/ 793543 w 1017129"/>
                <a:gd name="connsiteY0" fmla="*/ 0 h 1227712"/>
                <a:gd name="connsiteX1" fmla="*/ 401657 w 1017129"/>
                <a:gd name="connsiteY1" fmla="*/ 113715 h 1227712"/>
                <a:gd name="connsiteX2" fmla="*/ 387159 w 1017129"/>
                <a:gd name="connsiteY2" fmla="*/ 122960 h 1227712"/>
                <a:gd name="connsiteX3" fmla="*/ 456982 w 1017129"/>
                <a:gd name="connsiteY3" fmla="*/ 428457 h 1227712"/>
                <a:gd name="connsiteX4" fmla="*/ 45110 w 1017129"/>
                <a:gd name="connsiteY4" fmla="*/ 553908 h 1227712"/>
                <a:gd name="connsiteX5" fmla="*/ 15692 w 1017129"/>
                <a:gd name="connsiteY5" fmla="*/ 556109 h 1227712"/>
                <a:gd name="connsiteX6" fmla="*/ 0 w 1017129"/>
                <a:gd name="connsiteY6" fmla="*/ 545105 h 1227712"/>
                <a:gd name="connsiteX7" fmla="*/ 35303 w 1017129"/>
                <a:gd name="connsiteY7" fmla="*/ 751989 h 1227712"/>
                <a:gd name="connsiteX8" fmla="*/ 50994 w 1017129"/>
                <a:gd name="connsiteY8" fmla="*/ 840024 h 1227712"/>
                <a:gd name="connsiteX9" fmla="*/ 115717 w 1017129"/>
                <a:gd name="connsiteY9" fmla="*/ 1104131 h 1227712"/>
                <a:gd name="connsiteX10" fmla="*/ 129447 w 1017129"/>
                <a:gd name="connsiteY10" fmla="*/ 1159152 h 1227712"/>
                <a:gd name="connsiteX11" fmla="*/ 174555 w 1017129"/>
                <a:gd name="connsiteY11" fmla="*/ 1218577 h 1227712"/>
                <a:gd name="connsiteX12" fmla="*/ 857917 w 1017129"/>
                <a:gd name="connsiteY12" fmla="*/ 995598 h 1227712"/>
                <a:gd name="connsiteX13" fmla="*/ 986532 w 1017129"/>
                <a:gd name="connsiteY13" fmla="*/ 892845 h 1227712"/>
                <a:gd name="connsiteX14" fmla="*/ 1003443 w 1017129"/>
                <a:gd name="connsiteY14" fmla="*/ 859828 h 1227712"/>
                <a:gd name="connsiteX15" fmla="*/ 1017129 w 1017129"/>
                <a:gd name="connsiteY15" fmla="*/ 814052 h 1227712"/>
                <a:gd name="connsiteX16" fmla="*/ 813908 w 1017129"/>
                <a:gd name="connsiteY16" fmla="*/ 19744 h 1227712"/>
                <a:gd name="connsiteX17" fmla="*/ 793543 w 1017129"/>
                <a:gd name="connsiteY17" fmla="*/ 0 h 1227712"/>
                <a:gd name="connsiteX0" fmla="*/ 793543 w 1017129"/>
                <a:gd name="connsiteY0" fmla="*/ 0 h 1220582"/>
                <a:gd name="connsiteX1" fmla="*/ 401657 w 1017129"/>
                <a:gd name="connsiteY1" fmla="*/ 113715 h 1220582"/>
                <a:gd name="connsiteX2" fmla="*/ 387159 w 1017129"/>
                <a:gd name="connsiteY2" fmla="*/ 122960 h 1220582"/>
                <a:gd name="connsiteX3" fmla="*/ 456982 w 1017129"/>
                <a:gd name="connsiteY3" fmla="*/ 428457 h 1220582"/>
                <a:gd name="connsiteX4" fmla="*/ 45110 w 1017129"/>
                <a:gd name="connsiteY4" fmla="*/ 553908 h 1220582"/>
                <a:gd name="connsiteX5" fmla="*/ 15692 w 1017129"/>
                <a:gd name="connsiteY5" fmla="*/ 556109 h 1220582"/>
                <a:gd name="connsiteX6" fmla="*/ 0 w 1017129"/>
                <a:gd name="connsiteY6" fmla="*/ 545105 h 1220582"/>
                <a:gd name="connsiteX7" fmla="*/ 35303 w 1017129"/>
                <a:gd name="connsiteY7" fmla="*/ 751989 h 1220582"/>
                <a:gd name="connsiteX8" fmla="*/ 50994 w 1017129"/>
                <a:gd name="connsiteY8" fmla="*/ 840024 h 1220582"/>
                <a:gd name="connsiteX9" fmla="*/ 115717 w 1017129"/>
                <a:gd name="connsiteY9" fmla="*/ 1104131 h 1220582"/>
                <a:gd name="connsiteX10" fmla="*/ 129447 w 1017129"/>
                <a:gd name="connsiteY10" fmla="*/ 1159152 h 1220582"/>
                <a:gd name="connsiteX11" fmla="*/ 174555 w 1017129"/>
                <a:gd name="connsiteY11" fmla="*/ 1218577 h 1220582"/>
                <a:gd name="connsiteX12" fmla="*/ 857917 w 1017129"/>
                <a:gd name="connsiteY12" fmla="*/ 995598 h 1220582"/>
                <a:gd name="connsiteX13" fmla="*/ 986532 w 1017129"/>
                <a:gd name="connsiteY13" fmla="*/ 892845 h 1220582"/>
                <a:gd name="connsiteX14" fmla="*/ 1003443 w 1017129"/>
                <a:gd name="connsiteY14" fmla="*/ 859828 h 1220582"/>
                <a:gd name="connsiteX15" fmla="*/ 1017129 w 1017129"/>
                <a:gd name="connsiteY15" fmla="*/ 814052 h 1220582"/>
                <a:gd name="connsiteX16" fmla="*/ 813908 w 1017129"/>
                <a:gd name="connsiteY16" fmla="*/ 19744 h 1220582"/>
                <a:gd name="connsiteX17" fmla="*/ 793543 w 1017129"/>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94377 w 1024974"/>
                <a:gd name="connsiteY13" fmla="*/ 892845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1011288 w 1024974"/>
                <a:gd name="connsiteY14" fmla="*/ 859828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0235 w 1024974"/>
                <a:gd name="connsiteY13" fmla="*/ 968776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4974"/>
                <a:gd name="connsiteY0" fmla="*/ 0 h 1220582"/>
                <a:gd name="connsiteX1" fmla="*/ 409502 w 1024974"/>
                <a:gd name="connsiteY1" fmla="*/ 113715 h 1220582"/>
                <a:gd name="connsiteX2" fmla="*/ 395004 w 1024974"/>
                <a:gd name="connsiteY2" fmla="*/ 122960 h 1220582"/>
                <a:gd name="connsiteX3" fmla="*/ 464827 w 1024974"/>
                <a:gd name="connsiteY3" fmla="*/ 428457 h 1220582"/>
                <a:gd name="connsiteX4" fmla="*/ 52955 w 1024974"/>
                <a:gd name="connsiteY4" fmla="*/ 553908 h 1220582"/>
                <a:gd name="connsiteX5" fmla="*/ 23537 w 1024974"/>
                <a:gd name="connsiteY5" fmla="*/ 556109 h 1220582"/>
                <a:gd name="connsiteX6" fmla="*/ 0 w 1024974"/>
                <a:gd name="connsiteY6" fmla="*/ 527498 h 1220582"/>
                <a:gd name="connsiteX7" fmla="*/ 43148 w 1024974"/>
                <a:gd name="connsiteY7" fmla="*/ 751989 h 1220582"/>
                <a:gd name="connsiteX8" fmla="*/ 58839 w 1024974"/>
                <a:gd name="connsiteY8" fmla="*/ 840024 h 1220582"/>
                <a:gd name="connsiteX9" fmla="*/ 123562 w 1024974"/>
                <a:gd name="connsiteY9" fmla="*/ 1104131 h 1220582"/>
                <a:gd name="connsiteX10" fmla="*/ 137292 w 1024974"/>
                <a:gd name="connsiteY10" fmla="*/ 1159152 h 1220582"/>
                <a:gd name="connsiteX11" fmla="*/ 182400 w 1024974"/>
                <a:gd name="connsiteY11" fmla="*/ 1218577 h 1220582"/>
                <a:gd name="connsiteX12" fmla="*/ 865762 w 1024974"/>
                <a:gd name="connsiteY12" fmla="*/ 995598 h 1220582"/>
                <a:gd name="connsiteX13" fmla="*/ 906119 w 1024974"/>
                <a:gd name="connsiteY13" fmla="*/ 963824 h 1220582"/>
                <a:gd name="connsiteX14" fmla="*/ 878901 w 1024974"/>
                <a:gd name="connsiteY14" fmla="*/ 877985 h 1220582"/>
                <a:gd name="connsiteX15" fmla="*/ 1024974 w 1024974"/>
                <a:gd name="connsiteY15" fmla="*/ 814052 h 1220582"/>
                <a:gd name="connsiteX16" fmla="*/ 821753 w 1024974"/>
                <a:gd name="connsiteY16" fmla="*/ 19744 h 1220582"/>
                <a:gd name="connsiteX17" fmla="*/ 801388 w 1024974"/>
                <a:gd name="connsiteY17" fmla="*/ 0 h 1220582"/>
                <a:gd name="connsiteX0" fmla="*/ 801388 w 1026445"/>
                <a:gd name="connsiteY0" fmla="*/ 0 h 1220582"/>
                <a:gd name="connsiteX1" fmla="*/ 409502 w 1026445"/>
                <a:gd name="connsiteY1" fmla="*/ 113715 h 1220582"/>
                <a:gd name="connsiteX2" fmla="*/ 395004 w 1026445"/>
                <a:gd name="connsiteY2" fmla="*/ 122960 h 1220582"/>
                <a:gd name="connsiteX3" fmla="*/ 464827 w 1026445"/>
                <a:gd name="connsiteY3" fmla="*/ 428457 h 1220582"/>
                <a:gd name="connsiteX4" fmla="*/ 52955 w 1026445"/>
                <a:gd name="connsiteY4" fmla="*/ 553908 h 1220582"/>
                <a:gd name="connsiteX5" fmla="*/ 23537 w 1026445"/>
                <a:gd name="connsiteY5" fmla="*/ 556109 h 1220582"/>
                <a:gd name="connsiteX6" fmla="*/ 0 w 1026445"/>
                <a:gd name="connsiteY6" fmla="*/ 527498 h 1220582"/>
                <a:gd name="connsiteX7" fmla="*/ 43148 w 1026445"/>
                <a:gd name="connsiteY7" fmla="*/ 751989 h 1220582"/>
                <a:gd name="connsiteX8" fmla="*/ 58839 w 1026445"/>
                <a:gd name="connsiteY8" fmla="*/ 840024 h 1220582"/>
                <a:gd name="connsiteX9" fmla="*/ 123562 w 1026445"/>
                <a:gd name="connsiteY9" fmla="*/ 1104131 h 1220582"/>
                <a:gd name="connsiteX10" fmla="*/ 137292 w 1026445"/>
                <a:gd name="connsiteY10" fmla="*/ 1159152 h 1220582"/>
                <a:gd name="connsiteX11" fmla="*/ 182400 w 1026445"/>
                <a:gd name="connsiteY11" fmla="*/ 1218577 h 1220582"/>
                <a:gd name="connsiteX12" fmla="*/ 865762 w 1026445"/>
                <a:gd name="connsiteY12" fmla="*/ 995598 h 1220582"/>
                <a:gd name="connsiteX13" fmla="*/ 906119 w 1026445"/>
                <a:gd name="connsiteY13" fmla="*/ 963824 h 1220582"/>
                <a:gd name="connsiteX14" fmla="*/ 878901 w 1026445"/>
                <a:gd name="connsiteY14" fmla="*/ 877985 h 1220582"/>
                <a:gd name="connsiteX15" fmla="*/ 1026445 w 1026445"/>
                <a:gd name="connsiteY15" fmla="*/ 828908 h 1220582"/>
                <a:gd name="connsiteX16" fmla="*/ 821753 w 1026445"/>
                <a:gd name="connsiteY16" fmla="*/ 19744 h 1220582"/>
                <a:gd name="connsiteX17" fmla="*/ 801388 w 1026445"/>
                <a:gd name="connsiteY17" fmla="*/ 0 h 12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6445" h="1220582">
                  <a:moveTo>
                    <a:pt x="801388" y="0"/>
                  </a:moveTo>
                  <a:lnTo>
                    <a:pt x="409502" y="113715"/>
                  </a:lnTo>
                  <a:lnTo>
                    <a:pt x="395004" y="122960"/>
                  </a:lnTo>
                  <a:lnTo>
                    <a:pt x="464827" y="428457"/>
                  </a:lnTo>
                  <a:cubicBezTo>
                    <a:pt x="375915" y="453400"/>
                    <a:pt x="141867" y="528965"/>
                    <a:pt x="52955" y="553908"/>
                  </a:cubicBezTo>
                  <a:lnTo>
                    <a:pt x="23537" y="556109"/>
                  </a:lnTo>
                  <a:lnTo>
                    <a:pt x="0" y="527498"/>
                  </a:lnTo>
                  <a:lnTo>
                    <a:pt x="43148" y="751989"/>
                  </a:lnTo>
                  <a:cubicBezTo>
                    <a:pt x="47725" y="771797"/>
                    <a:pt x="54262" y="820216"/>
                    <a:pt x="58839" y="840024"/>
                  </a:cubicBezTo>
                  <a:lnTo>
                    <a:pt x="123562" y="1104131"/>
                  </a:lnTo>
                  <a:cubicBezTo>
                    <a:pt x="132061" y="1129808"/>
                    <a:pt x="128793" y="1133475"/>
                    <a:pt x="137292" y="1159152"/>
                  </a:cubicBezTo>
                  <a:cubicBezTo>
                    <a:pt x="147098" y="1178226"/>
                    <a:pt x="147939" y="1231530"/>
                    <a:pt x="182400" y="1218577"/>
                  </a:cubicBezTo>
                  <a:lnTo>
                    <a:pt x="865762" y="995598"/>
                  </a:lnTo>
                  <a:lnTo>
                    <a:pt x="906119" y="963824"/>
                  </a:lnTo>
                  <a:lnTo>
                    <a:pt x="878901" y="877985"/>
                  </a:lnTo>
                  <a:lnTo>
                    <a:pt x="1026445" y="828908"/>
                  </a:lnTo>
                  <a:lnTo>
                    <a:pt x="821753" y="19744"/>
                  </a:lnTo>
                  <a:lnTo>
                    <a:pt x="801388" y="0"/>
                  </a:lnTo>
                  <a:close/>
                </a:path>
              </a:pathLst>
            </a:custGeom>
            <a:solidFill>
              <a:srgbClr val="009900">
                <a:alpha val="30000"/>
              </a:srgbClr>
            </a:solidFill>
            <a:ln w="6350">
              <a:solidFill>
                <a:schemeClr val="tx1">
                  <a:alpha val="5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grpSp>
      <p:grpSp>
        <p:nvGrpSpPr>
          <p:cNvPr id="281" name="グループ化 280"/>
          <p:cNvGrpSpPr>
            <a:grpSpLocks/>
          </p:cNvGrpSpPr>
          <p:nvPr/>
        </p:nvGrpSpPr>
        <p:grpSpPr bwMode="auto">
          <a:xfrm rot="16200000">
            <a:off x="1314455" y="2121640"/>
            <a:ext cx="364540" cy="379730"/>
            <a:chOff x="12525375" y="809625"/>
            <a:chExt cx="720000" cy="720000"/>
          </a:xfrm>
        </p:grpSpPr>
        <p:sp>
          <p:nvSpPr>
            <p:cNvPr id="282" name="円/楕円 281"/>
            <p:cNvSpPr/>
            <p:nvPr/>
          </p:nvSpPr>
          <p:spPr>
            <a:xfrm>
              <a:off x="12525375" y="809625"/>
              <a:ext cx="720000" cy="720000"/>
            </a:xfrm>
            <a:prstGeom prst="ellipse">
              <a:avLst/>
            </a:prstGeom>
            <a:solidFill>
              <a:srgbClr val="FFF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3" name="二等辺三角形 282"/>
            <p:cNvSpPr/>
            <p:nvPr/>
          </p:nvSpPr>
          <p:spPr>
            <a:xfrm>
              <a:off x="12729699" y="809625"/>
              <a:ext cx="321081" cy="6816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grpSp>
      <p:sp>
        <p:nvSpPr>
          <p:cNvPr id="284" name="フリーフォーム 283"/>
          <p:cNvSpPr/>
          <p:nvPr/>
        </p:nvSpPr>
        <p:spPr>
          <a:xfrm rot="16200000">
            <a:off x="1223387" y="4524935"/>
            <a:ext cx="918304" cy="81414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61851"/>
              <a:gd name="connsiteY0" fmla="*/ 329484 h 1104944"/>
              <a:gd name="connsiteX1" fmla="*/ 328915 w 861851"/>
              <a:gd name="connsiteY1" fmla="*/ 1104944 h 1104944"/>
              <a:gd name="connsiteX2" fmla="*/ 647194 w 861851"/>
              <a:gd name="connsiteY2" fmla="*/ 1025641 h 1104944"/>
              <a:gd name="connsiteX3" fmla="*/ 846944 w 861851"/>
              <a:gd name="connsiteY3" fmla="*/ 0 h 1104944"/>
              <a:gd name="connsiteX4" fmla="*/ 7731 w 861851"/>
              <a:gd name="connsiteY4" fmla="*/ 303703 h 1104944"/>
              <a:gd name="connsiteX5" fmla="*/ 0 w 861851"/>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5828 w 877679"/>
              <a:gd name="connsiteY0" fmla="*/ 329484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5828 w 877679"/>
              <a:gd name="connsiteY5" fmla="*/ 329484 h 1104944"/>
              <a:gd name="connsiteX0" fmla="*/ 1693 w 877679"/>
              <a:gd name="connsiteY0" fmla="*/ 303185 h 1104944"/>
              <a:gd name="connsiteX1" fmla="*/ 344743 w 877679"/>
              <a:gd name="connsiteY1" fmla="*/ 1104944 h 1104944"/>
              <a:gd name="connsiteX2" fmla="*/ 663022 w 877679"/>
              <a:gd name="connsiteY2" fmla="*/ 1025641 h 1104944"/>
              <a:gd name="connsiteX3" fmla="*/ 862772 w 877679"/>
              <a:gd name="connsiteY3" fmla="*/ 0 h 1104944"/>
              <a:gd name="connsiteX4" fmla="*/ 0 w 877679"/>
              <a:gd name="connsiteY4" fmla="*/ 274774 h 1104944"/>
              <a:gd name="connsiteX5" fmla="*/ 1693 w 877679"/>
              <a:gd name="connsiteY5" fmla="*/ 303185 h 1104944"/>
              <a:gd name="connsiteX0" fmla="*/ 1693 w 877679"/>
              <a:gd name="connsiteY0" fmla="*/ 303185 h 1157542"/>
              <a:gd name="connsiteX1" fmla="*/ 215170 w 877679"/>
              <a:gd name="connsiteY1" fmla="*/ 1157542 h 1157542"/>
              <a:gd name="connsiteX2" fmla="*/ 663022 w 877679"/>
              <a:gd name="connsiteY2" fmla="*/ 1025641 h 1157542"/>
              <a:gd name="connsiteX3" fmla="*/ 862772 w 877679"/>
              <a:gd name="connsiteY3" fmla="*/ 0 h 1157542"/>
              <a:gd name="connsiteX4" fmla="*/ 0 w 877679"/>
              <a:gd name="connsiteY4" fmla="*/ 274774 h 1157542"/>
              <a:gd name="connsiteX5" fmla="*/ 1693 w 877679"/>
              <a:gd name="connsiteY5" fmla="*/ 303185 h 1157542"/>
              <a:gd name="connsiteX0" fmla="*/ 1693 w 877679"/>
              <a:gd name="connsiteY0" fmla="*/ 303185 h 1162813"/>
              <a:gd name="connsiteX1" fmla="*/ 215170 w 877679"/>
              <a:gd name="connsiteY1" fmla="*/ 1157542 h 1162813"/>
              <a:gd name="connsiteX2" fmla="*/ 323102 w 877679"/>
              <a:gd name="connsiteY2" fmla="*/ 1157166 h 1162813"/>
              <a:gd name="connsiteX3" fmla="*/ 663022 w 877679"/>
              <a:gd name="connsiteY3" fmla="*/ 1025641 h 1162813"/>
              <a:gd name="connsiteX4" fmla="*/ 862772 w 877679"/>
              <a:gd name="connsiteY4" fmla="*/ 0 h 1162813"/>
              <a:gd name="connsiteX5" fmla="*/ 0 w 877679"/>
              <a:gd name="connsiteY5" fmla="*/ 274774 h 1162813"/>
              <a:gd name="connsiteX6" fmla="*/ 1693 w 877679"/>
              <a:gd name="connsiteY6" fmla="*/ 303185 h 1162813"/>
              <a:gd name="connsiteX0" fmla="*/ 1693 w 877679"/>
              <a:gd name="connsiteY0" fmla="*/ 303185 h 1157542"/>
              <a:gd name="connsiteX1" fmla="*/ 215170 w 877679"/>
              <a:gd name="connsiteY1" fmla="*/ 1157542 h 1157542"/>
              <a:gd name="connsiteX2" fmla="*/ 323102 w 877679"/>
              <a:gd name="connsiteY2" fmla="*/ 1157166 h 1157542"/>
              <a:gd name="connsiteX3" fmla="*/ 663022 w 877679"/>
              <a:gd name="connsiteY3" fmla="*/ 1025641 h 1157542"/>
              <a:gd name="connsiteX4" fmla="*/ 862772 w 877679"/>
              <a:gd name="connsiteY4" fmla="*/ 0 h 1157542"/>
              <a:gd name="connsiteX5" fmla="*/ 0 w 877679"/>
              <a:gd name="connsiteY5" fmla="*/ 274774 h 1157542"/>
              <a:gd name="connsiteX6" fmla="*/ 1693 w 877679"/>
              <a:gd name="connsiteY6" fmla="*/ 303185 h 1157542"/>
              <a:gd name="connsiteX0" fmla="*/ 1693 w 877679"/>
              <a:gd name="connsiteY0" fmla="*/ 303185 h 1167685"/>
              <a:gd name="connsiteX1" fmla="*/ 215170 w 877679"/>
              <a:gd name="connsiteY1" fmla="*/ 1157542 h 1167685"/>
              <a:gd name="connsiteX2" fmla="*/ 238291 w 877679"/>
              <a:gd name="connsiteY2" fmla="*/ 1167685 h 1167685"/>
              <a:gd name="connsiteX3" fmla="*/ 663022 w 877679"/>
              <a:gd name="connsiteY3" fmla="*/ 1025641 h 1167685"/>
              <a:gd name="connsiteX4" fmla="*/ 862772 w 877679"/>
              <a:gd name="connsiteY4" fmla="*/ 0 h 1167685"/>
              <a:gd name="connsiteX5" fmla="*/ 0 w 877679"/>
              <a:gd name="connsiteY5" fmla="*/ 274774 h 1167685"/>
              <a:gd name="connsiteX6" fmla="*/ 1693 w 877679"/>
              <a:gd name="connsiteY6" fmla="*/ 303185 h 1167685"/>
              <a:gd name="connsiteX0" fmla="*/ 1693 w 877679"/>
              <a:gd name="connsiteY0" fmla="*/ 303185 h 1172945"/>
              <a:gd name="connsiteX1" fmla="*/ 215170 w 877679"/>
              <a:gd name="connsiteY1" fmla="*/ 1157542 h 1172945"/>
              <a:gd name="connsiteX2" fmla="*/ 228868 w 877679"/>
              <a:gd name="connsiteY2" fmla="*/ 1172945 h 1172945"/>
              <a:gd name="connsiteX3" fmla="*/ 663022 w 877679"/>
              <a:gd name="connsiteY3" fmla="*/ 1025641 h 1172945"/>
              <a:gd name="connsiteX4" fmla="*/ 862772 w 877679"/>
              <a:gd name="connsiteY4" fmla="*/ 0 h 1172945"/>
              <a:gd name="connsiteX5" fmla="*/ 0 w 877679"/>
              <a:gd name="connsiteY5" fmla="*/ 274774 h 1172945"/>
              <a:gd name="connsiteX6" fmla="*/ 1693 w 877679"/>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62772 w 1105927"/>
              <a:gd name="connsiteY4" fmla="*/ 0 h 1172945"/>
              <a:gd name="connsiteX5" fmla="*/ 0 w 1105927"/>
              <a:gd name="connsiteY5" fmla="*/ 274774 h 1172945"/>
              <a:gd name="connsiteX6" fmla="*/ 1693 w 1105927"/>
              <a:gd name="connsiteY6"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105927 w 1105927"/>
              <a:gd name="connsiteY3" fmla="*/ 886255 h 1172945"/>
              <a:gd name="connsiteX4" fmla="*/ 883800 w 1105927"/>
              <a:gd name="connsiteY4" fmla="*/ 23670 h 1172945"/>
              <a:gd name="connsiteX5" fmla="*/ 862772 w 1105927"/>
              <a:gd name="connsiteY5" fmla="*/ 0 h 1172945"/>
              <a:gd name="connsiteX6" fmla="*/ 0 w 1105927"/>
              <a:gd name="connsiteY6" fmla="*/ 274774 h 1172945"/>
              <a:gd name="connsiteX7" fmla="*/ 1693 w 1105927"/>
              <a:gd name="connsiteY7" fmla="*/ 303185 h 1172945"/>
              <a:gd name="connsiteX0" fmla="*/ 1693 w 1105927"/>
              <a:gd name="connsiteY0" fmla="*/ 303185 h 1172945"/>
              <a:gd name="connsiteX1" fmla="*/ 215170 w 1105927"/>
              <a:gd name="connsiteY1" fmla="*/ 1157542 h 1172945"/>
              <a:gd name="connsiteX2" fmla="*/ 228868 w 1105927"/>
              <a:gd name="connsiteY2" fmla="*/ 1172945 h 1172945"/>
              <a:gd name="connsiteX3" fmla="*/ 1074627 w 1105927"/>
              <a:gd name="connsiteY3" fmla="*/ 902064 h 1172945"/>
              <a:gd name="connsiteX4" fmla="*/ 1105927 w 1105927"/>
              <a:gd name="connsiteY4" fmla="*/ 886255 h 1172945"/>
              <a:gd name="connsiteX5" fmla="*/ 883800 w 1105927"/>
              <a:gd name="connsiteY5" fmla="*/ 23670 h 1172945"/>
              <a:gd name="connsiteX6" fmla="*/ 862772 w 1105927"/>
              <a:gd name="connsiteY6" fmla="*/ 0 h 1172945"/>
              <a:gd name="connsiteX7" fmla="*/ 0 w 1105927"/>
              <a:gd name="connsiteY7" fmla="*/ 274774 h 1172945"/>
              <a:gd name="connsiteX8" fmla="*/ 1693 w 1105927"/>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74627 w 1103571"/>
              <a:gd name="connsiteY3" fmla="*/ 90206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1118 w 1103571"/>
              <a:gd name="connsiteY3" fmla="*/ 899434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2945"/>
              <a:gd name="connsiteX1" fmla="*/ 215170 w 1103571"/>
              <a:gd name="connsiteY1" fmla="*/ 1157542 h 1172945"/>
              <a:gd name="connsiteX2" fmla="*/ 228868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75575"/>
              <a:gd name="connsiteX1" fmla="*/ 215170 w 1103571"/>
              <a:gd name="connsiteY1" fmla="*/ 1157542 h 1175575"/>
              <a:gd name="connsiteX2" fmla="*/ 221801 w 1103571"/>
              <a:gd name="connsiteY2" fmla="*/ 1175575 h 1175575"/>
              <a:gd name="connsiteX3" fmla="*/ 1098186 w 1103571"/>
              <a:gd name="connsiteY3" fmla="*/ 894175 h 1175575"/>
              <a:gd name="connsiteX4" fmla="*/ 1103571 w 1103571"/>
              <a:gd name="connsiteY4" fmla="*/ 875735 h 1175575"/>
              <a:gd name="connsiteX5" fmla="*/ 883800 w 1103571"/>
              <a:gd name="connsiteY5" fmla="*/ 23670 h 1175575"/>
              <a:gd name="connsiteX6" fmla="*/ 862772 w 1103571"/>
              <a:gd name="connsiteY6" fmla="*/ 0 h 1175575"/>
              <a:gd name="connsiteX7" fmla="*/ 0 w 1103571"/>
              <a:gd name="connsiteY7" fmla="*/ 274774 h 1175575"/>
              <a:gd name="connsiteX8" fmla="*/ 1693 w 1103571"/>
              <a:gd name="connsiteY8" fmla="*/ 303185 h 1175575"/>
              <a:gd name="connsiteX0" fmla="*/ 1693 w 1103571"/>
              <a:gd name="connsiteY0" fmla="*/ 303185 h 1172945"/>
              <a:gd name="connsiteX1" fmla="*/ 215170 w 1103571"/>
              <a:gd name="connsiteY1" fmla="*/ 1157542 h 1172945"/>
              <a:gd name="connsiteX2" fmla="*/ 238292 w 1103571"/>
              <a:gd name="connsiteY2" fmla="*/ 1172945 h 1172945"/>
              <a:gd name="connsiteX3" fmla="*/ 1098186 w 1103571"/>
              <a:gd name="connsiteY3" fmla="*/ 894175 h 1172945"/>
              <a:gd name="connsiteX4" fmla="*/ 1103571 w 1103571"/>
              <a:gd name="connsiteY4" fmla="*/ 875735 h 1172945"/>
              <a:gd name="connsiteX5" fmla="*/ 883800 w 1103571"/>
              <a:gd name="connsiteY5" fmla="*/ 23670 h 1172945"/>
              <a:gd name="connsiteX6" fmla="*/ 862772 w 1103571"/>
              <a:gd name="connsiteY6" fmla="*/ 0 h 1172945"/>
              <a:gd name="connsiteX7" fmla="*/ 0 w 1103571"/>
              <a:gd name="connsiteY7" fmla="*/ 274774 h 1172945"/>
              <a:gd name="connsiteX8" fmla="*/ 1693 w 1103571"/>
              <a:gd name="connsiteY8" fmla="*/ 303185 h 1172945"/>
              <a:gd name="connsiteX0" fmla="*/ 1693 w 1103571"/>
              <a:gd name="connsiteY0" fmla="*/ 303185 h 1165055"/>
              <a:gd name="connsiteX1" fmla="*/ 215170 w 1103571"/>
              <a:gd name="connsiteY1" fmla="*/ 1157542 h 1165055"/>
              <a:gd name="connsiteX2" fmla="*/ 243004 w 1103571"/>
              <a:gd name="connsiteY2" fmla="*/ 1165055 h 1165055"/>
              <a:gd name="connsiteX3" fmla="*/ 1098186 w 1103571"/>
              <a:gd name="connsiteY3" fmla="*/ 894175 h 1165055"/>
              <a:gd name="connsiteX4" fmla="*/ 1103571 w 1103571"/>
              <a:gd name="connsiteY4" fmla="*/ 875735 h 1165055"/>
              <a:gd name="connsiteX5" fmla="*/ 883800 w 1103571"/>
              <a:gd name="connsiteY5" fmla="*/ 23670 h 1165055"/>
              <a:gd name="connsiteX6" fmla="*/ 862772 w 1103571"/>
              <a:gd name="connsiteY6" fmla="*/ 0 h 1165055"/>
              <a:gd name="connsiteX7" fmla="*/ 0 w 1103571"/>
              <a:gd name="connsiteY7" fmla="*/ 274774 h 1165055"/>
              <a:gd name="connsiteX8" fmla="*/ 1693 w 1103571"/>
              <a:gd name="connsiteY8" fmla="*/ 303185 h 1165055"/>
              <a:gd name="connsiteX0" fmla="*/ 1693 w 1103571"/>
              <a:gd name="connsiteY0" fmla="*/ 303185 h 1167685"/>
              <a:gd name="connsiteX1" fmla="*/ 215170 w 1103571"/>
              <a:gd name="connsiteY1" fmla="*/ 1157542 h 1167685"/>
              <a:gd name="connsiteX2" fmla="*/ 235937 w 1103571"/>
              <a:gd name="connsiteY2" fmla="*/ 1167685 h 1167685"/>
              <a:gd name="connsiteX3" fmla="*/ 1098186 w 1103571"/>
              <a:gd name="connsiteY3" fmla="*/ 894175 h 1167685"/>
              <a:gd name="connsiteX4" fmla="*/ 1103571 w 1103571"/>
              <a:gd name="connsiteY4" fmla="*/ 875735 h 1167685"/>
              <a:gd name="connsiteX5" fmla="*/ 883800 w 1103571"/>
              <a:gd name="connsiteY5" fmla="*/ 23670 h 1167685"/>
              <a:gd name="connsiteX6" fmla="*/ 862772 w 1103571"/>
              <a:gd name="connsiteY6" fmla="*/ 0 h 1167685"/>
              <a:gd name="connsiteX7" fmla="*/ 0 w 1103571"/>
              <a:gd name="connsiteY7" fmla="*/ 274774 h 1167685"/>
              <a:gd name="connsiteX8" fmla="*/ 1693 w 1103571"/>
              <a:gd name="connsiteY8" fmla="*/ 303185 h 1167685"/>
              <a:gd name="connsiteX0" fmla="*/ 1693 w 1103571"/>
              <a:gd name="connsiteY0" fmla="*/ 303185 h 1167685"/>
              <a:gd name="connsiteX1" fmla="*/ 184105 w 1103571"/>
              <a:gd name="connsiteY1" fmla="*/ 1033560 h 1167685"/>
              <a:gd name="connsiteX2" fmla="*/ 215170 w 1103571"/>
              <a:gd name="connsiteY2" fmla="*/ 1157542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67685"/>
              <a:gd name="connsiteX1" fmla="*/ 184105 w 1103571"/>
              <a:gd name="connsiteY1" fmla="*/ 1033560 h 1167685"/>
              <a:gd name="connsiteX2" fmla="*/ 321185 w 1103571"/>
              <a:gd name="connsiteY2" fmla="*/ 997117 h 1167685"/>
              <a:gd name="connsiteX3" fmla="*/ 235937 w 1103571"/>
              <a:gd name="connsiteY3" fmla="*/ 1167685 h 1167685"/>
              <a:gd name="connsiteX4" fmla="*/ 1098186 w 1103571"/>
              <a:gd name="connsiteY4" fmla="*/ 894175 h 1167685"/>
              <a:gd name="connsiteX5" fmla="*/ 1103571 w 1103571"/>
              <a:gd name="connsiteY5" fmla="*/ 875735 h 1167685"/>
              <a:gd name="connsiteX6" fmla="*/ 883800 w 1103571"/>
              <a:gd name="connsiteY6" fmla="*/ 23670 h 1167685"/>
              <a:gd name="connsiteX7" fmla="*/ 862772 w 1103571"/>
              <a:gd name="connsiteY7" fmla="*/ 0 h 1167685"/>
              <a:gd name="connsiteX8" fmla="*/ 0 w 1103571"/>
              <a:gd name="connsiteY8" fmla="*/ 274774 h 1167685"/>
              <a:gd name="connsiteX9" fmla="*/ 1693 w 1103571"/>
              <a:gd name="connsiteY9" fmla="*/ 303185 h 1167685"/>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1098186 w 1103571"/>
              <a:gd name="connsiteY4" fmla="*/ 894175 h 1128236"/>
              <a:gd name="connsiteX5" fmla="*/ 1103571 w 1103571"/>
              <a:gd name="connsiteY5" fmla="*/ 875735 h 1128236"/>
              <a:gd name="connsiteX6" fmla="*/ 883800 w 1103571"/>
              <a:gd name="connsiteY6" fmla="*/ 23670 h 1128236"/>
              <a:gd name="connsiteX7" fmla="*/ 862772 w 1103571"/>
              <a:gd name="connsiteY7" fmla="*/ 0 h 1128236"/>
              <a:gd name="connsiteX8" fmla="*/ 0 w 1103571"/>
              <a:gd name="connsiteY8" fmla="*/ 274774 h 1128236"/>
              <a:gd name="connsiteX9" fmla="*/ 1693 w 1103571"/>
              <a:gd name="connsiteY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64454 w 1103571"/>
              <a:gd name="connsiteY4" fmla="*/ 108878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1098186 w 1103571"/>
              <a:gd name="connsiteY5" fmla="*/ 894175 h 1128236"/>
              <a:gd name="connsiteX6" fmla="*/ 1103571 w 1103571"/>
              <a:gd name="connsiteY6" fmla="*/ 875735 h 1128236"/>
              <a:gd name="connsiteX7" fmla="*/ 883800 w 1103571"/>
              <a:gd name="connsiteY7" fmla="*/ 23670 h 1128236"/>
              <a:gd name="connsiteX8" fmla="*/ 862772 w 1103571"/>
              <a:gd name="connsiteY8" fmla="*/ 0 h 1128236"/>
              <a:gd name="connsiteX9" fmla="*/ 0 w 1103571"/>
              <a:gd name="connsiteY9" fmla="*/ 274774 h 1128236"/>
              <a:gd name="connsiteX10" fmla="*/ 1693 w 1103571"/>
              <a:gd name="connsiteY1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3251 w 1103571"/>
              <a:gd name="connsiteY4" fmla="*/ 109930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1098186 w 1103571"/>
              <a:gd name="connsiteY6" fmla="*/ 894175 h 1128236"/>
              <a:gd name="connsiteX7" fmla="*/ 1103571 w 1103571"/>
              <a:gd name="connsiteY7" fmla="*/ 875735 h 1128236"/>
              <a:gd name="connsiteX8" fmla="*/ 883800 w 1103571"/>
              <a:gd name="connsiteY8" fmla="*/ 23670 h 1128236"/>
              <a:gd name="connsiteX9" fmla="*/ 862772 w 1103571"/>
              <a:gd name="connsiteY9" fmla="*/ 0 h 1128236"/>
              <a:gd name="connsiteX10" fmla="*/ 0 w 1103571"/>
              <a:gd name="connsiteY10" fmla="*/ 274774 h 1128236"/>
              <a:gd name="connsiteX11" fmla="*/ 1693 w 1103571"/>
              <a:gd name="connsiteY11"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90469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1098186 w 1103571"/>
              <a:gd name="connsiteY7" fmla="*/ 894175 h 1128236"/>
              <a:gd name="connsiteX8" fmla="*/ 1103571 w 1103571"/>
              <a:gd name="connsiteY8" fmla="*/ 875735 h 1128236"/>
              <a:gd name="connsiteX9" fmla="*/ 883800 w 1103571"/>
              <a:gd name="connsiteY9" fmla="*/ 23670 h 1128236"/>
              <a:gd name="connsiteX10" fmla="*/ 862772 w 1103571"/>
              <a:gd name="connsiteY10" fmla="*/ 0 h 1128236"/>
              <a:gd name="connsiteX11" fmla="*/ 0 w 1103571"/>
              <a:gd name="connsiteY11" fmla="*/ 274774 h 1128236"/>
              <a:gd name="connsiteX12" fmla="*/ 1693 w 1103571"/>
              <a:gd name="connsiteY12"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667060 w 1103571"/>
              <a:gd name="connsiteY6" fmla="*/ 891544 h 1128236"/>
              <a:gd name="connsiteX7" fmla="*/ 695330 w 1103571"/>
              <a:gd name="connsiteY7" fmla="*/ 1017781 h 1128236"/>
              <a:gd name="connsiteX8" fmla="*/ 1098186 w 1103571"/>
              <a:gd name="connsiteY8" fmla="*/ 894175 h 1128236"/>
              <a:gd name="connsiteX9" fmla="*/ 1103571 w 1103571"/>
              <a:gd name="connsiteY9" fmla="*/ 875735 h 1128236"/>
              <a:gd name="connsiteX10" fmla="*/ 883800 w 1103571"/>
              <a:gd name="connsiteY10" fmla="*/ 23670 h 1128236"/>
              <a:gd name="connsiteX11" fmla="*/ 862772 w 1103571"/>
              <a:gd name="connsiteY11" fmla="*/ 0 h 1128236"/>
              <a:gd name="connsiteX12" fmla="*/ 0 w 1103571"/>
              <a:gd name="connsiteY12" fmla="*/ 274774 h 1128236"/>
              <a:gd name="connsiteX13" fmla="*/ 1693 w 1103571"/>
              <a:gd name="connsiteY13"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667060 w 1103571"/>
              <a:gd name="connsiteY7" fmla="*/ 891544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0 w 1103571"/>
              <a:gd name="connsiteY13" fmla="*/ 274774 h 1128236"/>
              <a:gd name="connsiteX14" fmla="*/ 1693 w 1103571"/>
              <a:gd name="connsiteY14"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0 w 1103571"/>
              <a:gd name="connsiteY14" fmla="*/ 274774 h 1128236"/>
              <a:gd name="connsiteX15" fmla="*/ 1693 w 1103571"/>
              <a:gd name="connsiteY15"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04830 w 1103571"/>
              <a:gd name="connsiteY14" fmla="*/ 205135 h 1128236"/>
              <a:gd name="connsiteX15" fmla="*/ 0 w 1103571"/>
              <a:gd name="connsiteY15" fmla="*/ 274774 h 1128236"/>
              <a:gd name="connsiteX16" fmla="*/ 1693 w 1103571"/>
              <a:gd name="connsiteY16"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240358 w 1103571"/>
              <a:gd name="connsiteY14" fmla="*/ 351972 h 1128236"/>
              <a:gd name="connsiteX15" fmla="*/ 204830 w 1103571"/>
              <a:gd name="connsiteY15" fmla="*/ 205135 h 1128236"/>
              <a:gd name="connsiteX16" fmla="*/ 0 w 1103571"/>
              <a:gd name="connsiteY16" fmla="*/ 274774 h 1128236"/>
              <a:gd name="connsiteX17" fmla="*/ 1693 w 1103571"/>
              <a:gd name="connsiteY17"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240358 w 1103571"/>
              <a:gd name="connsiteY15" fmla="*/ 351972 h 1128236"/>
              <a:gd name="connsiteX16" fmla="*/ 204830 w 1103571"/>
              <a:gd name="connsiteY16" fmla="*/ 205135 h 1128236"/>
              <a:gd name="connsiteX17" fmla="*/ 0 w 1103571"/>
              <a:gd name="connsiteY17" fmla="*/ 274774 h 1128236"/>
              <a:gd name="connsiteX18" fmla="*/ 1693 w 1103571"/>
              <a:gd name="connsiteY18"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39708 w 1103571"/>
              <a:gd name="connsiteY15" fmla="*/ 290607 h 1128236"/>
              <a:gd name="connsiteX16" fmla="*/ 240358 w 1103571"/>
              <a:gd name="connsiteY16" fmla="*/ 351972 h 1128236"/>
              <a:gd name="connsiteX17" fmla="*/ 204830 w 1103571"/>
              <a:gd name="connsiteY17" fmla="*/ 205135 h 1128236"/>
              <a:gd name="connsiteX18" fmla="*/ 0 w 1103571"/>
              <a:gd name="connsiteY18" fmla="*/ 274774 h 1128236"/>
              <a:gd name="connsiteX19" fmla="*/ 1693 w 1103571"/>
              <a:gd name="connsiteY19"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9708 w 1103571"/>
              <a:gd name="connsiteY16" fmla="*/ 290607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1813 w 1103571"/>
              <a:gd name="connsiteY16" fmla="*/ 292799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45630 w 1103571"/>
              <a:gd name="connsiteY16" fmla="*/ 286224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08790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4711 w 1103571"/>
              <a:gd name="connsiteY14" fmla="*/ 325673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2737 w 1103571"/>
              <a:gd name="connsiteY14" fmla="*/ 314715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8658 w 1103571"/>
              <a:gd name="connsiteY14" fmla="*/ 327864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128236"/>
              <a:gd name="connsiteX1" fmla="*/ 184105 w 1103571"/>
              <a:gd name="connsiteY1" fmla="*/ 1033560 h 1128236"/>
              <a:gd name="connsiteX2" fmla="*/ 321185 w 1103571"/>
              <a:gd name="connsiteY2" fmla="*/ 997117 h 1128236"/>
              <a:gd name="connsiteX3" fmla="*/ 353731 w 1103571"/>
              <a:gd name="connsiteY3" fmla="*/ 1128236 h 1128236"/>
              <a:gd name="connsiteX4" fmla="*/ 447963 w 1103571"/>
              <a:gd name="connsiteY4" fmla="*/ 1094049 h 1128236"/>
              <a:gd name="connsiteX5" fmla="*/ 414981 w 1103571"/>
              <a:gd name="connsiteY5" fmla="*/ 967812 h 1128236"/>
              <a:gd name="connsiteX6" fmla="*/ 516283 w 1103571"/>
              <a:gd name="connsiteY6" fmla="*/ 936253 h 1128236"/>
              <a:gd name="connsiteX7" fmla="*/ 561046 w 1103571"/>
              <a:gd name="connsiteY7" fmla="*/ 1057229 h 1128236"/>
              <a:gd name="connsiteX8" fmla="*/ 695330 w 1103571"/>
              <a:gd name="connsiteY8" fmla="*/ 1017781 h 1128236"/>
              <a:gd name="connsiteX9" fmla="*/ 1098186 w 1103571"/>
              <a:gd name="connsiteY9" fmla="*/ 894175 h 1128236"/>
              <a:gd name="connsiteX10" fmla="*/ 1103571 w 1103571"/>
              <a:gd name="connsiteY10" fmla="*/ 875735 h 1128236"/>
              <a:gd name="connsiteX11" fmla="*/ 883800 w 1103571"/>
              <a:gd name="connsiteY11" fmla="*/ 23670 h 1128236"/>
              <a:gd name="connsiteX12" fmla="*/ 862772 w 1103571"/>
              <a:gd name="connsiteY12" fmla="*/ 0 h 1128236"/>
              <a:gd name="connsiteX13" fmla="*/ 463393 w 1103571"/>
              <a:gd name="connsiteY13" fmla="*/ 124045 h 1128236"/>
              <a:gd name="connsiteX14" fmla="*/ 510763 w 1103571"/>
              <a:gd name="connsiteY14" fmla="*/ 319098 h 1128236"/>
              <a:gd name="connsiteX15" fmla="*/ 449577 w 1103571"/>
              <a:gd name="connsiteY15" fmla="*/ 341014 h 1128236"/>
              <a:gd name="connsiteX16" fmla="*/ 435761 w 1103571"/>
              <a:gd name="connsiteY16" fmla="*/ 288416 h 1128236"/>
              <a:gd name="connsiteX17" fmla="*/ 240358 w 1103571"/>
              <a:gd name="connsiteY17" fmla="*/ 351972 h 1128236"/>
              <a:gd name="connsiteX18" fmla="*/ 204830 w 1103571"/>
              <a:gd name="connsiteY18" fmla="*/ 205135 h 1128236"/>
              <a:gd name="connsiteX19" fmla="*/ 0 w 1103571"/>
              <a:gd name="connsiteY19" fmla="*/ 274774 h 1128236"/>
              <a:gd name="connsiteX20" fmla="*/ 1693 w 1103571"/>
              <a:gd name="connsiteY20" fmla="*/ 303185 h 1128236"/>
              <a:gd name="connsiteX0" fmla="*/ 1693 w 1103571"/>
              <a:gd name="connsiteY0" fmla="*/ 303185 h 1094049"/>
              <a:gd name="connsiteX1" fmla="*/ 184105 w 1103571"/>
              <a:gd name="connsiteY1" fmla="*/ 1033560 h 1094049"/>
              <a:gd name="connsiteX2" fmla="*/ 321185 w 1103571"/>
              <a:gd name="connsiteY2" fmla="*/ 997117 h 1094049"/>
              <a:gd name="connsiteX3" fmla="*/ 447963 w 1103571"/>
              <a:gd name="connsiteY3" fmla="*/ 1094049 h 1094049"/>
              <a:gd name="connsiteX4" fmla="*/ 414981 w 1103571"/>
              <a:gd name="connsiteY4" fmla="*/ 967812 h 1094049"/>
              <a:gd name="connsiteX5" fmla="*/ 516283 w 1103571"/>
              <a:gd name="connsiteY5" fmla="*/ 936253 h 1094049"/>
              <a:gd name="connsiteX6" fmla="*/ 561046 w 1103571"/>
              <a:gd name="connsiteY6" fmla="*/ 1057229 h 1094049"/>
              <a:gd name="connsiteX7" fmla="*/ 695330 w 1103571"/>
              <a:gd name="connsiteY7" fmla="*/ 1017781 h 1094049"/>
              <a:gd name="connsiteX8" fmla="*/ 1098186 w 1103571"/>
              <a:gd name="connsiteY8" fmla="*/ 894175 h 1094049"/>
              <a:gd name="connsiteX9" fmla="*/ 1103571 w 1103571"/>
              <a:gd name="connsiteY9" fmla="*/ 875735 h 1094049"/>
              <a:gd name="connsiteX10" fmla="*/ 883800 w 1103571"/>
              <a:gd name="connsiteY10" fmla="*/ 23670 h 1094049"/>
              <a:gd name="connsiteX11" fmla="*/ 862772 w 1103571"/>
              <a:gd name="connsiteY11" fmla="*/ 0 h 1094049"/>
              <a:gd name="connsiteX12" fmla="*/ 463393 w 1103571"/>
              <a:gd name="connsiteY12" fmla="*/ 124045 h 1094049"/>
              <a:gd name="connsiteX13" fmla="*/ 510763 w 1103571"/>
              <a:gd name="connsiteY13" fmla="*/ 319098 h 1094049"/>
              <a:gd name="connsiteX14" fmla="*/ 449577 w 1103571"/>
              <a:gd name="connsiteY14" fmla="*/ 341014 h 1094049"/>
              <a:gd name="connsiteX15" fmla="*/ 435761 w 1103571"/>
              <a:gd name="connsiteY15" fmla="*/ 288416 h 1094049"/>
              <a:gd name="connsiteX16" fmla="*/ 240358 w 1103571"/>
              <a:gd name="connsiteY16" fmla="*/ 351972 h 1094049"/>
              <a:gd name="connsiteX17" fmla="*/ 204830 w 1103571"/>
              <a:gd name="connsiteY17" fmla="*/ 205135 h 1094049"/>
              <a:gd name="connsiteX18" fmla="*/ 0 w 1103571"/>
              <a:gd name="connsiteY18" fmla="*/ 274774 h 1094049"/>
              <a:gd name="connsiteX19" fmla="*/ 1693 w 1103571"/>
              <a:gd name="connsiteY19" fmla="*/ 303185 h 1094049"/>
              <a:gd name="connsiteX0" fmla="*/ 1693 w 1103571"/>
              <a:gd name="connsiteY0" fmla="*/ 303185 h 1057229"/>
              <a:gd name="connsiteX1" fmla="*/ 184105 w 1103571"/>
              <a:gd name="connsiteY1" fmla="*/ 1033560 h 1057229"/>
              <a:gd name="connsiteX2" fmla="*/ 321185 w 1103571"/>
              <a:gd name="connsiteY2" fmla="*/ 997117 h 1057229"/>
              <a:gd name="connsiteX3" fmla="*/ 414981 w 1103571"/>
              <a:gd name="connsiteY3" fmla="*/ 967812 h 1057229"/>
              <a:gd name="connsiteX4" fmla="*/ 516283 w 1103571"/>
              <a:gd name="connsiteY4" fmla="*/ 936253 h 1057229"/>
              <a:gd name="connsiteX5" fmla="*/ 561046 w 1103571"/>
              <a:gd name="connsiteY5" fmla="*/ 1057229 h 1057229"/>
              <a:gd name="connsiteX6" fmla="*/ 695330 w 1103571"/>
              <a:gd name="connsiteY6" fmla="*/ 1017781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321185 w 1103571"/>
              <a:gd name="connsiteY2" fmla="*/ 997117 h 1057229"/>
              <a:gd name="connsiteX3" fmla="*/ 516283 w 1103571"/>
              <a:gd name="connsiteY3" fmla="*/ 936253 h 1057229"/>
              <a:gd name="connsiteX4" fmla="*/ 561046 w 1103571"/>
              <a:gd name="connsiteY4" fmla="*/ 1057229 h 1057229"/>
              <a:gd name="connsiteX5" fmla="*/ 695330 w 1103571"/>
              <a:gd name="connsiteY5" fmla="*/ 1017781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1098186 w 1103571"/>
              <a:gd name="connsiteY5" fmla="*/ 894175 h 1057229"/>
              <a:gd name="connsiteX6" fmla="*/ 1103571 w 1103571"/>
              <a:gd name="connsiteY6" fmla="*/ 875735 h 1057229"/>
              <a:gd name="connsiteX7" fmla="*/ 883800 w 1103571"/>
              <a:gd name="connsiteY7" fmla="*/ 23670 h 1057229"/>
              <a:gd name="connsiteX8" fmla="*/ 862772 w 1103571"/>
              <a:gd name="connsiteY8" fmla="*/ 0 h 1057229"/>
              <a:gd name="connsiteX9" fmla="*/ 463393 w 1103571"/>
              <a:gd name="connsiteY9" fmla="*/ 124045 h 1057229"/>
              <a:gd name="connsiteX10" fmla="*/ 510763 w 1103571"/>
              <a:gd name="connsiteY10" fmla="*/ 319098 h 1057229"/>
              <a:gd name="connsiteX11" fmla="*/ 449577 w 1103571"/>
              <a:gd name="connsiteY11" fmla="*/ 341014 h 1057229"/>
              <a:gd name="connsiteX12" fmla="*/ 435761 w 1103571"/>
              <a:gd name="connsiteY12" fmla="*/ 288416 h 1057229"/>
              <a:gd name="connsiteX13" fmla="*/ 240358 w 1103571"/>
              <a:gd name="connsiteY13" fmla="*/ 351972 h 1057229"/>
              <a:gd name="connsiteX14" fmla="*/ 204830 w 1103571"/>
              <a:gd name="connsiteY14" fmla="*/ 205135 h 1057229"/>
              <a:gd name="connsiteX15" fmla="*/ 0 w 1103571"/>
              <a:gd name="connsiteY15" fmla="*/ 274774 h 1057229"/>
              <a:gd name="connsiteX16" fmla="*/ 1693 w 1103571"/>
              <a:gd name="connsiteY16"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6298 w 1103571"/>
              <a:gd name="connsiteY5" fmla="*/ 1011644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95330 w 1103571"/>
              <a:gd name="connsiteY4" fmla="*/ 1017781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551245 w 1103571"/>
              <a:gd name="connsiteY4" fmla="*/ 849027 h 1057229"/>
              <a:gd name="connsiteX5" fmla="*/ 690376 w 1103571"/>
              <a:gd name="connsiteY5" fmla="*/ 864807 h 1057229"/>
              <a:gd name="connsiteX6" fmla="*/ 1098186 w 1103571"/>
              <a:gd name="connsiteY6" fmla="*/ 894175 h 1057229"/>
              <a:gd name="connsiteX7" fmla="*/ 1103571 w 1103571"/>
              <a:gd name="connsiteY7" fmla="*/ 875735 h 1057229"/>
              <a:gd name="connsiteX8" fmla="*/ 883800 w 1103571"/>
              <a:gd name="connsiteY8" fmla="*/ 23670 h 1057229"/>
              <a:gd name="connsiteX9" fmla="*/ 862772 w 1103571"/>
              <a:gd name="connsiteY9" fmla="*/ 0 h 1057229"/>
              <a:gd name="connsiteX10" fmla="*/ 463393 w 1103571"/>
              <a:gd name="connsiteY10" fmla="*/ 124045 h 1057229"/>
              <a:gd name="connsiteX11" fmla="*/ 510763 w 1103571"/>
              <a:gd name="connsiteY11" fmla="*/ 319098 h 1057229"/>
              <a:gd name="connsiteX12" fmla="*/ 449577 w 1103571"/>
              <a:gd name="connsiteY12" fmla="*/ 341014 h 1057229"/>
              <a:gd name="connsiteX13" fmla="*/ 435761 w 1103571"/>
              <a:gd name="connsiteY13" fmla="*/ 288416 h 1057229"/>
              <a:gd name="connsiteX14" fmla="*/ 240358 w 1103571"/>
              <a:gd name="connsiteY14" fmla="*/ 351972 h 1057229"/>
              <a:gd name="connsiteX15" fmla="*/ 204830 w 1103571"/>
              <a:gd name="connsiteY15" fmla="*/ 205135 h 1057229"/>
              <a:gd name="connsiteX16" fmla="*/ 0 w 1103571"/>
              <a:gd name="connsiteY16" fmla="*/ 274774 h 1057229"/>
              <a:gd name="connsiteX17" fmla="*/ 1693 w 1103571"/>
              <a:gd name="connsiteY17"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51245 w 1103571"/>
              <a:gd name="connsiteY5" fmla="*/ 849027 h 1057229"/>
              <a:gd name="connsiteX6" fmla="*/ 690376 w 1103571"/>
              <a:gd name="connsiteY6" fmla="*/ 864807 h 1057229"/>
              <a:gd name="connsiteX7" fmla="*/ 1098186 w 1103571"/>
              <a:gd name="connsiteY7" fmla="*/ 894175 h 1057229"/>
              <a:gd name="connsiteX8" fmla="*/ 1103571 w 1103571"/>
              <a:gd name="connsiteY8" fmla="*/ 875735 h 1057229"/>
              <a:gd name="connsiteX9" fmla="*/ 883800 w 1103571"/>
              <a:gd name="connsiteY9" fmla="*/ 23670 h 1057229"/>
              <a:gd name="connsiteX10" fmla="*/ 862772 w 1103571"/>
              <a:gd name="connsiteY10" fmla="*/ 0 h 1057229"/>
              <a:gd name="connsiteX11" fmla="*/ 463393 w 1103571"/>
              <a:gd name="connsiteY11" fmla="*/ 124045 h 1057229"/>
              <a:gd name="connsiteX12" fmla="*/ 510763 w 1103571"/>
              <a:gd name="connsiteY12" fmla="*/ 319098 h 1057229"/>
              <a:gd name="connsiteX13" fmla="*/ 449577 w 1103571"/>
              <a:gd name="connsiteY13" fmla="*/ 341014 h 1057229"/>
              <a:gd name="connsiteX14" fmla="*/ 435761 w 1103571"/>
              <a:gd name="connsiteY14" fmla="*/ 288416 h 1057229"/>
              <a:gd name="connsiteX15" fmla="*/ 240358 w 1103571"/>
              <a:gd name="connsiteY15" fmla="*/ 351972 h 1057229"/>
              <a:gd name="connsiteX16" fmla="*/ 204830 w 1103571"/>
              <a:gd name="connsiteY16" fmla="*/ 205135 h 1057229"/>
              <a:gd name="connsiteX17" fmla="*/ 0 w 1103571"/>
              <a:gd name="connsiteY17" fmla="*/ 274774 h 1057229"/>
              <a:gd name="connsiteX18" fmla="*/ 1693 w 1103571"/>
              <a:gd name="connsiteY18"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566029 w 1103571"/>
              <a:gd name="connsiteY5" fmla="*/ 915214 h 1057229"/>
              <a:gd name="connsiteX6" fmla="*/ 551245 w 1103571"/>
              <a:gd name="connsiteY6" fmla="*/ 849027 h 1057229"/>
              <a:gd name="connsiteX7" fmla="*/ 690376 w 1103571"/>
              <a:gd name="connsiteY7" fmla="*/ 864807 h 1057229"/>
              <a:gd name="connsiteX8" fmla="*/ 1098186 w 1103571"/>
              <a:gd name="connsiteY8" fmla="*/ 894175 h 1057229"/>
              <a:gd name="connsiteX9" fmla="*/ 1103571 w 1103571"/>
              <a:gd name="connsiteY9" fmla="*/ 875735 h 1057229"/>
              <a:gd name="connsiteX10" fmla="*/ 883800 w 1103571"/>
              <a:gd name="connsiteY10" fmla="*/ 23670 h 1057229"/>
              <a:gd name="connsiteX11" fmla="*/ 862772 w 1103571"/>
              <a:gd name="connsiteY11" fmla="*/ 0 h 1057229"/>
              <a:gd name="connsiteX12" fmla="*/ 463393 w 1103571"/>
              <a:gd name="connsiteY12" fmla="*/ 124045 h 1057229"/>
              <a:gd name="connsiteX13" fmla="*/ 510763 w 1103571"/>
              <a:gd name="connsiteY13" fmla="*/ 319098 h 1057229"/>
              <a:gd name="connsiteX14" fmla="*/ 449577 w 1103571"/>
              <a:gd name="connsiteY14" fmla="*/ 341014 h 1057229"/>
              <a:gd name="connsiteX15" fmla="*/ 435761 w 1103571"/>
              <a:gd name="connsiteY15" fmla="*/ 288416 h 1057229"/>
              <a:gd name="connsiteX16" fmla="*/ 240358 w 1103571"/>
              <a:gd name="connsiteY16" fmla="*/ 351972 h 1057229"/>
              <a:gd name="connsiteX17" fmla="*/ 204830 w 1103571"/>
              <a:gd name="connsiteY17" fmla="*/ 205135 h 1057229"/>
              <a:gd name="connsiteX18" fmla="*/ 0 w 1103571"/>
              <a:gd name="connsiteY18" fmla="*/ 274774 h 1057229"/>
              <a:gd name="connsiteX19" fmla="*/ 1693 w 1103571"/>
              <a:gd name="connsiteY19"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1032 w 1103571"/>
              <a:gd name="connsiteY5" fmla="*/ 893298 h 1057229"/>
              <a:gd name="connsiteX6" fmla="*/ 566029 w 1103571"/>
              <a:gd name="connsiteY6" fmla="*/ 915214 h 1057229"/>
              <a:gd name="connsiteX7" fmla="*/ 551245 w 1103571"/>
              <a:gd name="connsiteY7" fmla="*/ 849027 h 1057229"/>
              <a:gd name="connsiteX8" fmla="*/ 690376 w 1103571"/>
              <a:gd name="connsiteY8" fmla="*/ 864807 h 1057229"/>
              <a:gd name="connsiteX9" fmla="*/ 1098186 w 1103571"/>
              <a:gd name="connsiteY9" fmla="*/ 894175 h 1057229"/>
              <a:gd name="connsiteX10" fmla="*/ 1103571 w 1103571"/>
              <a:gd name="connsiteY10" fmla="*/ 875735 h 1057229"/>
              <a:gd name="connsiteX11" fmla="*/ 883800 w 1103571"/>
              <a:gd name="connsiteY11" fmla="*/ 23670 h 1057229"/>
              <a:gd name="connsiteX12" fmla="*/ 862772 w 1103571"/>
              <a:gd name="connsiteY12" fmla="*/ 0 h 1057229"/>
              <a:gd name="connsiteX13" fmla="*/ 463393 w 1103571"/>
              <a:gd name="connsiteY13" fmla="*/ 124045 h 1057229"/>
              <a:gd name="connsiteX14" fmla="*/ 510763 w 1103571"/>
              <a:gd name="connsiteY14" fmla="*/ 319098 h 1057229"/>
              <a:gd name="connsiteX15" fmla="*/ 449577 w 1103571"/>
              <a:gd name="connsiteY15" fmla="*/ 341014 h 1057229"/>
              <a:gd name="connsiteX16" fmla="*/ 435761 w 1103571"/>
              <a:gd name="connsiteY16" fmla="*/ 288416 h 1057229"/>
              <a:gd name="connsiteX17" fmla="*/ 240358 w 1103571"/>
              <a:gd name="connsiteY17" fmla="*/ 351972 h 1057229"/>
              <a:gd name="connsiteX18" fmla="*/ 204830 w 1103571"/>
              <a:gd name="connsiteY18" fmla="*/ 205135 h 1057229"/>
              <a:gd name="connsiteX19" fmla="*/ 0 w 1103571"/>
              <a:gd name="connsiteY19" fmla="*/ 274774 h 1057229"/>
              <a:gd name="connsiteX20" fmla="*/ 1693 w 1103571"/>
              <a:gd name="connsiteY20"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6029 w 1103571"/>
              <a:gd name="connsiteY7" fmla="*/ 915214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56160 w 1103571"/>
              <a:gd name="connsiteY7" fmla="*/ 895489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41032 w 1103571"/>
              <a:gd name="connsiteY6" fmla="*/ 893298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90376 w 1103571"/>
              <a:gd name="connsiteY9" fmla="*/ 864807 h 1057229"/>
              <a:gd name="connsiteX10" fmla="*/ 1098186 w 1103571"/>
              <a:gd name="connsiteY10" fmla="*/ 894175 h 1057229"/>
              <a:gd name="connsiteX11" fmla="*/ 1103571 w 1103571"/>
              <a:gd name="connsiteY11" fmla="*/ 875735 h 1057229"/>
              <a:gd name="connsiteX12" fmla="*/ 883800 w 1103571"/>
              <a:gd name="connsiteY12" fmla="*/ 23670 h 1057229"/>
              <a:gd name="connsiteX13" fmla="*/ 862772 w 1103571"/>
              <a:gd name="connsiteY13" fmla="*/ 0 h 1057229"/>
              <a:gd name="connsiteX14" fmla="*/ 463393 w 1103571"/>
              <a:gd name="connsiteY14" fmla="*/ 124045 h 1057229"/>
              <a:gd name="connsiteX15" fmla="*/ 510763 w 1103571"/>
              <a:gd name="connsiteY15" fmla="*/ 319098 h 1057229"/>
              <a:gd name="connsiteX16" fmla="*/ 449577 w 1103571"/>
              <a:gd name="connsiteY16" fmla="*/ 341014 h 1057229"/>
              <a:gd name="connsiteX17" fmla="*/ 435761 w 1103571"/>
              <a:gd name="connsiteY17" fmla="*/ 288416 h 1057229"/>
              <a:gd name="connsiteX18" fmla="*/ 240358 w 1103571"/>
              <a:gd name="connsiteY18" fmla="*/ 351972 h 1057229"/>
              <a:gd name="connsiteX19" fmla="*/ 204830 w 1103571"/>
              <a:gd name="connsiteY19" fmla="*/ 205135 h 1057229"/>
              <a:gd name="connsiteX20" fmla="*/ 0 w 1103571"/>
              <a:gd name="connsiteY20" fmla="*/ 274774 h 1057229"/>
              <a:gd name="connsiteX21" fmla="*/ 1693 w 1103571"/>
              <a:gd name="connsiteY21"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0376 w 1103571"/>
              <a:gd name="connsiteY10" fmla="*/ 864807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085 w 1103571"/>
              <a:gd name="connsiteY6" fmla="*/ 873573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9059 w 1103571"/>
              <a:gd name="connsiteY6" fmla="*/ 880148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51245 w 1103571"/>
              <a:gd name="connsiteY8" fmla="*/ 849027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39059 w 1103571"/>
              <a:gd name="connsiteY9" fmla="*/ 823167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96297 w 1103571"/>
              <a:gd name="connsiteY10" fmla="*/ 1013836 h 1057229"/>
              <a:gd name="connsiteX11" fmla="*/ 1098186 w 1103571"/>
              <a:gd name="connsiteY11" fmla="*/ 894175 h 1057229"/>
              <a:gd name="connsiteX12" fmla="*/ 1103571 w 1103571"/>
              <a:gd name="connsiteY12" fmla="*/ 875735 h 1057229"/>
              <a:gd name="connsiteX13" fmla="*/ 883800 w 1103571"/>
              <a:gd name="connsiteY13" fmla="*/ 23670 h 1057229"/>
              <a:gd name="connsiteX14" fmla="*/ 862772 w 1103571"/>
              <a:gd name="connsiteY14" fmla="*/ 0 h 1057229"/>
              <a:gd name="connsiteX15" fmla="*/ 463393 w 1103571"/>
              <a:gd name="connsiteY15" fmla="*/ 124045 h 1057229"/>
              <a:gd name="connsiteX16" fmla="*/ 510763 w 1103571"/>
              <a:gd name="connsiteY16" fmla="*/ 319098 h 1057229"/>
              <a:gd name="connsiteX17" fmla="*/ 449577 w 1103571"/>
              <a:gd name="connsiteY17" fmla="*/ 341014 h 1057229"/>
              <a:gd name="connsiteX18" fmla="*/ 435761 w 1103571"/>
              <a:gd name="connsiteY18" fmla="*/ 288416 h 1057229"/>
              <a:gd name="connsiteX19" fmla="*/ 240358 w 1103571"/>
              <a:gd name="connsiteY19" fmla="*/ 351972 h 1057229"/>
              <a:gd name="connsiteX20" fmla="*/ 204830 w 1103571"/>
              <a:gd name="connsiteY20" fmla="*/ 205135 h 1057229"/>
              <a:gd name="connsiteX21" fmla="*/ 0 w 1103571"/>
              <a:gd name="connsiteY21" fmla="*/ 274774 h 1057229"/>
              <a:gd name="connsiteX22" fmla="*/ 1693 w 1103571"/>
              <a:gd name="connsiteY22"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0744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 name="connsiteX0" fmla="*/ 1693 w 1103571"/>
              <a:gd name="connsiteY0" fmla="*/ 303185 h 1057229"/>
              <a:gd name="connsiteX1" fmla="*/ 184105 w 1103571"/>
              <a:gd name="connsiteY1" fmla="*/ 1033560 h 1057229"/>
              <a:gd name="connsiteX2" fmla="*/ 516283 w 1103571"/>
              <a:gd name="connsiteY2" fmla="*/ 936253 h 1057229"/>
              <a:gd name="connsiteX3" fmla="*/ 561046 w 1103571"/>
              <a:gd name="connsiteY3" fmla="*/ 1057229 h 1057229"/>
              <a:gd name="connsiteX4" fmla="*/ 648927 w 1103571"/>
              <a:gd name="connsiteY4" fmla="*/ 1029177 h 1057229"/>
              <a:gd name="connsiteX5" fmla="*/ 648927 w 1103571"/>
              <a:gd name="connsiteY5" fmla="*/ 950279 h 1057229"/>
              <a:gd name="connsiteX6" fmla="*/ 637374 w 1103571"/>
              <a:gd name="connsiteY6" fmla="*/ 878270 h 1057229"/>
              <a:gd name="connsiteX7" fmla="*/ 564055 w 1103571"/>
              <a:gd name="connsiteY7" fmla="*/ 899872 h 1057229"/>
              <a:gd name="connsiteX8" fmla="*/ 549559 w 1103571"/>
              <a:gd name="connsiteY8" fmla="*/ 845270 h 1057229"/>
              <a:gd name="connsiteX9" fmla="*/ 645800 w 1103571"/>
              <a:gd name="connsiteY9" fmla="*/ 817532 h 1057229"/>
              <a:gd name="connsiteX10" fmla="*/ 668079 w 1103571"/>
              <a:gd name="connsiteY10" fmla="*/ 898307 h 1057229"/>
              <a:gd name="connsiteX11" fmla="*/ 696297 w 1103571"/>
              <a:gd name="connsiteY11" fmla="*/ 1013836 h 1057229"/>
              <a:gd name="connsiteX12" fmla="*/ 1098186 w 1103571"/>
              <a:gd name="connsiteY12" fmla="*/ 894175 h 1057229"/>
              <a:gd name="connsiteX13" fmla="*/ 1103571 w 1103571"/>
              <a:gd name="connsiteY13" fmla="*/ 875735 h 1057229"/>
              <a:gd name="connsiteX14" fmla="*/ 883800 w 1103571"/>
              <a:gd name="connsiteY14" fmla="*/ 23670 h 1057229"/>
              <a:gd name="connsiteX15" fmla="*/ 862772 w 1103571"/>
              <a:gd name="connsiteY15" fmla="*/ 0 h 1057229"/>
              <a:gd name="connsiteX16" fmla="*/ 463393 w 1103571"/>
              <a:gd name="connsiteY16" fmla="*/ 124045 h 1057229"/>
              <a:gd name="connsiteX17" fmla="*/ 510763 w 1103571"/>
              <a:gd name="connsiteY17" fmla="*/ 319098 h 1057229"/>
              <a:gd name="connsiteX18" fmla="*/ 449577 w 1103571"/>
              <a:gd name="connsiteY18" fmla="*/ 341014 h 1057229"/>
              <a:gd name="connsiteX19" fmla="*/ 435761 w 1103571"/>
              <a:gd name="connsiteY19" fmla="*/ 288416 h 1057229"/>
              <a:gd name="connsiteX20" fmla="*/ 240358 w 1103571"/>
              <a:gd name="connsiteY20" fmla="*/ 351972 h 1057229"/>
              <a:gd name="connsiteX21" fmla="*/ 204830 w 1103571"/>
              <a:gd name="connsiteY21" fmla="*/ 205135 h 1057229"/>
              <a:gd name="connsiteX22" fmla="*/ 0 w 1103571"/>
              <a:gd name="connsiteY22" fmla="*/ 274774 h 1057229"/>
              <a:gd name="connsiteX23" fmla="*/ 1693 w 1103571"/>
              <a:gd name="connsiteY23" fmla="*/ 303185 h 10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03571" h="1057229">
                <a:moveTo>
                  <a:pt x="1693" y="303185"/>
                </a:moveTo>
                <a:lnTo>
                  <a:pt x="184105" y="1033560"/>
                </a:lnTo>
                <a:lnTo>
                  <a:pt x="516283" y="936253"/>
                </a:lnTo>
                <a:lnTo>
                  <a:pt x="561046" y="1057229"/>
                </a:lnTo>
                <a:lnTo>
                  <a:pt x="648927" y="1029177"/>
                </a:lnTo>
                <a:lnTo>
                  <a:pt x="648927" y="950279"/>
                </a:lnTo>
                <a:cubicBezTo>
                  <a:pt x="647611" y="927633"/>
                  <a:pt x="652506" y="884845"/>
                  <a:pt x="637374" y="878270"/>
                </a:cubicBezTo>
                <a:lnTo>
                  <a:pt x="564055" y="899872"/>
                </a:lnTo>
                <a:lnTo>
                  <a:pt x="549559" y="845270"/>
                </a:lnTo>
                <a:lnTo>
                  <a:pt x="645800" y="817532"/>
                </a:lnTo>
                <a:lnTo>
                  <a:pt x="668079" y="898307"/>
                </a:lnTo>
                <a:lnTo>
                  <a:pt x="696297" y="1013836"/>
                </a:lnTo>
                <a:lnTo>
                  <a:pt x="1098186" y="894175"/>
                </a:lnTo>
                <a:lnTo>
                  <a:pt x="1103571" y="875735"/>
                </a:lnTo>
                <a:cubicBezTo>
                  <a:pt x="1026388" y="593467"/>
                  <a:pt x="960983" y="305938"/>
                  <a:pt x="883800" y="23670"/>
                </a:cubicBezTo>
                <a:lnTo>
                  <a:pt x="862772" y="0"/>
                </a:lnTo>
                <a:lnTo>
                  <a:pt x="463393" y="124045"/>
                </a:lnTo>
                <a:lnTo>
                  <a:pt x="510763" y="319098"/>
                </a:lnTo>
                <a:lnTo>
                  <a:pt x="449577" y="341014"/>
                </a:lnTo>
                <a:lnTo>
                  <a:pt x="435761" y="288416"/>
                </a:lnTo>
                <a:lnTo>
                  <a:pt x="240358" y="351972"/>
                </a:lnTo>
                <a:lnTo>
                  <a:pt x="204830" y="205135"/>
                </a:lnTo>
                <a:lnTo>
                  <a:pt x="0" y="274774"/>
                </a:lnTo>
                <a:lnTo>
                  <a:pt x="1693" y="3031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5" name="フリーフォーム 284"/>
          <p:cNvSpPr/>
          <p:nvPr/>
        </p:nvSpPr>
        <p:spPr>
          <a:xfrm rot="16200000">
            <a:off x="1300942" y="3987945"/>
            <a:ext cx="543316" cy="76495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687700 w 972439"/>
              <a:gd name="connsiteY9" fmla="*/ 325233 h 997587"/>
              <a:gd name="connsiteX10" fmla="*/ 464934 w 972439"/>
              <a:gd name="connsiteY10" fmla="*/ 137715 h 997587"/>
              <a:gd name="connsiteX11" fmla="*/ 352378 w 972439"/>
              <a:gd name="connsiteY11" fmla="*/ 47916 h 997587"/>
              <a:gd name="connsiteX12" fmla="*/ 326585 w 972439"/>
              <a:gd name="connsiteY12" fmla="*/ 5659 h 997587"/>
              <a:gd name="connsiteX13" fmla="*/ 304670 w 972439"/>
              <a:gd name="connsiteY13" fmla="*/ 0 h 997587"/>
              <a:gd name="connsiteX14" fmla="*/ 0 w 972439"/>
              <a:gd name="connsiteY14"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711149 w 972439"/>
              <a:gd name="connsiteY8" fmla="*/ 378056 h 997587"/>
              <a:gd name="connsiteX9" fmla="*/ 464934 w 972439"/>
              <a:gd name="connsiteY9" fmla="*/ 137715 h 997587"/>
              <a:gd name="connsiteX10" fmla="*/ 352378 w 972439"/>
              <a:gd name="connsiteY10" fmla="*/ 47916 h 997587"/>
              <a:gd name="connsiteX11" fmla="*/ 326585 w 972439"/>
              <a:gd name="connsiteY11" fmla="*/ 5659 h 997587"/>
              <a:gd name="connsiteX12" fmla="*/ 304670 w 972439"/>
              <a:gd name="connsiteY12" fmla="*/ 0 h 997587"/>
              <a:gd name="connsiteX13" fmla="*/ 0 w 972439"/>
              <a:gd name="connsiteY13"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772116 w 972439"/>
              <a:gd name="connsiteY7" fmla="*/ 385980 h 997587"/>
              <a:gd name="connsiteX8" fmla="*/ 464934 w 972439"/>
              <a:gd name="connsiteY8" fmla="*/ 137715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926880 w 972439"/>
              <a:gd name="connsiteY6" fmla="*/ 523317 h 997587"/>
              <a:gd name="connsiteX7" fmla="*/ 464934 w 972439"/>
              <a:gd name="connsiteY7" fmla="*/ 137715 h 997587"/>
              <a:gd name="connsiteX8" fmla="*/ 352378 w 972439"/>
              <a:gd name="connsiteY8" fmla="*/ 47916 h 997587"/>
              <a:gd name="connsiteX9" fmla="*/ 326585 w 972439"/>
              <a:gd name="connsiteY9" fmla="*/ 5659 h 997587"/>
              <a:gd name="connsiteX10" fmla="*/ 304670 w 972439"/>
              <a:gd name="connsiteY10" fmla="*/ 0 h 997587"/>
              <a:gd name="connsiteX11" fmla="*/ 0 w 972439"/>
              <a:gd name="connsiteY11" fmla="*/ 101265 h 997587"/>
              <a:gd name="connsiteX0" fmla="*/ 0 w 972439"/>
              <a:gd name="connsiteY0" fmla="*/ 101265 h 997587"/>
              <a:gd name="connsiteX1" fmla="*/ 5332 w 972439"/>
              <a:gd name="connsiteY1" fmla="*/ 135074 h 997587"/>
              <a:gd name="connsiteX2" fmla="*/ 220353 w 972439"/>
              <a:gd name="connsiteY2" fmla="*/ 997587 h 997587"/>
              <a:gd name="connsiteX3" fmla="*/ 643147 w 972439"/>
              <a:gd name="connsiteY3" fmla="*/ 866662 h 997587"/>
              <a:gd name="connsiteX4" fmla="*/ 950329 w 972439"/>
              <a:gd name="connsiteY4" fmla="*/ 768941 h 997587"/>
              <a:gd name="connsiteX5" fmla="*/ 972439 w 972439"/>
              <a:gd name="connsiteY5" fmla="*/ 754536 h 997587"/>
              <a:gd name="connsiteX6" fmla="*/ 464934 w 972439"/>
              <a:gd name="connsiteY6" fmla="*/ 137715 h 997587"/>
              <a:gd name="connsiteX7" fmla="*/ 352378 w 972439"/>
              <a:gd name="connsiteY7" fmla="*/ 47916 h 997587"/>
              <a:gd name="connsiteX8" fmla="*/ 326585 w 972439"/>
              <a:gd name="connsiteY8" fmla="*/ 5659 h 997587"/>
              <a:gd name="connsiteX9" fmla="*/ 304670 w 972439"/>
              <a:gd name="connsiteY9" fmla="*/ 0 h 997587"/>
              <a:gd name="connsiteX10" fmla="*/ 0 w 972439"/>
              <a:gd name="connsiteY10" fmla="*/ 101265 h 997587"/>
              <a:gd name="connsiteX0" fmla="*/ 0 w 950329"/>
              <a:gd name="connsiteY0" fmla="*/ 101265 h 997587"/>
              <a:gd name="connsiteX1" fmla="*/ 5332 w 950329"/>
              <a:gd name="connsiteY1" fmla="*/ 135074 h 997587"/>
              <a:gd name="connsiteX2" fmla="*/ 220353 w 950329"/>
              <a:gd name="connsiteY2" fmla="*/ 997587 h 997587"/>
              <a:gd name="connsiteX3" fmla="*/ 643147 w 950329"/>
              <a:gd name="connsiteY3" fmla="*/ 866662 h 997587"/>
              <a:gd name="connsiteX4" fmla="*/ 950329 w 950329"/>
              <a:gd name="connsiteY4" fmla="*/ 768941 h 997587"/>
              <a:gd name="connsiteX5" fmla="*/ 464934 w 950329"/>
              <a:gd name="connsiteY5" fmla="*/ 137715 h 997587"/>
              <a:gd name="connsiteX6" fmla="*/ 352378 w 950329"/>
              <a:gd name="connsiteY6" fmla="*/ 47916 h 997587"/>
              <a:gd name="connsiteX7" fmla="*/ 326585 w 950329"/>
              <a:gd name="connsiteY7" fmla="*/ 5659 h 997587"/>
              <a:gd name="connsiteX8" fmla="*/ 304670 w 950329"/>
              <a:gd name="connsiteY8" fmla="*/ 0 h 997587"/>
              <a:gd name="connsiteX9" fmla="*/ 0 w 950329"/>
              <a:gd name="connsiteY9"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64934 w 643147"/>
              <a:gd name="connsiteY4" fmla="*/ 137715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 name="connsiteX0" fmla="*/ 0 w 643147"/>
              <a:gd name="connsiteY0" fmla="*/ 101265 h 997587"/>
              <a:gd name="connsiteX1" fmla="*/ 5332 w 643147"/>
              <a:gd name="connsiteY1" fmla="*/ 135074 h 997587"/>
              <a:gd name="connsiteX2" fmla="*/ 220353 w 643147"/>
              <a:gd name="connsiteY2" fmla="*/ 997587 h 997587"/>
              <a:gd name="connsiteX3" fmla="*/ 643147 w 643147"/>
              <a:gd name="connsiteY3" fmla="*/ 866662 h 997587"/>
              <a:gd name="connsiteX4" fmla="*/ 457900 w 643147"/>
              <a:gd name="connsiteY4" fmla="*/ 132433 h 997587"/>
              <a:gd name="connsiteX5" fmla="*/ 352378 w 643147"/>
              <a:gd name="connsiteY5" fmla="*/ 47916 h 997587"/>
              <a:gd name="connsiteX6" fmla="*/ 326585 w 643147"/>
              <a:gd name="connsiteY6" fmla="*/ 5659 h 997587"/>
              <a:gd name="connsiteX7" fmla="*/ 304670 w 643147"/>
              <a:gd name="connsiteY7" fmla="*/ 0 h 997587"/>
              <a:gd name="connsiteX8" fmla="*/ 0 w 643147"/>
              <a:gd name="connsiteY8" fmla="*/ 101265 h 99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147" h="997587">
                <a:moveTo>
                  <a:pt x="0" y="101265"/>
                </a:moveTo>
                <a:cubicBezTo>
                  <a:pt x="3341" y="111654"/>
                  <a:pt x="1991" y="124685"/>
                  <a:pt x="5332" y="135074"/>
                </a:cubicBezTo>
                <a:lnTo>
                  <a:pt x="220353" y="997587"/>
                </a:lnTo>
                <a:lnTo>
                  <a:pt x="643147" y="866662"/>
                </a:lnTo>
                <a:lnTo>
                  <a:pt x="457900" y="132433"/>
                </a:lnTo>
                <a:cubicBezTo>
                  <a:pt x="402013" y="86214"/>
                  <a:pt x="375436" y="69925"/>
                  <a:pt x="352378" y="47916"/>
                </a:cubicBezTo>
                <a:lnTo>
                  <a:pt x="326585" y="5659"/>
                </a:lnTo>
                <a:lnTo>
                  <a:pt x="304670" y="0"/>
                </a:lnTo>
                <a:lnTo>
                  <a:pt x="0" y="10126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6" name="フリーフォーム 285"/>
          <p:cNvSpPr/>
          <p:nvPr/>
        </p:nvSpPr>
        <p:spPr>
          <a:xfrm rot="16200000">
            <a:off x="1972436" y="4274670"/>
            <a:ext cx="929000" cy="92147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808993"/>
              <a:gd name="connsiteY0" fmla="*/ 111200 h 886660"/>
              <a:gd name="connsiteX1" fmla="*/ 328915 w 808993"/>
              <a:gd name="connsiteY1" fmla="*/ 886660 h 886660"/>
              <a:gd name="connsiteX2" fmla="*/ 808993 w 808993"/>
              <a:gd name="connsiteY2" fmla="*/ 825845 h 886660"/>
              <a:gd name="connsiteX3" fmla="*/ 363989 w 808993"/>
              <a:gd name="connsiteY3" fmla="*/ 0 h 886660"/>
              <a:gd name="connsiteX4" fmla="*/ 7731 w 808993"/>
              <a:gd name="connsiteY4" fmla="*/ 85419 h 886660"/>
              <a:gd name="connsiteX5" fmla="*/ 0 w 808993"/>
              <a:gd name="connsiteY5" fmla="*/ 111200 h 886660"/>
              <a:gd name="connsiteX0" fmla="*/ 0 w 1098939"/>
              <a:gd name="connsiteY0" fmla="*/ 111200 h 886660"/>
              <a:gd name="connsiteX1" fmla="*/ 328915 w 1098939"/>
              <a:gd name="connsiteY1" fmla="*/ 886660 h 886660"/>
              <a:gd name="connsiteX2" fmla="*/ 808993 w 1098939"/>
              <a:gd name="connsiteY2" fmla="*/ 825845 h 886660"/>
              <a:gd name="connsiteX3" fmla="*/ 1087365 w 1098939"/>
              <a:gd name="connsiteY3" fmla="*/ 712346 h 886660"/>
              <a:gd name="connsiteX4" fmla="*/ 363989 w 1098939"/>
              <a:gd name="connsiteY4" fmla="*/ 0 h 886660"/>
              <a:gd name="connsiteX5" fmla="*/ 7731 w 1098939"/>
              <a:gd name="connsiteY5" fmla="*/ 85419 h 886660"/>
              <a:gd name="connsiteX6" fmla="*/ 0 w 1098939"/>
              <a:gd name="connsiteY6" fmla="*/ 111200 h 886660"/>
              <a:gd name="connsiteX0" fmla="*/ 0 w 1087365"/>
              <a:gd name="connsiteY0" fmla="*/ 111200 h 886660"/>
              <a:gd name="connsiteX1" fmla="*/ 328915 w 1087365"/>
              <a:gd name="connsiteY1" fmla="*/ 886660 h 886660"/>
              <a:gd name="connsiteX2" fmla="*/ 808993 w 1087365"/>
              <a:gd name="connsiteY2" fmla="*/ 825845 h 886660"/>
              <a:gd name="connsiteX3" fmla="*/ 1087365 w 1087365"/>
              <a:gd name="connsiteY3" fmla="*/ 712346 h 886660"/>
              <a:gd name="connsiteX4" fmla="*/ 363989 w 1087365"/>
              <a:gd name="connsiteY4" fmla="*/ 0 h 886660"/>
              <a:gd name="connsiteX5" fmla="*/ 7731 w 1087365"/>
              <a:gd name="connsiteY5" fmla="*/ 85419 h 886660"/>
              <a:gd name="connsiteX6" fmla="*/ 0 w 1087365"/>
              <a:gd name="connsiteY6" fmla="*/ 111200 h 886660"/>
              <a:gd name="connsiteX0" fmla="*/ 0 w 1077985"/>
              <a:gd name="connsiteY0" fmla="*/ 111200 h 886660"/>
              <a:gd name="connsiteX1" fmla="*/ 328915 w 1077985"/>
              <a:gd name="connsiteY1" fmla="*/ 886660 h 886660"/>
              <a:gd name="connsiteX2" fmla="*/ 808993 w 1077985"/>
              <a:gd name="connsiteY2" fmla="*/ 825845 h 886660"/>
              <a:gd name="connsiteX3" fmla="*/ 1077985 w 1077985"/>
              <a:gd name="connsiteY3" fmla="*/ 728193 h 886660"/>
              <a:gd name="connsiteX4" fmla="*/ 363989 w 1077985"/>
              <a:gd name="connsiteY4" fmla="*/ 0 h 886660"/>
              <a:gd name="connsiteX5" fmla="*/ 7731 w 1077985"/>
              <a:gd name="connsiteY5" fmla="*/ 85419 h 886660"/>
              <a:gd name="connsiteX6" fmla="*/ 0 w 1077985"/>
              <a:gd name="connsiteY6" fmla="*/ 111200 h 886660"/>
              <a:gd name="connsiteX0" fmla="*/ 0 w 1139307"/>
              <a:gd name="connsiteY0" fmla="*/ 111200 h 886660"/>
              <a:gd name="connsiteX1" fmla="*/ 328915 w 1139307"/>
              <a:gd name="connsiteY1" fmla="*/ 886660 h 886660"/>
              <a:gd name="connsiteX2" fmla="*/ 808993 w 1139307"/>
              <a:gd name="connsiteY2" fmla="*/ 825845 h 886660"/>
              <a:gd name="connsiteX3" fmla="*/ 1077985 w 1139307"/>
              <a:gd name="connsiteY3" fmla="*/ 728193 h 886660"/>
              <a:gd name="connsiteX4" fmla="*/ 1089711 w 1139307"/>
              <a:gd name="connsiteY4" fmla="*/ 704423 h 886660"/>
              <a:gd name="connsiteX5" fmla="*/ 363989 w 1139307"/>
              <a:gd name="connsiteY5" fmla="*/ 0 h 886660"/>
              <a:gd name="connsiteX6" fmla="*/ 7731 w 1139307"/>
              <a:gd name="connsiteY6" fmla="*/ 85419 h 886660"/>
              <a:gd name="connsiteX7" fmla="*/ 0 w 1139307"/>
              <a:gd name="connsiteY7" fmla="*/ 111200 h 886660"/>
              <a:gd name="connsiteX0" fmla="*/ 0 w 1089711"/>
              <a:gd name="connsiteY0" fmla="*/ 111200 h 886660"/>
              <a:gd name="connsiteX1" fmla="*/ 328915 w 1089711"/>
              <a:gd name="connsiteY1" fmla="*/ 886660 h 886660"/>
              <a:gd name="connsiteX2" fmla="*/ 808993 w 1089711"/>
              <a:gd name="connsiteY2" fmla="*/ 825845 h 886660"/>
              <a:gd name="connsiteX3" fmla="*/ 1077985 w 1089711"/>
              <a:gd name="connsiteY3" fmla="*/ 728193 h 886660"/>
              <a:gd name="connsiteX4" fmla="*/ 1089711 w 1089711"/>
              <a:gd name="connsiteY4" fmla="*/ 704423 h 886660"/>
              <a:gd name="connsiteX5" fmla="*/ 363989 w 1089711"/>
              <a:gd name="connsiteY5" fmla="*/ 0 h 886660"/>
              <a:gd name="connsiteX6" fmla="*/ 7731 w 1089711"/>
              <a:gd name="connsiteY6" fmla="*/ 85419 h 886660"/>
              <a:gd name="connsiteX7" fmla="*/ 0 w 1089711"/>
              <a:gd name="connsiteY7" fmla="*/ 111200 h 886660"/>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89711"/>
              <a:gd name="connsiteY0" fmla="*/ 290796 h 1066256"/>
              <a:gd name="connsiteX1" fmla="*/ 328915 w 1089711"/>
              <a:gd name="connsiteY1" fmla="*/ 1066256 h 1066256"/>
              <a:gd name="connsiteX2" fmla="*/ 808993 w 1089711"/>
              <a:gd name="connsiteY2" fmla="*/ 1005441 h 1066256"/>
              <a:gd name="connsiteX3" fmla="*/ 1077985 w 1089711"/>
              <a:gd name="connsiteY3" fmla="*/ 907789 h 1066256"/>
              <a:gd name="connsiteX4" fmla="*/ 1089711 w 1089711"/>
              <a:gd name="connsiteY4" fmla="*/ 884019 h 1066256"/>
              <a:gd name="connsiteX5" fmla="*/ 865799 w 1089711"/>
              <a:gd name="connsiteY5" fmla="*/ 0 h 1066256"/>
              <a:gd name="connsiteX6" fmla="*/ 7731 w 1089711"/>
              <a:gd name="connsiteY6" fmla="*/ 265015 h 1066256"/>
              <a:gd name="connsiteX7" fmla="*/ 0 w 1089711"/>
              <a:gd name="connsiteY7" fmla="*/ 290796 h 1066256"/>
              <a:gd name="connsiteX0" fmla="*/ 0 w 1099091"/>
              <a:gd name="connsiteY0" fmla="*/ 290796 h 1066256"/>
              <a:gd name="connsiteX1" fmla="*/ 328915 w 1099091"/>
              <a:gd name="connsiteY1" fmla="*/ 1066256 h 1066256"/>
              <a:gd name="connsiteX2" fmla="*/ 808993 w 1099091"/>
              <a:gd name="connsiteY2" fmla="*/ 1005441 h 1066256"/>
              <a:gd name="connsiteX3" fmla="*/ 1077985 w 1099091"/>
              <a:gd name="connsiteY3" fmla="*/ 907789 h 1066256"/>
              <a:gd name="connsiteX4" fmla="*/ 1099091 w 1099091"/>
              <a:gd name="connsiteY4" fmla="*/ 889301 h 1066256"/>
              <a:gd name="connsiteX5" fmla="*/ 865799 w 1099091"/>
              <a:gd name="connsiteY5" fmla="*/ 0 h 1066256"/>
              <a:gd name="connsiteX6" fmla="*/ 7731 w 1099091"/>
              <a:gd name="connsiteY6" fmla="*/ 265015 h 1066256"/>
              <a:gd name="connsiteX7" fmla="*/ 0 w 1099091"/>
              <a:gd name="connsiteY7" fmla="*/ 290796 h 1066256"/>
              <a:gd name="connsiteX0" fmla="*/ 0 w 1099091"/>
              <a:gd name="connsiteY0" fmla="*/ 280232 h 1055692"/>
              <a:gd name="connsiteX1" fmla="*/ 328915 w 1099091"/>
              <a:gd name="connsiteY1" fmla="*/ 1055692 h 1055692"/>
              <a:gd name="connsiteX2" fmla="*/ 808993 w 1099091"/>
              <a:gd name="connsiteY2" fmla="*/ 994877 h 1055692"/>
              <a:gd name="connsiteX3" fmla="*/ 1077985 w 1099091"/>
              <a:gd name="connsiteY3" fmla="*/ 897225 h 1055692"/>
              <a:gd name="connsiteX4" fmla="*/ 1099091 w 1099091"/>
              <a:gd name="connsiteY4" fmla="*/ 878737 h 1055692"/>
              <a:gd name="connsiteX5" fmla="*/ 877523 w 1099091"/>
              <a:gd name="connsiteY5" fmla="*/ 0 h 1055692"/>
              <a:gd name="connsiteX6" fmla="*/ 7731 w 1099091"/>
              <a:gd name="connsiteY6" fmla="*/ 254451 h 1055692"/>
              <a:gd name="connsiteX7" fmla="*/ 0 w 1099091"/>
              <a:gd name="connsiteY7" fmla="*/ 280232 h 1055692"/>
              <a:gd name="connsiteX0" fmla="*/ 0 w 1099091"/>
              <a:gd name="connsiteY0" fmla="*/ 361522 h 1136982"/>
              <a:gd name="connsiteX1" fmla="*/ 328915 w 1099091"/>
              <a:gd name="connsiteY1" fmla="*/ 1136982 h 1136982"/>
              <a:gd name="connsiteX2" fmla="*/ 808993 w 1099091"/>
              <a:gd name="connsiteY2" fmla="*/ 1076167 h 1136982"/>
              <a:gd name="connsiteX3" fmla="*/ 1077985 w 1099091"/>
              <a:gd name="connsiteY3" fmla="*/ 978515 h 1136982"/>
              <a:gd name="connsiteX4" fmla="*/ 1099091 w 1099091"/>
              <a:gd name="connsiteY4" fmla="*/ 960027 h 1136982"/>
              <a:gd name="connsiteX5" fmla="*/ 877523 w 1099091"/>
              <a:gd name="connsiteY5" fmla="*/ 81290 h 1136982"/>
              <a:gd name="connsiteX6" fmla="*/ 841150 w 1099091"/>
              <a:gd name="connsiteY6" fmla="*/ 64688 h 1136982"/>
              <a:gd name="connsiteX7" fmla="*/ 7731 w 1099091"/>
              <a:gd name="connsiteY7" fmla="*/ 335741 h 1136982"/>
              <a:gd name="connsiteX8" fmla="*/ 0 w 1099091"/>
              <a:gd name="connsiteY8" fmla="*/ 361522 h 1136982"/>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7398 h 1082858"/>
              <a:gd name="connsiteX1" fmla="*/ 328915 w 1099091"/>
              <a:gd name="connsiteY1" fmla="*/ 1082858 h 1082858"/>
              <a:gd name="connsiteX2" fmla="*/ 808993 w 1099091"/>
              <a:gd name="connsiteY2" fmla="*/ 1022043 h 1082858"/>
              <a:gd name="connsiteX3" fmla="*/ 1077985 w 1099091"/>
              <a:gd name="connsiteY3" fmla="*/ 924391 h 1082858"/>
              <a:gd name="connsiteX4" fmla="*/ 1099091 w 1099091"/>
              <a:gd name="connsiteY4" fmla="*/ 905903 h 1082858"/>
              <a:gd name="connsiteX5" fmla="*/ 877523 w 1099091"/>
              <a:gd name="connsiteY5" fmla="*/ 27166 h 1082858"/>
              <a:gd name="connsiteX6" fmla="*/ 869289 w 1099091"/>
              <a:gd name="connsiteY6" fmla="*/ 0 h 1082858"/>
              <a:gd name="connsiteX7" fmla="*/ 841150 w 1099091"/>
              <a:gd name="connsiteY7" fmla="*/ 10564 h 1082858"/>
              <a:gd name="connsiteX8" fmla="*/ 7731 w 1099091"/>
              <a:gd name="connsiteY8" fmla="*/ 281617 h 1082858"/>
              <a:gd name="connsiteX9" fmla="*/ 0 w 1099091"/>
              <a:gd name="connsiteY9" fmla="*/ 307398 h 1082858"/>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71634 w 1099091"/>
              <a:gd name="connsiteY6" fmla="*/ 0 h 1072294"/>
              <a:gd name="connsiteX7" fmla="*/ 841150 w 1099091"/>
              <a:gd name="connsiteY7" fmla="*/ 0 h 1072294"/>
              <a:gd name="connsiteX8" fmla="*/ 7731 w 1099091"/>
              <a:gd name="connsiteY8" fmla="*/ 271053 h 1072294"/>
              <a:gd name="connsiteX9" fmla="*/ 0 w 1099091"/>
              <a:gd name="connsiteY9" fmla="*/ 296834 h 1072294"/>
              <a:gd name="connsiteX0" fmla="*/ 0 w 1099091"/>
              <a:gd name="connsiteY0" fmla="*/ 310040 h 1085500"/>
              <a:gd name="connsiteX1" fmla="*/ 328915 w 1099091"/>
              <a:gd name="connsiteY1" fmla="*/ 1085500 h 1085500"/>
              <a:gd name="connsiteX2" fmla="*/ 808993 w 1099091"/>
              <a:gd name="connsiteY2" fmla="*/ 1024685 h 1085500"/>
              <a:gd name="connsiteX3" fmla="*/ 1077985 w 1099091"/>
              <a:gd name="connsiteY3" fmla="*/ 927033 h 1085500"/>
              <a:gd name="connsiteX4" fmla="*/ 1099091 w 1099091"/>
              <a:gd name="connsiteY4" fmla="*/ 908545 h 1085500"/>
              <a:gd name="connsiteX5" fmla="*/ 877523 w 1099091"/>
              <a:gd name="connsiteY5" fmla="*/ 29808 h 1085500"/>
              <a:gd name="connsiteX6" fmla="*/ 862254 w 1099091"/>
              <a:gd name="connsiteY6" fmla="*/ 0 h 1085500"/>
              <a:gd name="connsiteX7" fmla="*/ 841150 w 1099091"/>
              <a:gd name="connsiteY7" fmla="*/ 13206 h 1085500"/>
              <a:gd name="connsiteX8" fmla="*/ 7731 w 1099091"/>
              <a:gd name="connsiteY8" fmla="*/ 284259 h 1085500"/>
              <a:gd name="connsiteX9" fmla="*/ 0 w 1099091"/>
              <a:gd name="connsiteY9" fmla="*/ 310040 h 1085500"/>
              <a:gd name="connsiteX0" fmla="*/ 0 w 1099091"/>
              <a:gd name="connsiteY0" fmla="*/ 362834 h 1138294"/>
              <a:gd name="connsiteX1" fmla="*/ 328915 w 1099091"/>
              <a:gd name="connsiteY1" fmla="*/ 1138294 h 1138294"/>
              <a:gd name="connsiteX2" fmla="*/ 808993 w 1099091"/>
              <a:gd name="connsiteY2" fmla="*/ 1077479 h 1138294"/>
              <a:gd name="connsiteX3" fmla="*/ 1077985 w 1099091"/>
              <a:gd name="connsiteY3" fmla="*/ 979827 h 1138294"/>
              <a:gd name="connsiteX4" fmla="*/ 1099091 w 1099091"/>
              <a:gd name="connsiteY4" fmla="*/ 961339 h 1138294"/>
              <a:gd name="connsiteX5" fmla="*/ 877523 w 1099091"/>
              <a:gd name="connsiteY5" fmla="*/ 82602 h 1138294"/>
              <a:gd name="connsiteX6" fmla="*/ 841150 w 1099091"/>
              <a:gd name="connsiteY6" fmla="*/ 66000 h 1138294"/>
              <a:gd name="connsiteX7" fmla="*/ 7731 w 1099091"/>
              <a:gd name="connsiteY7" fmla="*/ 337053 h 1138294"/>
              <a:gd name="connsiteX8" fmla="*/ 0 w 1099091"/>
              <a:gd name="connsiteY8" fmla="*/ 362834 h 1138294"/>
              <a:gd name="connsiteX0" fmla="*/ 0 w 1099091"/>
              <a:gd name="connsiteY0" fmla="*/ 296834 h 1072294"/>
              <a:gd name="connsiteX1" fmla="*/ 328915 w 1099091"/>
              <a:gd name="connsiteY1" fmla="*/ 1072294 h 1072294"/>
              <a:gd name="connsiteX2" fmla="*/ 808993 w 1099091"/>
              <a:gd name="connsiteY2" fmla="*/ 1011479 h 1072294"/>
              <a:gd name="connsiteX3" fmla="*/ 1077985 w 1099091"/>
              <a:gd name="connsiteY3" fmla="*/ 913827 h 1072294"/>
              <a:gd name="connsiteX4" fmla="*/ 1099091 w 1099091"/>
              <a:gd name="connsiteY4" fmla="*/ 895339 h 1072294"/>
              <a:gd name="connsiteX5" fmla="*/ 877523 w 1099091"/>
              <a:gd name="connsiteY5" fmla="*/ 16602 h 1072294"/>
              <a:gd name="connsiteX6" fmla="*/ 841150 w 1099091"/>
              <a:gd name="connsiteY6" fmla="*/ 0 h 1072294"/>
              <a:gd name="connsiteX7" fmla="*/ 7731 w 1099091"/>
              <a:gd name="connsiteY7" fmla="*/ 271053 h 1072294"/>
              <a:gd name="connsiteX8" fmla="*/ 0 w 1099091"/>
              <a:gd name="connsiteY8" fmla="*/ 296834 h 1072294"/>
              <a:gd name="connsiteX0" fmla="*/ 0 w 1099091"/>
              <a:gd name="connsiteY0" fmla="*/ 304756 h 1080216"/>
              <a:gd name="connsiteX1" fmla="*/ 328915 w 1099091"/>
              <a:gd name="connsiteY1" fmla="*/ 1080216 h 1080216"/>
              <a:gd name="connsiteX2" fmla="*/ 808993 w 1099091"/>
              <a:gd name="connsiteY2" fmla="*/ 1019401 h 1080216"/>
              <a:gd name="connsiteX3" fmla="*/ 1077985 w 1099091"/>
              <a:gd name="connsiteY3" fmla="*/ 921749 h 1080216"/>
              <a:gd name="connsiteX4" fmla="*/ 1099091 w 1099091"/>
              <a:gd name="connsiteY4" fmla="*/ 903261 h 1080216"/>
              <a:gd name="connsiteX5" fmla="*/ 877523 w 1099091"/>
              <a:gd name="connsiteY5" fmla="*/ 24524 h 1080216"/>
              <a:gd name="connsiteX6" fmla="*/ 869289 w 1099091"/>
              <a:gd name="connsiteY6" fmla="*/ 0 h 1080216"/>
              <a:gd name="connsiteX7" fmla="*/ 841150 w 1099091"/>
              <a:gd name="connsiteY7" fmla="*/ 7922 h 1080216"/>
              <a:gd name="connsiteX8" fmla="*/ 7731 w 1099091"/>
              <a:gd name="connsiteY8" fmla="*/ 278975 h 1080216"/>
              <a:gd name="connsiteX9" fmla="*/ 0 w 1099091"/>
              <a:gd name="connsiteY9" fmla="*/ 304756 h 1080216"/>
              <a:gd name="connsiteX0" fmla="*/ 0 w 1103781"/>
              <a:gd name="connsiteY0" fmla="*/ 299474 h 1080216"/>
              <a:gd name="connsiteX1" fmla="*/ 333605 w 1103781"/>
              <a:gd name="connsiteY1" fmla="*/ 1080216 h 1080216"/>
              <a:gd name="connsiteX2" fmla="*/ 813683 w 1103781"/>
              <a:gd name="connsiteY2" fmla="*/ 1019401 h 1080216"/>
              <a:gd name="connsiteX3" fmla="*/ 1082675 w 1103781"/>
              <a:gd name="connsiteY3" fmla="*/ 921749 h 1080216"/>
              <a:gd name="connsiteX4" fmla="*/ 1103781 w 1103781"/>
              <a:gd name="connsiteY4" fmla="*/ 903261 h 1080216"/>
              <a:gd name="connsiteX5" fmla="*/ 882213 w 1103781"/>
              <a:gd name="connsiteY5" fmla="*/ 24524 h 1080216"/>
              <a:gd name="connsiteX6" fmla="*/ 873979 w 1103781"/>
              <a:gd name="connsiteY6" fmla="*/ 0 h 1080216"/>
              <a:gd name="connsiteX7" fmla="*/ 845840 w 1103781"/>
              <a:gd name="connsiteY7" fmla="*/ 7922 h 1080216"/>
              <a:gd name="connsiteX8" fmla="*/ 12421 w 1103781"/>
              <a:gd name="connsiteY8" fmla="*/ 278975 h 1080216"/>
              <a:gd name="connsiteX9" fmla="*/ 0 w 1103781"/>
              <a:gd name="connsiteY9" fmla="*/ 299474 h 1080216"/>
              <a:gd name="connsiteX0" fmla="*/ 0 w 1103781"/>
              <a:gd name="connsiteY0" fmla="*/ 299474 h 1183219"/>
              <a:gd name="connsiteX1" fmla="*/ 223394 w 1103781"/>
              <a:gd name="connsiteY1" fmla="*/ 1183219 h 1183219"/>
              <a:gd name="connsiteX2" fmla="*/ 813683 w 1103781"/>
              <a:gd name="connsiteY2" fmla="*/ 1019401 h 1183219"/>
              <a:gd name="connsiteX3" fmla="*/ 1082675 w 1103781"/>
              <a:gd name="connsiteY3" fmla="*/ 921749 h 1183219"/>
              <a:gd name="connsiteX4" fmla="*/ 1103781 w 1103781"/>
              <a:gd name="connsiteY4" fmla="*/ 903261 h 1183219"/>
              <a:gd name="connsiteX5" fmla="*/ 882213 w 1103781"/>
              <a:gd name="connsiteY5" fmla="*/ 24524 h 1183219"/>
              <a:gd name="connsiteX6" fmla="*/ 873979 w 1103781"/>
              <a:gd name="connsiteY6" fmla="*/ 0 h 1183219"/>
              <a:gd name="connsiteX7" fmla="*/ 845840 w 1103781"/>
              <a:gd name="connsiteY7" fmla="*/ 7922 h 1183219"/>
              <a:gd name="connsiteX8" fmla="*/ 12421 w 1103781"/>
              <a:gd name="connsiteY8" fmla="*/ 278975 h 1183219"/>
              <a:gd name="connsiteX9" fmla="*/ 0 w 1103781"/>
              <a:gd name="connsiteY9" fmla="*/ 299474 h 1183219"/>
              <a:gd name="connsiteX0" fmla="*/ 0 w 1103781"/>
              <a:gd name="connsiteY0" fmla="*/ 299474 h 1199294"/>
              <a:gd name="connsiteX1" fmla="*/ 223394 w 1103781"/>
              <a:gd name="connsiteY1" fmla="*/ 1183219 h 1199294"/>
              <a:gd name="connsiteX2" fmla="*/ 257269 w 1103781"/>
              <a:gd name="connsiteY2" fmla="*/ 1199066 h 1199294"/>
              <a:gd name="connsiteX3" fmla="*/ 813683 w 1103781"/>
              <a:gd name="connsiteY3" fmla="*/ 1019401 h 1199294"/>
              <a:gd name="connsiteX4" fmla="*/ 1082675 w 1103781"/>
              <a:gd name="connsiteY4" fmla="*/ 921749 h 1199294"/>
              <a:gd name="connsiteX5" fmla="*/ 1103781 w 1103781"/>
              <a:gd name="connsiteY5" fmla="*/ 903261 h 1199294"/>
              <a:gd name="connsiteX6" fmla="*/ 882213 w 1103781"/>
              <a:gd name="connsiteY6" fmla="*/ 24524 h 1199294"/>
              <a:gd name="connsiteX7" fmla="*/ 873979 w 1103781"/>
              <a:gd name="connsiteY7" fmla="*/ 0 h 1199294"/>
              <a:gd name="connsiteX8" fmla="*/ 845840 w 1103781"/>
              <a:gd name="connsiteY8" fmla="*/ 7922 h 1199294"/>
              <a:gd name="connsiteX9" fmla="*/ 12421 w 1103781"/>
              <a:gd name="connsiteY9" fmla="*/ 278975 h 1199294"/>
              <a:gd name="connsiteX10" fmla="*/ 0 w 1103781"/>
              <a:gd name="connsiteY10" fmla="*/ 299474 h 1199294"/>
              <a:gd name="connsiteX0" fmla="*/ 0 w 1103781"/>
              <a:gd name="connsiteY0" fmla="*/ 299474 h 1199066"/>
              <a:gd name="connsiteX1" fmla="*/ 223394 w 1103781"/>
              <a:gd name="connsiteY1" fmla="*/ 1183219 h 1199066"/>
              <a:gd name="connsiteX2" fmla="*/ 257269 w 1103781"/>
              <a:gd name="connsiteY2" fmla="*/ 1199066 h 1199066"/>
              <a:gd name="connsiteX3" fmla="*/ 813683 w 1103781"/>
              <a:gd name="connsiteY3" fmla="*/ 1019401 h 1199066"/>
              <a:gd name="connsiteX4" fmla="*/ 1082675 w 1103781"/>
              <a:gd name="connsiteY4" fmla="*/ 921749 h 1199066"/>
              <a:gd name="connsiteX5" fmla="*/ 1103781 w 1103781"/>
              <a:gd name="connsiteY5" fmla="*/ 903261 h 1199066"/>
              <a:gd name="connsiteX6" fmla="*/ 882213 w 1103781"/>
              <a:gd name="connsiteY6" fmla="*/ 24524 h 1199066"/>
              <a:gd name="connsiteX7" fmla="*/ 873979 w 1103781"/>
              <a:gd name="connsiteY7" fmla="*/ 0 h 1199066"/>
              <a:gd name="connsiteX8" fmla="*/ 845840 w 1103781"/>
              <a:gd name="connsiteY8" fmla="*/ 7922 h 1199066"/>
              <a:gd name="connsiteX9" fmla="*/ 12421 w 1103781"/>
              <a:gd name="connsiteY9" fmla="*/ 278975 h 1199066"/>
              <a:gd name="connsiteX10" fmla="*/ 0 w 1103781"/>
              <a:gd name="connsiteY10" fmla="*/ 299474 h 1199066"/>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12421 w 1103781"/>
              <a:gd name="connsiteY9" fmla="*/ 278975 h 1201707"/>
              <a:gd name="connsiteX10" fmla="*/ 0 w 1103781"/>
              <a:gd name="connsiteY10"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04484 w 1103781"/>
              <a:gd name="connsiteY9" fmla="*/ 152430 h 1201707"/>
              <a:gd name="connsiteX10" fmla="*/ 12421 w 1103781"/>
              <a:gd name="connsiteY10" fmla="*/ 278975 h 1201707"/>
              <a:gd name="connsiteX11" fmla="*/ 0 w 1103781"/>
              <a:gd name="connsiteY11"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04484 w 1103781"/>
              <a:gd name="connsiteY10" fmla="*/ 152430 h 1201707"/>
              <a:gd name="connsiteX11" fmla="*/ 12421 w 1103781"/>
              <a:gd name="connsiteY11" fmla="*/ 278975 h 1201707"/>
              <a:gd name="connsiteX12" fmla="*/ 0 w 1103781"/>
              <a:gd name="connsiteY12"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21254 w 1103781"/>
              <a:gd name="connsiteY10" fmla="*/ 216571 h 1201707"/>
              <a:gd name="connsiteX11" fmla="*/ 404484 w 1103781"/>
              <a:gd name="connsiteY11" fmla="*/ 152430 h 1201707"/>
              <a:gd name="connsiteX12" fmla="*/ 12421 w 1103781"/>
              <a:gd name="connsiteY12" fmla="*/ 278975 h 1201707"/>
              <a:gd name="connsiteX13" fmla="*/ 0 w 1103781"/>
              <a:gd name="connsiteY13"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44731 w 1103781"/>
              <a:gd name="connsiteY10" fmla="*/ 176955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1624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199593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91686 w 1103781"/>
              <a:gd name="connsiteY10" fmla="*/ 19770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7 w 1103781"/>
              <a:gd name="connsiteY10" fmla="*/ 205254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6654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79946 w 1103781"/>
              <a:gd name="connsiteY10" fmla="*/ 197708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4978 w 1103781"/>
              <a:gd name="connsiteY10" fmla="*/ 203367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 name="connsiteX0" fmla="*/ 0 w 1103781"/>
              <a:gd name="connsiteY0" fmla="*/ 299474 h 1201707"/>
              <a:gd name="connsiteX1" fmla="*/ 223394 w 1103781"/>
              <a:gd name="connsiteY1" fmla="*/ 1183219 h 1201707"/>
              <a:gd name="connsiteX2" fmla="*/ 240854 w 1103781"/>
              <a:gd name="connsiteY2" fmla="*/ 1201707 h 1201707"/>
              <a:gd name="connsiteX3" fmla="*/ 813683 w 1103781"/>
              <a:gd name="connsiteY3" fmla="*/ 1019401 h 1201707"/>
              <a:gd name="connsiteX4" fmla="*/ 1082675 w 1103781"/>
              <a:gd name="connsiteY4" fmla="*/ 921749 h 1201707"/>
              <a:gd name="connsiteX5" fmla="*/ 1103781 w 1103781"/>
              <a:gd name="connsiteY5" fmla="*/ 903261 h 1201707"/>
              <a:gd name="connsiteX6" fmla="*/ 882213 w 1103781"/>
              <a:gd name="connsiteY6" fmla="*/ 24524 h 1201707"/>
              <a:gd name="connsiteX7" fmla="*/ 873979 w 1103781"/>
              <a:gd name="connsiteY7" fmla="*/ 0 h 1201707"/>
              <a:gd name="connsiteX8" fmla="*/ 845840 w 1103781"/>
              <a:gd name="connsiteY8" fmla="*/ 7922 h 1201707"/>
              <a:gd name="connsiteX9" fmla="*/ 468209 w 1103781"/>
              <a:gd name="connsiteY9" fmla="*/ 131678 h 1201707"/>
              <a:gd name="connsiteX10" fmla="*/ 483301 w 1103781"/>
              <a:gd name="connsiteY10" fmla="*/ 195821 h 1201707"/>
              <a:gd name="connsiteX11" fmla="*/ 421254 w 1103781"/>
              <a:gd name="connsiteY11" fmla="*/ 216571 h 1201707"/>
              <a:gd name="connsiteX12" fmla="*/ 404484 w 1103781"/>
              <a:gd name="connsiteY12" fmla="*/ 152430 h 1201707"/>
              <a:gd name="connsiteX13" fmla="*/ 12421 w 1103781"/>
              <a:gd name="connsiteY13" fmla="*/ 278975 h 1201707"/>
              <a:gd name="connsiteX14" fmla="*/ 0 w 1103781"/>
              <a:gd name="connsiteY14" fmla="*/ 299474 h 12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3781" h="1201707">
                <a:moveTo>
                  <a:pt x="0" y="299474"/>
                </a:moveTo>
                <a:lnTo>
                  <a:pt x="223394" y="1183219"/>
                </a:lnTo>
                <a:lnTo>
                  <a:pt x="240854" y="1201707"/>
                </a:lnTo>
                <a:lnTo>
                  <a:pt x="813683" y="1019401"/>
                </a:lnTo>
                <a:lnTo>
                  <a:pt x="1082675" y="921749"/>
                </a:lnTo>
                <a:lnTo>
                  <a:pt x="1103781" y="903261"/>
                </a:lnTo>
                <a:lnTo>
                  <a:pt x="882213" y="24524"/>
                </a:lnTo>
                <a:cubicBezTo>
                  <a:pt x="876342" y="19871"/>
                  <a:pt x="879850" y="4653"/>
                  <a:pt x="873979" y="0"/>
                </a:cubicBezTo>
                <a:lnTo>
                  <a:pt x="845840" y="7922"/>
                </a:lnTo>
                <a:lnTo>
                  <a:pt x="468209" y="131678"/>
                </a:lnTo>
                <a:lnTo>
                  <a:pt x="483301" y="195821"/>
                </a:lnTo>
                <a:lnTo>
                  <a:pt x="421254" y="216571"/>
                </a:lnTo>
                <a:lnTo>
                  <a:pt x="404484" y="152430"/>
                </a:lnTo>
                <a:lnTo>
                  <a:pt x="12421" y="278975"/>
                </a:lnTo>
                <a:lnTo>
                  <a:pt x="0" y="29947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7" name="フリーフォーム 286"/>
          <p:cNvSpPr/>
          <p:nvPr/>
        </p:nvSpPr>
        <p:spPr>
          <a:xfrm rot="16200000">
            <a:off x="2292277" y="4936197"/>
            <a:ext cx="573139" cy="74875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34970 h 910430"/>
              <a:gd name="connsiteX1" fmla="*/ 328915 w 647194"/>
              <a:gd name="connsiteY1" fmla="*/ 910430 h 910430"/>
              <a:gd name="connsiteX2" fmla="*/ 647194 w 647194"/>
              <a:gd name="connsiteY2" fmla="*/ 831127 h 910430"/>
              <a:gd name="connsiteX3" fmla="*/ 406197 w 647194"/>
              <a:gd name="connsiteY3" fmla="*/ 0 h 910430"/>
              <a:gd name="connsiteX4" fmla="*/ 7731 w 647194"/>
              <a:gd name="connsiteY4" fmla="*/ 109189 h 910430"/>
              <a:gd name="connsiteX5" fmla="*/ 0 w 647194"/>
              <a:gd name="connsiteY5" fmla="*/ 134970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42905 w 682368"/>
              <a:gd name="connsiteY4" fmla="*/ 109189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2368"/>
              <a:gd name="connsiteY0" fmla="*/ 156099 h 910430"/>
              <a:gd name="connsiteX1" fmla="*/ 364089 w 682368"/>
              <a:gd name="connsiteY1" fmla="*/ 910430 h 910430"/>
              <a:gd name="connsiteX2" fmla="*/ 682368 w 682368"/>
              <a:gd name="connsiteY2" fmla="*/ 831127 h 910430"/>
              <a:gd name="connsiteX3" fmla="*/ 441371 w 682368"/>
              <a:gd name="connsiteY3" fmla="*/ 0 h 910430"/>
              <a:gd name="connsiteX4" fmla="*/ 17111 w 682368"/>
              <a:gd name="connsiteY4" fmla="*/ 122394 h 910430"/>
              <a:gd name="connsiteX5" fmla="*/ 0 w 682368"/>
              <a:gd name="connsiteY5" fmla="*/ 156099 h 910430"/>
              <a:gd name="connsiteX0" fmla="*/ 0 w 683070"/>
              <a:gd name="connsiteY0" fmla="*/ 203314 h 957645"/>
              <a:gd name="connsiteX1" fmla="*/ 364089 w 683070"/>
              <a:gd name="connsiteY1" fmla="*/ 957645 h 957645"/>
              <a:gd name="connsiteX2" fmla="*/ 682368 w 683070"/>
              <a:gd name="connsiteY2" fmla="*/ 878342 h 957645"/>
              <a:gd name="connsiteX3" fmla="*/ 459267 w 683070"/>
              <a:gd name="connsiteY3" fmla="*/ 74380 h 957645"/>
              <a:gd name="connsiteX4" fmla="*/ 441371 w 683070"/>
              <a:gd name="connsiteY4" fmla="*/ 47215 h 957645"/>
              <a:gd name="connsiteX5" fmla="*/ 17111 w 683070"/>
              <a:gd name="connsiteY5" fmla="*/ 169609 h 957645"/>
              <a:gd name="connsiteX6" fmla="*/ 0 w 683070"/>
              <a:gd name="connsiteY6" fmla="*/ 203314 h 957645"/>
              <a:gd name="connsiteX0" fmla="*/ 0 w 683070"/>
              <a:gd name="connsiteY0" fmla="*/ 156099 h 910430"/>
              <a:gd name="connsiteX1" fmla="*/ 364089 w 683070"/>
              <a:gd name="connsiteY1" fmla="*/ 910430 h 910430"/>
              <a:gd name="connsiteX2" fmla="*/ 682368 w 683070"/>
              <a:gd name="connsiteY2" fmla="*/ 831127 h 910430"/>
              <a:gd name="connsiteX3" fmla="*/ 459267 w 683070"/>
              <a:gd name="connsiteY3" fmla="*/ 27165 h 910430"/>
              <a:gd name="connsiteX4" fmla="*/ 441371 w 683070"/>
              <a:gd name="connsiteY4" fmla="*/ 0 h 910430"/>
              <a:gd name="connsiteX5" fmla="*/ 17111 w 683070"/>
              <a:gd name="connsiteY5" fmla="*/ 122394 h 910430"/>
              <a:gd name="connsiteX6" fmla="*/ 0 w 683070"/>
              <a:gd name="connsiteY6" fmla="*/ 156099 h 910430"/>
              <a:gd name="connsiteX0" fmla="*/ 0 w 683070"/>
              <a:gd name="connsiteY0" fmla="*/ 158740 h 913071"/>
              <a:gd name="connsiteX1" fmla="*/ 364089 w 683070"/>
              <a:gd name="connsiteY1" fmla="*/ 913071 h 913071"/>
              <a:gd name="connsiteX2" fmla="*/ 682368 w 683070"/>
              <a:gd name="connsiteY2" fmla="*/ 833768 h 913071"/>
              <a:gd name="connsiteX3" fmla="*/ 459267 w 683070"/>
              <a:gd name="connsiteY3" fmla="*/ 29806 h 913071"/>
              <a:gd name="connsiteX4" fmla="*/ 436681 w 683070"/>
              <a:gd name="connsiteY4" fmla="*/ 0 h 913071"/>
              <a:gd name="connsiteX5" fmla="*/ 17111 w 683070"/>
              <a:gd name="connsiteY5" fmla="*/ 125035 h 913071"/>
              <a:gd name="connsiteX6" fmla="*/ 0 w 683070"/>
              <a:gd name="connsiteY6" fmla="*/ 158740 h 913071"/>
              <a:gd name="connsiteX0" fmla="*/ 0 w 683062"/>
              <a:gd name="connsiteY0" fmla="*/ 158740 h 913071"/>
              <a:gd name="connsiteX1" fmla="*/ 364089 w 683062"/>
              <a:gd name="connsiteY1" fmla="*/ 913071 h 913071"/>
              <a:gd name="connsiteX2" fmla="*/ 682368 w 683062"/>
              <a:gd name="connsiteY2" fmla="*/ 833768 h 913071"/>
              <a:gd name="connsiteX3" fmla="*/ 456922 w 683062"/>
              <a:gd name="connsiteY3" fmla="*/ 6036 h 913071"/>
              <a:gd name="connsiteX4" fmla="*/ 436681 w 683062"/>
              <a:gd name="connsiteY4" fmla="*/ 0 h 913071"/>
              <a:gd name="connsiteX5" fmla="*/ 17111 w 683062"/>
              <a:gd name="connsiteY5" fmla="*/ 125035 h 913071"/>
              <a:gd name="connsiteX6" fmla="*/ 0 w 683062"/>
              <a:gd name="connsiteY6" fmla="*/ 158740 h 913071"/>
              <a:gd name="connsiteX0" fmla="*/ 0 w 682368"/>
              <a:gd name="connsiteY0" fmla="*/ 158740 h 913071"/>
              <a:gd name="connsiteX1" fmla="*/ 364089 w 682368"/>
              <a:gd name="connsiteY1" fmla="*/ 913071 h 913071"/>
              <a:gd name="connsiteX2" fmla="*/ 682368 w 682368"/>
              <a:gd name="connsiteY2" fmla="*/ 833768 h 913071"/>
              <a:gd name="connsiteX3" fmla="*/ 456922 w 682368"/>
              <a:gd name="connsiteY3" fmla="*/ 6036 h 913071"/>
              <a:gd name="connsiteX4" fmla="*/ 436681 w 682368"/>
              <a:gd name="connsiteY4" fmla="*/ 0 h 913071"/>
              <a:gd name="connsiteX5" fmla="*/ 17111 w 682368"/>
              <a:gd name="connsiteY5" fmla="*/ 125035 h 913071"/>
              <a:gd name="connsiteX6" fmla="*/ 0 w 682368"/>
              <a:gd name="connsiteY6" fmla="*/ 158740 h 913071"/>
              <a:gd name="connsiteX0" fmla="*/ 0 w 684713"/>
              <a:gd name="connsiteY0" fmla="*/ 158740 h 913071"/>
              <a:gd name="connsiteX1" fmla="*/ 364089 w 684713"/>
              <a:gd name="connsiteY1" fmla="*/ 913071 h 913071"/>
              <a:gd name="connsiteX2" fmla="*/ 684713 w 684713"/>
              <a:gd name="connsiteY2" fmla="*/ 907719 h 913071"/>
              <a:gd name="connsiteX3" fmla="*/ 456922 w 684713"/>
              <a:gd name="connsiteY3" fmla="*/ 6036 h 913071"/>
              <a:gd name="connsiteX4" fmla="*/ 436681 w 684713"/>
              <a:gd name="connsiteY4" fmla="*/ 0 h 913071"/>
              <a:gd name="connsiteX5" fmla="*/ 17111 w 684713"/>
              <a:gd name="connsiteY5" fmla="*/ 125035 h 913071"/>
              <a:gd name="connsiteX6" fmla="*/ 0 w 684713"/>
              <a:gd name="connsiteY6" fmla="*/ 158740 h 913071"/>
              <a:gd name="connsiteX0" fmla="*/ 0 w 684713"/>
              <a:gd name="connsiteY0" fmla="*/ 158740 h 1053050"/>
              <a:gd name="connsiteX1" fmla="*/ 263258 w 684713"/>
              <a:gd name="connsiteY1" fmla="*/ 1053050 h 1053050"/>
              <a:gd name="connsiteX2" fmla="*/ 684713 w 684713"/>
              <a:gd name="connsiteY2" fmla="*/ 907719 h 1053050"/>
              <a:gd name="connsiteX3" fmla="*/ 456922 w 684713"/>
              <a:gd name="connsiteY3" fmla="*/ 6036 h 1053050"/>
              <a:gd name="connsiteX4" fmla="*/ 436681 w 684713"/>
              <a:gd name="connsiteY4" fmla="*/ 0 h 1053050"/>
              <a:gd name="connsiteX5" fmla="*/ 17111 w 684713"/>
              <a:gd name="connsiteY5" fmla="*/ 125035 h 1053050"/>
              <a:gd name="connsiteX6" fmla="*/ 0 w 684713"/>
              <a:gd name="connsiteY6" fmla="*/ 158740 h 1053050"/>
              <a:gd name="connsiteX0" fmla="*/ 0 w 684713"/>
              <a:gd name="connsiteY0" fmla="*/ 158740 h 976458"/>
              <a:gd name="connsiteX1" fmla="*/ 476644 w 684713"/>
              <a:gd name="connsiteY1" fmla="*/ 976458 h 976458"/>
              <a:gd name="connsiteX2" fmla="*/ 684713 w 684713"/>
              <a:gd name="connsiteY2" fmla="*/ 907719 h 976458"/>
              <a:gd name="connsiteX3" fmla="*/ 456922 w 684713"/>
              <a:gd name="connsiteY3" fmla="*/ 6036 h 976458"/>
              <a:gd name="connsiteX4" fmla="*/ 436681 w 684713"/>
              <a:gd name="connsiteY4" fmla="*/ 0 h 976458"/>
              <a:gd name="connsiteX5" fmla="*/ 17111 w 684713"/>
              <a:gd name="connsiteY5" fmla="*/ 125035 h 976458"/>
              <a:gd name="connsiteX6" fmla="*/ 0 w 684713"/>
              <a:gd name="connsiteY6" fmla="*/ 158740 h 976458"/>
              <a:gd name="connsiteX0" fmla="*/ 0 w 684713"/>
              <a:gd name="connsiteY0" fmla="*/ 158740 h 976458"/>
              <a:gd name="connsiteX1" fmla="*/ 414714 w 684713"/>
              <a:gd name="connsiteY1" fmla="*/ 742907 h 976458"/>
              <a:gd name="connsiteX2" fmla="*/ 476644 w 684713"/>
              <a:gd name="connsiteY2" fmla="*/ 976458 h 976458"/>
              <a:gd name="connsiteX3" fmla="*/ 684713 w 684713"/>
              <a:gd name="connsiteY3" fmla="*/ 907719 h 976458"/>
              <a:gd name="connsiteX4" fmla="*/ 456922 w 684713"/>
              <a:gd name="connsiteY4" fmla="*/ 6036 h 976458"/>
              <a:gd name="connsiteX5" fmla="*/ 436681 w 684713"/>
              <a:gd name="connsiteY5" fmla="*/ 0 h 976458"/>
              <a:gd name="connsiteX6" fmla="*/ 17111 w 684713"/>
              <a:gd name="connsiteY6" fmla="*/ 125035 h 976458"/>
              <a:gd name="connsiteX7" fmla="*/ 0 w 684713"/>
              <a:gd name="connsiteY7"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208362 w 684713"/>
              <a:gd name="connsiteY1" fmla="*/ 806294 h 976458"/>
              <a:gd name="connsiteX2" fmla="*/ 414714 w 684713"/>
              <a:gd name="connsiteY2" fmla="*/ 742907 h 976458"/>
              <a:gd name="connsiteX3" fmla="*/ 476644 w 684713"/>
              <a:gd name="connsiteY3" fmla="*/ 976458 h 976458"/>
              <a:gd name="connsiteX4" fmla="*/ 684713 w 684713"/>
              <a:gd name="connsiteY4" fmla="*/ 907719 h 976458"/>
              <a:gd name="connsiteX5" fmla="*/ 456922 w 684713"/>
              <a:gd name="connsiteY5" fmla="*/ 6036 h 976458"/>
              <a:gd name="connsiteX6" fmla="*/ 436681 w 684713"/>
              <a:gd name="connsiteY6" fmla="*/ 0 h 976458"/>
              <a:gd name="connsiteX7" fmla="*/ 17111 w 684713"/>
              <a:gd name="connsiteY7" fmla="*/ 125035 h 976458"/>
              <a:gd name="connsiteX8" fmla="*/ 0 w 684713"/>
              <a:gd name="connsiteY8" fmla="*/ 158740 h 976458"/>
              <a:gd name="connsiteX0" fmla="*/ 0 w 684713"/>
              <a:gd name="connsiteY0" fmla="*/ 158740 h 976458"/>
              <a:gd name="connsiteX1" fmla="*/ 14505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2907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 name="connsiteX0" fmla="*/ 0 w 684713"/>
              <a:gd name="connsiteY0" fmla="*/ 158740 h 976458"/>
              <a:gd name="connsiteX1" fmla="*/ 135670 w 684713"/>
              <a:gd name="connsiteY1" fmla="*/ 531618 h 976458"/>
              <a:gd name="connsiteX2" fmla="*/ 208362 w 684713"/>
              <a:gd name="connsiteY2" fmla="*/ 806294 h 976458"/>
              <a:gd name="connsiteX3" fmla="*/ 414714 w 684713"/>
              <a:gd name="connsiteY3" fmla="*/ 740266 h 976458"/>
              <a:gd name="connsiteX4" fmla="*/ 476644 w 684713"/>
              <a:gd name="connsiteY4" fmla="*/ 976458 h 976458"/>
              <a:gd name="connsiteX5" fmla="*/ 684713 w 684713"/>
              <a:gd name="connsiteY5" fmla="*/ 907719 h 976458"/>
              <a:gd name="connsiteX6" fmla="*/ 456922 w 684713"/>
              <a:gd name="connsiteY6" fmla="*/ 6036 h 976458"/>
              <a:gd name="connsiteX7" fmla="*/ 436681 w 684713"/>
              <a:gd name="connsiteY7" fmla="*/ 0 h 976458"/>
              <a:gd name="connsiteX8" fmla="*/ 17111 w 684713"/>
              <a:gd name="connsiteY8" fmla="*/ 125035 h 976458"/>
              <a:gd name="connsiteX9" fmla="*/ 0 w 684713"/>
              <a:gd name="connsiteY9" fmla="*/ 158740 h 9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713" h="976458">
                <a:moveTo>
                  <a:pt x="0" y="158740"/>
                </a:moveTo>
                <a:cubicBezTo>
                  <a:pt x="35844" y="275990"/>
                  <a:pt x="99826" y="414368"/>
                  <a:pt x="135670" y="531618"/>
                </a:cubicBezTo>
                <a:lnTo>
                  <a:pt x="208362" y="806294"/>
                </a:lnTo>
                <a:lnTo>
                  <a:pt x="414714" y="740266"/>
                </a:lnTo>
                <a:lnTo>
                  <a:pt x="476644" y="976458"/>
                </a:lnTo>
                <a:lnTo>
                  <a:pt x="684713" y="907719"/>
                </a:lnTo>
                <a:lnTo>
                  <a:pt x="456922" y="6036"/>
                </a:lnTo>
                <a:lnTo>
                  <a:pt x="436681" y="0"/>
                </a:lnTo>
                <a:lnTo>
                  <a:pt x="17111" y="125035"/>
                </a:lnTo>
                <a:lnTo>
                  <a:pt x="0" y="1587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8" name="フリーフォーム 287"/>
          <p:cNvSpPr/>
          <p:nvPr/>
        </p:nvSpPr>
        <p:spPr>
          <a:xfrm rot="16200000">
            <a:off x="1806511" y="3580743"/>
            <a:ext cx="861591" cy="88733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47725 w 1018696"/>
              <a:gd name="connsiteY10" fmla="*/ 122623 h 1157184"/>
              <a:gd name="connsiteX11" fmla="*/ 48602 w 1018696"/>
              <a:gd name="connsiteY11"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367844 w 1018696"/>
              <a:gd name="connsiteY10" fmla="*/ 207516 h 1157184"/>
              <a:gd name="connsiteX11" fmla="*/ 347725 w 1018696"/>
              <a:gd name="connsiteY11" fmla="*/ 122623 h 1157184"/>
              <a:gd name="connsiteX12" fmla="*/ 48602 w 1018696"/>
              <a:gd name="connsiteY12"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520414 w 1018696"/>
              <a:gd name="connsiteY10" fmla="*/ 333912 h 1157184"/>
              <a:gd name="connsiteX11" fmla="*/ 367844 w 1018696"/>
              <a:gd name="connsiteY11" fmla="*/ 207516 h 1157184"/>
              <a:gd name="connsiteX12" fmla="*/ 347725 w 1018696"/>
              <a:gd name="connsiteY12" fmla="*/ 122623 h 1157184"/>
              <a:gd name="connsiteX13" fmla="*/ 48602 w 1018696"/>
              <a:gd name="connsiteY13"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520414 w 1018696"/>
              <a:gd name="connsiteY11" fmla="*/ 333912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19818 w 1018696"/>
              <a:gd name="connsiteY10" fmla="*/ 103758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23171 w 1018696"/>
              <a:gd name="connsiteY10" fmla="*/ 99986 h 1157184"/>
              <a:gd name="connsiteX11" fmla="*/ 443291 w 1018696"/>
              <a:gd name="connsiteY11" fmla="*/ 184878 h 1157184"/>
              <a:gd name="connsiteX12" fmla="*/ 367844 w 1018696"/>
              <a:gd name="connsiteY12" fmla="*/ 207516 h 1157184"/>
              <a:gd name="connsiteX13" fmla="*/ 347725 w 1018696"/>
              <a:gd name="connsiteY13" fmla="*/ 122623 h 1157184"/>
              <a:gd name="connsiteX14" fmla="*/ 48602 w 1018696"/>
              <a:gd name="connsiteY14" fmla="*/ 214833 h 115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8696" h="1157184">
                <a:moveTo>
                  <a:pt x="48602" y="214833"/>
                </a:moveTo>
                <a:cubicBezTo>
                  <a:pt x="17551" y="231385"/>
                  <a:pt x="35742" y="218884"/>
                  <a:pt x="4691" y="235436"/>
                </a:cubicBezTo>
                <a:lnTo>
                  <a:pt x="0" y="251283"/>
                </a:lnTo>
                <a:cubicBezTo>
                  <a:pt x="48462" y="432639"/>
                  <a:pt x="183685" y="975828"/>
                  <a:pt x="232147" y="1157184"/>
                </a:cubicBezTo>
                <a:lnTo>
                  <a:pt x="247851" y="1156054"/>
                </a:lnTo>
                <a:lnTo>
                  <a:pt x="1018696" y="902438"/>
                </a:lnTo>
                <a:cubicBezTo>
                  <a:pt x="998820" y="835049"/>
                  <a:pt x="971908" y="741250"/>
                  <a:pt x="952032" y="673861"/>
                </a:cubicBezTo>
                <a:lnTo>
                  <a:pt x="759750" y="42634"/>
                </a:lnTo>
                <a:lnTo>
                  <a:pt x="757406" y="3018"/>
                </a:lnTo>
                <a:lnTo>
                  <a:pt x="735491" y="0"/>
                </a:lnTo>
                <a:lnTo>
                  <a:pt x="423171" y="99986"/>
                </a:lnTo>
                <a:lnTo>
                  <a:pt x="443291" y="184878"/>
                </a:lnTo>
                <a:lnTo>
                  <a:pt x="367844" y="207516"/>
                </a:lnTo>
                <a:lnTo>
                  <a:pt x="347725" y="122623"/>
                </a:lnTo>
                <a:lnTo>
                  <a:pt x="48602" y="214833"/>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89" name="フリーフォーム 288"/>
          <p:cNvSpPr/>
          <p:nvPr/>
        </p:nvSpPr>
        <p:spPr>
          <a:xfrm rot="16200000">
            <a:off x="2561199" y="3327733"/>
            <a:ext cx="874898" cy="94665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698456 w 1034104"/>
              <a:gd name="connsiteY7" fmla="*/ 102248 h 1232647"/>
              <a:gd name="connsiteX8" fmla="*/ 763630 w 1034104"/>
              <a:gd name="connsiteY8" fmla="*/ 0 h 1232647"/>
              <a:gd name="connsiteX9" fmla="*/ 48602 w 1034104"/>
              <a:gd name="connsiteY9" fmla="*/ 233321 h 1232647"/>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698456 w 1034104"/>
              <a:gd name="connsiteY7" fmla="*/ 104135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92579 w 1034104"/>
              <a:gd name="connsiteY6" fmla="*/ 3395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8602 w 1034104"/>
              <a:gd name="connsiteY9"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1527 w 1034104"/>
              <a:gd name="connsiteY9" fmla="*/ 123000 h 1234534"/>
              <a:gd name="connsiteX10" fmla="*/ 48602 w 1034104"/>
              <a:gd name="connsiteY10"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1527 w 1034104"/>
              <a:gd name="connsiteY10" fmla="*/ 123000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98352 w 1034104"/>
              <a:gd name="connsiteY9" fmla="*/ 111681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8767 w 1034104"/>
              <a:gd name="connsiteY9" fmla="*/ 502189 h 1234534"/>
              <a:gd name="connsiteX10" fmla="*/ 376556 w 1034104"/>
              <a:gd name="connsiteY10" fmla="*/ 130547 h 1234534"/>
              <a:gd name="connsiteX11" fmla="*/ 48602 w 1034104"/>
              <a:gd name="connsiteY11"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16794 w 1034104"/>
              <a:gd name="connsiteY9" fmla="*/ 505961 h 1234534"/>
              <a:gd name="connsiteX10" fmla="*/ 468767 w 1034104"/>
              <a:gd name="connsiteY10" fmla="*/ 502189 h 1234534"/>
              <a:gd name="connsiteX11" fmla="*/ 376556 w 1034104"/>
              <a:gd name="connsiteY11" fmla="*/ 130547 h 1234534"/>
              <a:gd name="connsiteX12" fmla="*/ 48602 w 1034104"/>
              <a:gd name="connsiteY12"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462061 w 1034104"/>
              <a:gd name="connsiteY9" fmla="*/ 573876 h 1234534"/>
              <a:gd name="connsiteX10" fmla="*/ 416794 w 1034104"/>
              <a:gd name="connsiteY10" fmla="*/ 505961 h 1234534"/>
              <a:gd name="connsiteX11" fmla="*/ 468767 w 1034104"/>
              <a:gd name="connsiteY11" fmla="*/ 502189 h 1234534"/>
              <a:gd name="connsiteX12" fmla="*/ 376556 w 1034104"/>
              <a:gd name="connsiteY12" fmla="*/ 130547 h 1234534"/>
              <a:gd name="connsiteX13" fmla="*/ 48602 w 1034104"/>
              <a:gd name="connsiteY13"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621334 w 1034104"/>
              <a:gd name="connsiteY9" fmla="*/ 619152 h 1234534"/>
              <a:gd name="connsiteX10" fmla="*/ 462061 w 1034104"/>
              <a:gd name="connsiteY10" fmla="*/ 573876 h 1234534"/>
              <a:gd name="connsiteX11" fmla="*/ 416794 w 1034104"/>
              <a:gd name="connsiteY11" fmla="*/ 505961 h 1234534"/>
              <a:gd name="connsiteX12" fmla="*/ 468767 w 1034104"/>
              <a:gd name="connsiteY12" fmla="*/ 502189 h 1234534"/>
              <a:gd name="connsiteX13" fmla="*/ 376556 w 1034104"/>
              <a:gd name="connsiteY13" fmla="*/ 130547 h 1234534"/>
              <a:gd name="connsiteX14" fmla="*/ 48602 w 1034104"/>
              <a:gd name="connsiteY14"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507328 w 1034104"/>
              <a:gd name="connsiteY9" fmla="*/ 498415 h 1234534"/>
              <a:gd name="connsiteX10" fmla="*/ 621334 w 1034104"/>
              <a:gd name="connsiteY10" fmla="*/ 619152 h 1234534"/>
              <a:gd name="connsiteX11" fmla="*/ 462061 w 1034104"/>
              <a:gd name="connsiteY11" fmla="*/ 573876 h 1234534"/>
              <a:gd name="connsiteX12" fmla="*/ 416794 w 1034104"/>
              <a:gd name="connsiteY12" fmla="*/ 505961 h 1234534"/>
              <a:gd name="connsiteX13" fmla="*/ 468767 w 1034104"/>
              <a:gd name="connsiteY13" fmla="*/ 502189 h 1234534"/>
              <a:gd name="connsiteX14" fmla="*/ 376556 w 1034104"/>
              <a:gd name="connsiteY14" fmla="*/ 130547 h 1234534"/>
              <a:gd name="connsiteX15" fmla="*/ 48602 w 1034104"/>
              <a:gd name="connsiteY15"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507328 w 1034104"/>
              <a:gd name="connsiteY10" fmla="*/ 498415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621334 w 1034104"/>
              <a:gd name="connsiteY11" fmla="*/ 619152 h 1234534"/>
              <a:gd name="connsiteX12" fmla="*/ 462061 w 1034104"/>
              <a:gd name="connsiteY12" fmla="*/ 573876 h 1234534"/>
              <a:gd name="connsiteX13" fmla="*/ 416794 w 1034104"/>
              <a:gd name="connsiteY13" fmla="*/ 505961 h 1234534"/>
              <a:gd name="connsiteX14" fmla="*/ 468767 w 1034104"/>
              <a:gd name="connsiteY14" fmla="*/ 502189 h 1234534"/>
              <a:gd name="connsiteX15" fmla="*/ 376556 w 1034104"/>
              <a:gd name="connsiteY15" fmla="*/ 130547 h 1234534"/>
              <a:gd name="connsiteX16" fmla="*/ 48602 w 1034104"/>
              <a:gd name="connsiteY16"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6464 w 1034104"/>
              <a:gd name="connsiteY11" fmla="*/ 495822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621334 w 1034104"/>
              <a:gd name="connsiteY12" fmla="*/ 619152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62061 w 1034104"/>
              <a:gd name="connsiteY13" fmla="*/ 573876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16794 w 1034104"/>
              <a:gd name="connsiteY14" fmla="*/ 505961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20818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0324 w 1034104"/>
              <a:gd name="connsiteY14" fmla="*/ 507612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38853 w 1034104"/>
              <a:gd name="connsiteY14" fmla="*/ 515866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4735 w 1034104"/>
              <a:gd name="connsiteY14" fmla="*/ 509263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7935 w 1034104"/>
              <a:gd name="connsiteY11" fmla="*/ 490870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8767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5748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9406 w 1034104"/>
              <a:gd name="connsiteY11" fmla="*/ 489219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21336 w 1034104"/>
              <a:gd name="connsiteY12" fmla="*/ 56137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 name="connsiteX0" fmla="*/ 48602 w 1034104"/>
              <a:gd name="connsiteY0" fmla="*/ 235208 h 1234534"/>
              <a:gd name="connsiteX1" fmla="*/ 4691 w 1034104"/>
              <a:gd name="connsiteY1" fmla="*/ 255811 h 1234534"/>
              <a:gd name="connsiteX2" fmla="*/ 0 w 1034104"/>
              <a:gd name="connsiteY2" fmla="*/ 271658 h 1234534"/>
              <a:gd name="connsiteX3" fmla="*/ 240816 w 1034104"/>
              <a:gd name="connsiteY3" fmla="*/ 1234534 h 1234534"/>
              <a:gd name="connsiteX4" fmla="*/ 1023386 w 1034104"/>
              <a:gd name="connsiteY4" fmla="*/ 996764 h 1234534"/>
              <a:gd name="connsiteX5" fmla="*/ 1034104 w 1034104"/>
              <a:gd name="connsiteY5" fmla="*/ 960988 h 1234534"/>
              <a:gd name="connsiteX6" fmla="*/ 789226 w 1034104"/>
              <a:gd name="connsiteY6" fmla="*/ 28297 h 1234534"/>
              <a:gd name="connsiteX7" fmla="*/ 763841 w 1034104"/>
              <a:gd name="connsiteY7" fmla="*/ 34334 h 1234534"/>
              <a:gd name="connsiteX8" fmla="*/ 755247 w 1034104"/>
              <a:gd name="connsiteY8" fmla="*/ 0 h 1234534"/>
              <a:gd name="connsiteX9" fmla="*/ 374880 w 1034104"/>
              <a:gd name="connsiteY9" fmla="*/ 132432 h 1234534"/>
              <a:gd name="connsiteX10" fmla="*/ 467623 w 1034104"/>
              <a:gd name="connsiteY10" fmla="*/ 500066 h 1234534"/>
              <a:gd name="connsiteX11" fmla="*/ 502053 w 1034104"/>
              <a:gd name="connsiteY11" fmla="*/ 492520 h 1234534"/>
              <a:gd name="connsiteX12" fmla="*/ 518394 w 1034104"/>
              <a:gd name="connsiteY12" fmla="*/ 559727 h 1234534"/>
              <a:gd name="connsiteX13" fmla="*/ 459120 w 1034104"/>
              <a:gd name="connsiteY13" fmla="*/ 578828 h 1234534"/>
              <a:gd name="connsiteX14" fmla="*/ 441794 w 1034104"/>
              <a:gd name="connsiteY14" fmla="*/ 512564 h 1234534"/>
              <a:gd name="connsiteX15" fmla="*/ 467296 w 1034104"/>
              <a:gd name="connsiteY15" fmla="*/ 502189 h 1234534"/>
              <a:gd name="connsiteX16" fmla="*/ 376556 w 1034104"/>
              <a:gd name="connsiteY16" fmla="*/ 130547 h 1234534"/>
              <a:gd name="connsiteX17" fmla="*/ 48602 w 1034104"/>
              <a:gd name="connsiteY17" fmla="*/ 235208 h 123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4104" h="1234534">
                <a:moveTo>
                  <a:pt x="48602" y="235208"/>
                </a:moveTo>
                <a:cubicBezTo>
                  <a:pt x="17551" y="251760"/>
                  <a:pt x="35742" y="239259"/>
                  <a:pt x="4691" y="255811"/>
                </a:cubicBezTo>
                <a:lnTo>
                  <a:pt x="0" y="271658"/>
                </a:lnTo>
                <a:lnTo>
                  <a:pt x="240816" y="1234534"/>
                </a:lnTo>
                <a:lnTo>
                  <a:pt x="1023386" y="996764"/>
                </a:lnTo>
                <a:lnTo>
                  <a:pt x="1034104" y="960988"/>
                </a:lnTo>
                <a:lnTo>
                  <a:pt x="789226" y="28297"/>
                </a:lnTo>
                <a:cubicBezTo>
                  <a:pt x="785235" y="23392"/>
                  <a:pt x="767832" y="39239"/>
                  <a:pt x="763841" y="34334"/>
                </a:cubicBezTo>
                <a:lnTo>
                  <a:pt x="755247" y="0"/>
                </a:lnTo>
                <a:lnTo>
                  <a:pt x="374880" y="132432"/>
                </a:lnTo>
                <a:lnTo>
                  <a:pt x="467623" y="500066"/>
                </a:lnTo>
                <a:lnTo>
                  <a:pt x="502053" y="492520"/>
                </a:lnTo>
                <a:lnTo>
                  <a:pt x="518394" y="559727"/>
                </a:lnTo>
                <a:lnTo>
                  <a:pt x="459120" y="578828"/>
                </a:lnTo>
                <a:lnTo>
                  <a:pt x="441794" y="512564"/>
                </a:lnTo>
                <a:lnTo>
                  <a:pt x="467296" y="502189"/>
                </a:lnTo>
                <a:lnTo>
                  <a:pt x="376556" y="130547"/>
                </a:lnTo>
                <a:lnTo>
                  <a:pt x="48602" y="23520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0" name="フリーフォーム 289"/>
          <p:cNvSpPr/>
          <p:nvPr/>
        </p:nvSpPr>
        <p:spPr>
          <a:xfrm rot="16200000">
            <a:off x="2876265" y="3899137"/>
            <a:ext cx="560988" cy="85088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3608" h="1109643">
                <a:moveTo>
                  <a:pt x="400170" y="0"/>
                </a:moveTo>
                <a:lnTo>
                  <a:pt x="4691" y="119227"/>
                </a:lnTo>
                <a:lnTo>
                  <a:pt x="0" y="135074"/>
                </a:lnTo>
                <a:lnTo>
                  <a:pt x="240816" y="1097950"/>
                </a:lnTo>
                <a:lnTo>
                  <a:pt x="257940" y="1109643"/>
                </a:lnTo>
                <a:cubicBezTo>
                  <a:pt x="328405" y="1090023"/>
                  <a:pt x="603422" y="999596"/>
                  <a:pt x="663608" y="980228"/>
                </a:cubicBezTo>
                <a:lnTo>
                  <a:pt x="661264" y="961742"/>
                </a:lnTo>
                <a:lnTo>
                  <a:pt x="417394" y="8300"/>
                </a:lnTo>
                <a:lnTo>
                  <a:pt x="40017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1" name="フリーフォーム 290"/>
          <p:cNvSpPr/>
          <p:nvPr/>
        </p:nvSpPr>
        <p:spPr>
          <a:xfrm rot="16200000">
            <a:off x="2768495" y="4640802"/>
            <a:ext cx="425299" cy="289030"/>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17394 w 663608"/>
              <a:gd name="connsiteY7" fmla="*/ 26788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661264 w 663608"/>
              <a:gd name="connsiteY6" fmla="*/ 980230 h 1128131"/>
              <a:gd name="connsiteX7" fmla="*/ 459602 w 663608"/>
              <a:gd name="connsiteY7" fmla="*/ 18865 h 1128131"/>
              <a:gd name="connsiteX8" fmla="*/ 442378 w 663608"/>
              <a:gd name="connsiteY8" fmla="*/ 0 h 1128131"/>
              <a:gd name="connsiteX0" fmla="*/ 442378 w 663608"/>
              <a:gd name="connsiteY0" fmla="*/ 0 h 1128131"/>
              <a:gd name="connsiteX1" fmla="*/ 4691 w 663608"/>
              <a:gd name="connsiteY1" fmla="*/ 137715 h 1128131"/>
              <a:gd name="connsiteX2" fmla="*/ 0 w 663608"/>
              <a:gd name="connsiteY2" fmla="*/ 153562 h 1128131"/>
              <a:gd name="connsiteX3" fmla="*/ 240816 w 663608"/>
              <a:gd name="connsiteY3" fmla="*/ 1116438 h 1128131"/>
              <a:gd name="connsiteX4" fmla="*/ 257940 w 663608"/>
              <a:gd name="connsiteY4" fmla="*/ 1128131 h 1128131"/>
              <a:gd name="connsiteX5" fmla="*/ 663608 w 663608"/>
              <a:gd name="connsiteY5" fmla="*/ 998716 h 1128131"/>
              <a:gd name="connsiteX6" fmla="*/ 506501 w 663608"/>
              <a:gd name="connsiteY6" fmla="*/ 227513 h 1128131"/>
              <a:gd name="connsiteX7" fmla="*/ 459602 w 663608"/>
              <a:gd name="connsiteY7" fmla="*/ 18865 h 1128131"/>
              <a:gd name="connsiteX8" fmla="*/ 442378 w 663608"/>
              <a:gd name="connsiteY8" fmla="*/ 0 h 1128131"/>
              <a:gd name="connsiteX0" fmla="*/ 442378 w 506501"/>
              <a:gd name="connsiteY0" fmla="*/ 0 h 1128131"/>
              <a:gd name="connsiteX1" fmla="*/ 4691 w 506501"/>
              <a:gd name="connsiteY1" fmla="*/ 137715 h 1128131"/>
              <a:gd name="connsiteX2" fmla="*/ 0 w 506501"/>
              <a:gd name="connsiteY2" fmla="*/ 153562 h 1128131"/>
              <a:gd name="connsiteX3" fmla="*/ 240816 w 506501"/>
              <a:gd name="connsiteY3" fmla="*/ 1116438 h 1128131"/>
              <a:gd name="connsiteX4" fmla="*/ 257940 w 506501"/>
              <a:gd name="connsiteY4" fmla="*/ 1128131 h 1128131"/>
              <a:gd name="connsiteX5" fmla="*/ 506501 w 506501"/>
              <a:gd name="connsiteY5" fmla="*/ 227513 h 1128131"/>
              <a:gd name="connsiteX6" fmla="*/ 459602 w 506501"/>
              <a:gd name="connsiteY6" fmla="*/ 18865 h 1128131"/>
              <a:gd name="connsiteX7" fmla="*/ 442378 w 506501"/>
              <a:gd name="connsiteY7" fmla="*/ 0 h 1128131"/>
              <a:gd name="connsiteX0" fmla="*/ 442378 w 506501"/>
              <a:gd name="connsiteY0" fmla="*/ 0 h 1116438"/>
              <a:gd name="connsiteX1" fmla="*/ 4691 w 506501"/>
              <a:gd name="connsiteY1" fmla="*/ 137715 h 1116438"/>
              <a:gd name="connsiteX2" fmla="*/ 0 w 506501"/>
              <a:gd name="connsiteY2" fmla="*/ 153562 h 1116438"/>
              <a:gd name="connsiteX3" fmla="*/ 240816 w 506501"/>
              <a:gd name="connsiteY3" fmla="*/ 1116438 h 1116438"/>
              <a:gd name="connsiteX4" fmla="*/ 506501 w 506501"/>
              <a:gd name="connsiteY4" fmla="*/ 227513 h 1116438"/>
              <a:gd name="connsiteX5" fmla="*/ 459602 w 506501"/>
              <a:gd name="connsiteY5" fmla="*/ 18865 h 1116438"/>
              <a:gd name="connsiteX6" fmla="*/ 442378 w 506501"/>
              <a:gd name="connsiteY6" fmla="*/ 0 h 1116438"/>
              <a:gd name="connsiteX0" fmla="*/ 442378 w 506501"/>
              <a:gd name="connsiteY0" fmla="*/ 0 h 376927"/>
              <a:gd name="connsiteX1" fmla="*/ 4691 w 506501"/>
              <a:gd name="connsiteY1" fmla="*/ 137715 h 376927"/>
              <a:gd name="connsiteX2" fmla="*/ 0 w 506501"/>
              <a:gd name="connsiteY2" fmla="*/ 153562 h 376927"/>
              <a:gd name="connsiteX3" fmla="*/ 53224 w 506501"/>
              <a:gd name="connsiteY3" fmla="*/ 376927 h 376927"/>
              <a:gd name="connsiteX4" fmla="*/ 506501 w 506501"/>
              <a:gd name="connsiteY4" fmla="*/ 227513 h 376927"/>
              <a:gd name="connsiteX5" fmla="*/ 459602 w 506501"/>
              <a:gd name="connsiteY5" fmla="*/ 18865 h 376927"/>
              <a:gd name="connsiteX6" fmla="*/ 442378 w 506501"/>
              <a:gd name="connsiteY6" fmla="*/ 0 h 37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501" h="376927">
                <a:moveTo>
                  <a:pt x="442378" y="0"/>
                </a:moveTo>
                <a:lnTo>
                  <a:pt x="4691" y="137715"/>
                </a:lnTo>
                <a:lnTo>
                  <a:pt x="0" y="153562"/>
                </a:lnTo>
                <a:lnTo>
                  <a:pt x="53224" y="376927"/>
                </a:lnTo>
                <a:lnTo>
                  <a:pt x="506501" y="227513"/>
                </a:lnTo>
                <a:lnTo>
                  <a:pt x="459602" y="18865"/>
                </a:lnTo>
                <a:lnTo>
                  <a:pt x="44237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2" name="フリーフォーム 291"/>
          <p:cNvSpPr/>
          <p:nvPr/>
        </p:nvSpPr>
        <p:spPr>
          <a:xfrm rot="16200000">
            <a:off x="3753090" y="3801498"/>
            <a:ext cx="488911" cy="58523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1693 w 633124"/>
              <a:gd name="connsiteY0" fmla="*/ 0 h 1033013"/>
              <a:gd name="connsiteX1" fmla="*/ 0 w 633124"/>
              <a:gd name="connsiteY1" fmla="*/ 133523 h 1033013"/>
              <a:gd name="connsiteX2" fmla="*/ 53096 w 633124"/>
              <a:gd name="connsiteY2" fmla="*/ 394142 h 1033013"/>
              <a:gd name="connsiteX3" fmla="*/ 215021 w 633124"/>
              <a:gd name="connsiteY3" fmla="*/ 1033013 h 1033013"/>
              <a:gd name="connsiteX4" fmla="*/ 621399 w 633124"/>
              <a:gd name="connsiteY4" fmla="*/ 912649 h 1033013"/>
              <a:gd name="connsiteX5" fmla="*/ 633124 w 633124"/>
              <a:gd name="connsiteY5" fmla="*/ 888882 h 1033013"/>
              <a:gd name="connsiteX6" fmla="*/ 412251 w 633124"/>
              <a:gd name="connsiteY6" fmla="*/ 10940 h 1033013"/>
              <a:gd name="connsiteX7" fmla="*/ 401693 w 633124"/>
              <a:gd name="connsiteY7" fmla="*/ 0 h 1033013"/>
              <a:gd name="connsiteX0" fmla="*/ 348597 w 580028"/>
              <a:gd name="connsiteY0" fmla="*/ 0 h 1033013"/>
              <a:gd name="connsiteX1" fmla="*/ 0 w 580028"/>
              <a:gd name="connsiteY1" fmla="*/ 394142 h 1033013"/>
              <a:gd name="connsiteX2" fmla="*/ 161925 w 580028"/>
              <a:gd name="connsiteY2" fmla="*/ 1033013 h 1033013"/>
              <a:gd name="connsiteX3" fmla="*/ 568303 w 580028"/>
              <a:gd name="connsiteY3" fmla="*/ 912649 h 1033013"/>
              <a:gd name="connsiteX4" fmla="*/ 580028 w 580028"/>
              <a:gd name="connsiteY4" fmla="*/ 888882 h 1033013"/>
              <a:gd name="connsiteX5" fmla="*/ 359155 w 580028"/>
              <a:gd name="connsiteY5" fmla="*/ 10940 h 1033013"/>
              <a:gd name="connsiteX6" fmla="*/ 348597 w 580028"/>
              <a:gd name="connsiteY6" fmla="*/ 0 h 1033013"/>
              <a:gd name="connsiteX0" fmla="*/ 359155 w 580028"/>
              <a:gd name="connsiteY0" fmla="*/ 0 h 1022073"/>
              <a:gd name="connsiteX1" fmla="*/ 0 w 580028"/>
              <a:gd name="connsiteY1" fmla="*/ 383202 h 1022073"/>
              <a:gd name="connsiteX2" fmla="*/ 161925 w 580028"/>
              <a:gd name="connsiteY2" fmla="*/ 1022073 h 1022073"/>
              <a:gd name="connsiteX3" fmla="*/ 568303 w 580028"/>
              <a:gd name="connsiteY3" fmla="*/ 901709 h 1022073"/>
              <a:gd name="connsiteX4" fmla="*/ 580028 w 580028"/>
              <a:gd name="connsiteY4" fmla="*/ 877942 h 1022073"/>
              <a:gd name="connsiteX5" fmla="*/ 359155 w 580028"/>
              <a:gd name="connsiteY5" fmla="*/ 0 h 1022073"/>
              <a:gd name="connsiteX0" fmla="*/ 436204 w 580028"/>
              <a:gd name="connsiteY0" fmla="*/ 0 h 706589"/>
              <a:gd name="connsiteX1" fmla="*/ 0 w 580028"/>
              <a:gd name="connsiteY1" fmla="*/ 67718 h 706589"/>
              <a:gd name="connsiteX2" fmla="*/ 161925 w 580028"/>
              <a:gd name="connsiteY2" fmla="*/ 706589 h 706589"/>
              <a:gd name="connsiteX3" fmla="*/ 568303 w 580028"/>
              <a:gd name="connsiteY3" fmla="*/ 586225 h 706589"/>
              <a:gd name="connsiteX4" fmla="*/ 580028 w 580028"/>
              <a:gd name="connsiteY4" fmla="*/ 562458 h 706589"/>
              <a:gd name="connsiteX5" fmla="*/ 436204 w 580028"/>
              <a:gd name="connsiteY5" fmla="*/ 0 h 706589"/>
              <a:gd name="connsiteX0" fmla="*/ 436204 w 580028"/>
              <a:gd name="connsiteY0" fmla="*/ 57217 h 763806"/>
              <a:gd name="connsiteX1" fmla="*/ 406935 w 580028"/>
              <a:gd name="connsiteY1" fmla="*/ 1098 h 763806"/>
              <a:gd name="connsiteX2" fmla="*/ 0 w 580028"/>
              <a:gd name="connsiteY2" fmla="*/ 124935 h 763806"/>
              <a:gd name="connsiteX3" fmla="*/ 161925 w 580028"/>
              <a:gd name="connsiteY3" fmla="*/ 763806 h 763806"/>
              <a:gd name="connsiteX4" fmla="*/ 568303 w 580028"/>
              <a:gd name="connsiteY4" fmla="*/ 643442 h 763806"/>
              <a:gd name="connsiteX5" fmla="*/ 580028 w 580028"/>
              <a:gd name="connsiteY5" fmla="*/ 619675 h 763806"/>
              <a:gd name="connsiteX6" fmla="*/ 436204 w 580028"/>
              <a:gd name="connsiteY6" fmla="*/ 57217 h 763806"/>
              <a:gd name="connsiteX0" fmla="*/ 436204 w 580028"/>
              <a:gd name="connsiteY0" fmla="*/ 56119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6204 w 580028"/>
              <a:gd name="connsiteY6" fmla="*/ 56119 h 762708"/>
              <a:gd name="connsiteX0" fmla="*/ 438612 w 580028"/>
              <a:gd name="connsiteY0" fmla="*/ 61558 h 762708"/>
              <a:gd name="connsiteX1" fmla="*/ 406935 w 580028"/>
              <a:gd name="connsiteY1" fmla="*/ 0 h 762708"/>
              <a:gd name="connsiteX2" fmla="*/ 0 w 580028"/>
              <a:gd name="connsiteY2" fmla="*/ 123837 h 762708"/>
              <a:gd name="connsiteX3" fmla="*/ 161925 w 580028"/>
              <a:gd name="connsiteY3" fmla="*/ 762708 h 762708"/>
              <a:gd name="connsiteX4" fmla="*/ 568303 w 580028"/>
              <a:gd name="connsiteY4" fmla="*/ 642344 h 762708"/>
              <a:gd name="connsiteX5" fmla="*/ 580028 w 580028"/>
              <a:gd name="connsiteY5" fmla="*/ 618577 h 762708"/>
              <a:gd name="connsiteX6" fmla="*/ 438612 w 580028"/>
              <a:gd name="connsiteY6" fmla="*/ 61558 h 762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028" h="762708">
                <a:moveTo>
                  <a:pt x="438612" y="61558"/>
                </a:moveTo>
                <a:lnTo>
                  <a:pt x="406935" y="0"/>
                </a:lnTo>
                <a:lnTo>
                  <a:pt x="0" y="123837"/>
                </a:lnTo>
                <a:lnTo>
                  <a:pt x="161925" y="762708"/>
                </a:lnTo>
                <a:lnTo>
                  <a:pt x="568303" y="642344"/>
                </a:lnTo>
                <a:lnTo>
                  <a:pt x="580028" y="618577"/>
                </a:lnTo>
                <a:lnTo>
                  <a:pt x="438612" y="6155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3" name="フリーフォーム 292"/>
          <p:cNvSpPr/>
          <p:nvPr/>
        </p:nvSpPr>
        <p:spPr>
          <a:xfrm rot="16200000">
            <a:off x="3300976" y="3140300"/>
            <a:ext cx="886485" cy="88704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1045162 w 1059898"/>
              <a:gd name="connsiteY8" fmla="*/ 881141 h 1156807"/>
              <a:gd name="connsiteX9" fmla="*/ 794923 w 1059898"/>
              <a:gd name="connsiteY9" fmla="*/ 0 h 1156807"/>
              <a:gd name="connsiteX10" fmla="*/ 388446 w 1059898"/>
              <a:gd name="connsiteY10" fmla="*/ 129038 h 115680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31901 w 1059898"/>
              <a:gd name="connsiteY7" fmla="*/ 932313 h 1156807"/>
              <a:gd name="connsiteX8" fmla="*/ 1059898 w 1059898"/>
              <a:gd name="connsiteY8" fmla="*/ 924391 h 1156807"/>
              <a:gd name="connsiteX9" fmla="*/ 1045162 w 1059898"/>
              <a:gd name="connsiteY9" fmla="*/ 881141 h 1156807"/>
              <a:gd name="connsiteX10" fmla="*/ 794923 w 1059898"/>
              <a:gd name="connsiteY10" fmla="*/ 0 h 1156807"/>
              <a:gd name="connsiteX11" fmla="*/ 388446 w 1059898"/>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1901 w 1045162"/>
              <a:gd name="connsiteY7" fmla="*/ 932313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5162"/>
              <a:gd name="connsiteY0" fmla="*/ 129038 h 1156807"/>
              <a:gd name="connsiteX1" fmla="*/ 4691 w 1045162"/>
              <a:gd name="connsiteY1" fmla="*/ 248265 h 1156807"/>
              <a:gd name="connsiteX2" fmla="*/ 0 w 1045162"/>
              <a:gd name="connsiteY2" fmla="*/ 264112 h 1156807"/>
              <a:gd name="connsiteX3" fmla="*/ 219712 w 1045162"/>
              <a:gd name="connsiteY3" fmla="*/ 1147755 h 1156807"/>
              <a:gd name="connsiteX4" fmla="*/ 227121 w 1045162"/>
              <a:gd name="connsiteY4" fmla="*/ 1156807 h 1156807"/>
              <a:gd name="connsiteX5" fmla="*/ 246215 w 1045162"/>
              <a:gd name="connsiteY5" fmla="*/ 1156807 h 1156807"/>
              <a:gd name="connsiteX6" fmla="*/ 628435 w 1045162"/>
              <a:gd name="connsiteY6" fmla="*/ 1048520 h 1156807"/>
              <a:gd name="connsiteX7" fmla="*/ 1037795 w 1045162"/>
              <a:gd name="connsiteY7" fmla="*/ 933964 h 1156807"/>
              <a:gd name="connsiteX8" fmla="*/ 1026010 w 1045162"/>
              <a:gd name="connsiteY8" fmla="*/ 909535 h 1156807"/>
              <a:gd name="connsiteX9" fmla="*/ 1045162 w 1045162"/>
              <a:gd name="connsiteY9" fmla="*/ 881141 h 1156807"/>
              <a:gd name="connsiteX10" fmla="*/ 794923 w 1045162"/>
              <a:gd name="connsiteY10" fmla="*/ 0 h 1156807"/>
              <a:gd name="connsiteX11" fmla="*/ 388446 w 104516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6010 w 1049582"/>
              <a:gd name="connsiteY8" fmla="*/ 909535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31904 w 1049582"/>
              <a:gd name="connsiteY8" fmla="*/ 902932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28435 w 1049582"/>
              <a:gd name="connsiteY6" fmla="*/ 1048520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1037795 w 1049582"/>
              <a:gd name="connsiteY7" fmla="*/ 933964 h 1156807"/>
              <a:gd name="connsiteX8" fmla="*/ 1027484 w 1049582"/>
              <a:gd name="connsiteY8" fmla="*/ 904583 h 1156807"/>
              <a:gd name="connsiteX9" fmla="*/ 1049582 w 1049582"/>
              <a:gd name="connsiteY9" fmla="*/ 895998 h 1156807"/>
              <a:gd name="connsiteX10" fmla="*/ 794923 w 1049582"/>
              <a:gd name="connsiteY10" fmla="*/ 0 h 1156807"/>
              <a:gd name="connsiteX11" fmla="*/ 388446 w 1049582"/>
              <a:gd name="connsiteY11"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1037795 w 1049582"/>
              <a:gd name="connsiteY8" fmla="*/ 933964 h 1156807"/>
              <a:gd name="connsiteX9" fmla="*/ 1027484 w 1049582"/>
              <a:gd name="connsiteY9" fmla="*/ 904583 h 1156807"/>
              <a:gd name="connsiteX10" fmla="*/ 1049582 w 1049582"/>
              <a:gd name="connsiteY10" fmla="*/ 895998 h 1156807"/>
              <a:gd name="connsiteX11" fmla="*/ 794923 w 1049582"/>
              <a:gd name="connsiteY11" fmla="*/ 0 h 1156807"/>
              <a:gd name="connsiteX12" fmla="*/ 388446 w 1049582"/>
              <a:gd name="connsiteY12"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90073 w 1049582"/>
              <a:gd name="connsiteY7" fmla="*/ 1033005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722488 w 1049582"/>
              <a:gd name="connsiteY8" fmla="*/ 1026403 h 1156807"/>
              <a:gd name="connsiteX9" fmla="*/ 1037795 w 1049582"/>
              <a:gd name="connsiteY9" fmla="*/ 933964 h 1156807"/>
              <a:gd name="connsiteX10" fmla="*/ 1027484 w 1049582"/>
              <a:gd name="connsiteY10" fmla="*/ 904583 h 1156807"/>
              <a:gd name="connsiteX11" fmla="*/ 1049582 w 1049582"/>
              <a:gd name="connsiteY11" fmla="*/ 895998 h 1156807"/>
              <a:gd name="connsiteX12" fmla="*/ 794923 w 1049582"/>
              <a:gd name="connsiteY12" fmla="*/ 0 h 1156807"/>
              <a:gd name="connsiteX13" fmla="*/ 388446 w 1049582"/>
              <a:gd name="connsiteY13"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722488 w 1049582"/>
              <a:gd name="connsiteY9" fmla="*/ 1026403 h 1156807"/>
              <a:gd name="connsiteX10" fmla="*/ 1037795 w 1049582"/>
              <a:gd name="connsiteY10" fmla="*/ 933964 h 1156807"/>
              <a:gd name="connsiteX11" fmla="*/ 1027484 w 1049582"/>
              <a:gd name="connsiteY11" fmla="*/ 904583 h 1156807"/>
              <a:gd name="connsiteX12" fmla="*/ 1049582 w 1049582"/>
              <a:gd name="connsiteY12" fmla="*/ 895998 h 1156807"/>
              <a:gd name="connsiteX13" fmla="*/ 794923 w 1049582"/>
              <a:gd name="connsiteY13" fmla="*/ 0 h 1156807"/>
              <a:gd name="connsiteX14" fmla="*/ 388446 w 1049582"/>
              <a:gd name="connsiteY14"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22105 w 1049582"/>
              <a:gd name="connsiteY7" fmla="*/ 806860 h 1156807"/>
              <a:gd name="connsiteX8" fmla="*/ 583988 w 1049582"/>
              <a:gd name="connsiteY8" fmla="*/ 787052 h 1156807"/>
              <a:gd name="connsiteX9" fmla="*/ 600196 w 1049582"/>
              <a:gd name="connsiteY9" fmla="*/ 848127 h 1156807"/>
              <a:gd name="connsiteX10" fmla="*/ 722488 w 1049582"/>
              <a:gd name="connsiteY10" fmla="*/ 1026403 h 1156807"/>
              <a:gd name="connsiteX11" fmla="*/ 1037795 w 1049582"/>
              <a:gd name="connsiteY11" fmla="*/ 933964 h 1156807"/>
              <a:gd name="connsiteX12" fmla="*/ 1027484 w 1049582"/>
              <a:gd name="connsiteY12" fmla="*/ 904583 h 1156807"/>
              <a:gd name="connsiteX13" fmla="*/ 1049582 w 1049582"/>
              <a:gd name="connsiteY13" fmla="*/ 895998 h 1156807"/>
              <a:gd name="connsiteX14" fmla="*/ 794923 w 1049582"/>
              <a:gd name="connsiteY14" fmla="*/ 0 h 1156807"/>
              <a:gd name="connsiteX15" fmla="*/ 388446 w 1049582"/>
              <a:gd name="connsiteY15"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539787 w 1049582"/>
              <a:gd name="connsiteY7" fmla="*/ 866285 h 1156807"/>
              <a:gd name="connsiteX8" fmla="*/ 522105 w 1049582"/>
              <a:gd name="connsiteY8" fmla="*/ 806860 h 1156807"/>
              <a:gd name="connsiteX9" fmla="*/ 583988 w 1049582"/>
              <a:gd name="connsiteY9" fmla="*/ 787052 h 1156807"/>
              <a:gd name="connsiteX10" fmla="*/ 600196 w 1049582"/>
              <a:gd name="connsiteY10" fmla="*/ 848127 h 1156807"/>
              <a:gd name="connsiteX11" fmla="*/ 722488 w 1049582"/>
              <a:gd name="connsiteY11" fmla="*/ 1026403 h 1156807"/>
              <a:gd name="connsiteX12" fmla="*/ 1037795 w 1049582"/>
              <a:gd name="connsiteY12" fmla="*/ 933964 h 1156807"/>
              <a:gd name="connsiteX13" fmla="*/ 1027484 w 1049582"/>
              <a:gd name="connsiteY13" fmla="*/ 904583 h 1156807"/>
              <a:gd name="connsiteX14" fmla="*/ 1049582 w 1049582"/>
              <a:gd name="connsiteY14" fmla="*/ 895998 h 1156807"/>
              <a:gd name="connsiteX15" fmla="*/ 794923 w 1049582"/>
              <a:gd name="connsiteY15" fmla="*/ 0 h 1156807"/>
              <a:gd name="connsiteX16" fmla="*/ 388446 w 1049582"/>
              <a:gd name="connsiteY16"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7903 w 1049582"/>
              <a:gd name="connsiteY6" fmla="*/ 1040267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0196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51429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59132 w 1049582"/>
              <a:gd name="connsiteY11" fmla="*/ 84647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722488 w 1049582"/>
              <a:gd name="connsiteY12" fmla="*/ 1026403 h 1156807"/>
              <a:gd name="connsiteX13" fmla="*/ 1037795 w 1049582"/>
              <a:gd name="connsiteY13" fmla="*/ 933964 h 1156807"/>
              <a:gd name="connsiteX14" fmla="*/ 1027484 w 1049582"/>
              <a:gd name="connsiteY14" fmla="*/ 904583 h 1156807"/>
              <a:gd name="connsiteX15" fmla="*/ 1049582 w 1049582"/>
              <a:gd name="connsiteY15" fmla="*/ 895998 h 1156807"/>
              <a:gd name="connsiteX16" fmla="*/ 794923 w 1049582"/>
              <a:gd name="connsiteY16" fmla="*/ 0 h 1156807"/>
              <a:gd name="connsiteX17" fmla="*/ 388446 w 1049582"/>
              <a:gd name="connsiteY17"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23770 w 1049582"/>
              <a:gd name="connsiteY12" fmla="*/ 897649 h 1156807"/>
              <a:gd name="connsiteX13" fmla="*/ 654711 w 1049582"/>
              <a:gd name="connsiteY13" fmla="*/ 1046211 h 1156807"/>
              <a:gd name="connsiteX14" fmla="*/ 722488 w 1049582"/>
              <a:gd name="connsiteY14" fmla="*/ 1026403 h 1156807"/>
              <a:gd name="connsiteX15" fmla="*/ 1037795 w 1049582"/>
              <a:gd name="connsiteY15" fmla="*/ 933964 h 1156807"/>
              <a:gd name="connsiteX16" fmla="*/ 1027484 w 1049582"/>
              <a:gd name="connsiteY16" fmla="*/ 904583 h 1156807"/>
              <a:gd name="connsiteX17" fmla="*/ 1049582 w 1049582"/>
              <a:gd name="connsiteY17" fmla="*/ 895998 h 1156807"/>
              <a:gd name="connsiteX18" fmla="*/ 794923 w 1049582"/>
              <a:gd name="connsiteY18" fmla="*/ 0 h 1156807"/>
              <a:gd name="connsiteX19" fmla="*/ 388446 w 1049582"/>
              <a:gd name="connsiteY19"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3143 w 1049582"/>
              <a:gd name="connsiteY11" fmla="*/ 848127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5 w 1049582"/>
              <a:gd name="connsiteY9" fmla="*/ 80686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6526 w 1049582"/>
              <a:gd name="connsiteY9" fmla="*/ 803559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0633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8000 w 1049582"/>
              <a:gd name="connsiteY9" fmla="*/ 808511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 name="connsiteX0" fmla="*/ 388446 w 1049582"/>
              <a:gd name="connsiteY0" fmla="*/ 129038 h 1156807"/>
              <a:gd name="connsiteX1" fmla="*/ 4691 w 1049582"/>
              <a:gd name="connsiteY1" fmla="*/ 248265 h 1156807"/>
              <a:gd name="connsiteX2" fmla="*/ 0 w 1049582"/>
              <a:gd name="connsiteY2" fmla="*/ 264112 h 1156807"/>
              <a:gd name="connsiteX3" fmla="*/ 219712 w 1049582"/>
              <a:gd name="connsiteY3" fmla="*/ 1147755 h 1156807"/>
              <a:gd name="connsiteX4" fmla="*/ 227121 w 1049582"/>
              <a:gd name="connsiteY4" fmla="*/ 1156807 h 1156807"/>
              <a:gd name="connsiteX5" fmla="*/ 246215 w 1049582"/>
              <a:gd name="connsiteY5" fmla="*/ 1156807 h 1156807"/>
              <a:gd name="connsiteX6" fmla="*/ 653483 w 1049582"/>
              <a:gd name="connsiteY6" fmla="*/ 1045220 h 1156807"/>
              <a:gd name="connsiteX7" fmla="*/ 601669 w 1049582"/>
              <a:gd name="connsiteY7" fmla="*/ 846477 h 1156807"/>
              <a:gd name="connsiteX8" fmla="*/ 539787 w 1049582"/>
              <a:gd name="connsiteY8" fmla="*/ 866285 h 1156807"/>
              <a:gd name="connsiteX9" fmla="*/ 522107 w 1049582"/>
              <a:gd name="connsiteY9" fmla="*/ 805210 h 1156807"/>
              <a:gd name="connsiteX10" fmla="*/ 583988 w 1049582"/>
              <a:gd name="connsiteY10" fmla="*/ 787052 h 1156807"/>
              <a:gd name="connsiteX11" fmla="*/ 601669 w 1049582"/>
              <a:gd name="connsiteY11" fmla="*/ 849779 h 1156807"/>
              <a:gd name="connsiteX12" fmla="*/ 654711 w 1049582"/>
              <a:gd name="connsiteY12" fmla="*/ 1046211 h 1156807"/>
              <a:gd name="connsiteX13" fmla="*/ 722488 w 1049582"/>
              <a:gd name="connsiteY13" fmla="*/ 1026403 h 1156807"/>
              <a:gd name="connsiteX14" fmla="*/ 1037795 w 1049582"/>
              <a:gd name="connsiteY14" fmla="*/ 933964 h 1156807"/>
              <a:gd name="connsiteX15" fmla="*/ 1027484 w 1049582"/>
              <a:gd name="connsiteY15" fmla="*/ 904583 h 1156807"/>
              <a:gd name="connsiteX16" fmla="*/ 1049582 w 1049582"/>
              <a:gd name="connsiteY16" fmla="*/ 895998 h 1156807"/>
              <a:gd name="connsiteX17" fmla="*/ 794923 w 1049582"/>
              <a:gd name="connsiteY17" fmla="*/ 0 h 1156807"/>
              <a:gd name="connsiteX18" fmla="*/ 388446 w 1049582"/>
              <a:gd name="connsiteY18" fmla="*/ 129038 h 115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9582" h="1156807">
                <a:moveTo>
                  <a:pt x="388446" y="129038"/>
                </a:moveTo>
                <a:lnTo>
                  <a:pt x="4691" y="248265"/>
                </a:lnTo>
                <a:lnTo>
                  <a:pt x="0" y="264112"/>
                </a:lnTo>
                <a:lnTo>
                  <a:pt x="219712" y="1147755"/>
                </a:lnTo>
                <a:lnTo>
                  <a:pt x="227121" y="1156807"/>
                </a:lnTo>
                <a:lnTo>
                  <a:pt x="246215" y="1156807"/>
                </a:lnTo>
                <a:lnTo>
                  <a:pt x="653483" y="1045220"/>
                </a:lnTo>
                <a:lnTo>
                  <a:pt x="601669" y="846477"/>
                </a:lnTo>
                <a:lnTo>
                  <a:pt x="539787" y="866285"/>
                </a:lnTo>
                <a:lnTo>
                  <a:pt x="522107" y="805210"/>
                </a:lnTo>
                <a:lnTo>
                  <a:pt x="583988" y="787052"/>
                </a:lnTo>
                <a:lnTo>
                  <a:pt x="601669" y="849779"/>
                </a:lnTo>
                <a:lnTo>
                  <a:pt x="654711" y="1046211"/>
                </a:lnTo>
                <a:lnTo>
                  <a:pt x="722488" y="1026403"/>
                </a:lnTo>
                <a:lnTo>
                  <a:pt x="1037795" y="933964"/>
                </a:lnTo>
                <a:lnTo>
                  <a:pt x="1027484" y="904583"/>
                </a:lnTo>
                <a:lnTo>
                  <a:pt x="1049582" y="895998"/>
                </a:lnTo>
                <a:lnTo>
                  <a:pt x="794923" y="0"/>
                </a:lnTo>
                <a:lnTo>
                  <a:pt x="388446" y="129038"/>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4" name="フリーフォーム 293"/>
          <p:cNvSpPr/>
          <p:nvPr/>
        </p:nvSpPr>
        <p:spPr>
          <a:xfrm rot="16200000">
            <a:off x="3921316" y="3134699"/>
            <a:ext cx="803369" cy="559446"/>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393136 w 794923"/>
              <a:gd name="connsiteY0" fmla="*/ 121115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93136 w 794923"/>
              <a:gd name="connsiteY7" fmla="*/ 121115 h 1147755"/>
              <a:gd name="connsiteX0" fmla="*/ 388446 w 794923"/>
              <a:gd name="connsiteY0" fmla="*/ 129038 h 1147755"/>
              <a:gd name="connsiteX1" fmla="*/ 4691 w 794923"/>
              <a:gd name="connsiteY1" fmla="*/ 248265 h 1147755"/>
              <a:gd name="connsiteX2" fmla="*/ 0 w 794923"/>
              <a:gd name="connsiteY2" fmla="*/ 264112 h 1147755"/>
              <a:gd name="connsiteX3" fmla="*/ 219712 w 794923"/>
              <a:gd name="connsiteY3" fmla="*/ 1147755 h 1147755"/>
              <a:gd name="connsiteX4" fmla="*/ 626090 w 794923"/>
              <a:gd name="connsiteY4" fmla="*/ 1027391 h 1147755"/>
              <a:gd name="connsiteX5" fmla="*/ 637815 w 794923"/>
              <a:gd name="connsiteY5" fmla="*/ 1003624 h 1147755"/>
              <a:gd name="connsiteX6" fmla="*/ 794923 w 794923"/>
              <a:gd name="connsiteY6" fmla="*/ 0 h 1147755"/>
              <a:gd name="connsiteX7" fmla="*/ 388446 w 794923"/>
              <a:gd name="connsiteY7" fmla="*/ 129038 h 1147755"/>
              <a:gd name="connsiteX0" fmla="*/ 388446 w 987206"/>
              <a:gd name="connsiteY0" fmla="*/ 129038 h 1147755"/>
              <a:gd name="connsiteX1" fmla="*/ 4691 w 987206"/>
              <a:gd name="connsiteY1" fmla="*/ 248265 h 1147755"/>
              <a:gd name="connsiteX2" fmla="*/ 0 w 987206"/>
              <a:gd name="connsiteY2" fmla="*/ 264112 h 1147755"/>
              <a:gd name="connsiteX3" fmla="*/ 219712 w 987206"/>
              <a:gd name="connsiteY3" fmla="*/ 1147755 h 1147755"/>
              <a:gd name="connsiteX4" fmla="*/ 626090 w 987206"/>
              <a:gd name="connsiteY4" fmla="*/ 1027391 h 1147755"/>
              <a:gd name="connsiteX5" fmla="*/ 987206 w 987206"/>
              <a:gd name="connsiteY5" fmla="*/ 974572 h 1147755"/>
              <a:gd name="connsiteX6" fmla="*/ 794923 w 987206"/>
              <a:gd name="connsiteY6" fmla="*/ 0 h 1147755"/>
              <a:gd name="connsiteX7" fmla="*/ 388446 w 987206"/>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6090 w 1059898"/>
              <a:gd name="connsiteY4" fmla="*/ 1027391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47755"/>
              <a:gd name="connsiteX1" fmla="*/ 4691 w 1059898"/>
              <a:gd name="connsiteY1" fmla="*/ 248265 h 1147755"/>
              <a:gd name="connsiteX2" fmla="*/ 0 w 1059898"/>
              <a:gd name="connsiteY2" fmla="*/ 264112 h 1147755"/>
              <a:gd name="connsiteX3" fmla="*/ 219712 w 1059898"/>
              <a:gd name="connsiteY3" fmla="*/ 1147755 h 1147755"/>
              <a:gd name="connsiteX4" fmla="*/ 628435 w 1059898"/>
              <a:gd name="connsiteY4" fmla="*/ 1048520 h 1147755"/>
              <a:gd name="connsiteX5" fmla="*/ 1059898 w 1059898"/>
              <a:gd name="connsiteY5" fmla="*/ 924391 h 1147755"/>
              <a:gd name="connsiteX6" fmla="*/ 794923 w 1059898"/>
              <a:gd name="connsiteY6" fmla="*/ 0 h 1147755"/>
              <a:gd name="connsiteX7" fmla="*/ 388446 w 1059898"/>
              <a:gd name="connsiteY7" fmla="*/ 129038 h 1147755"/>
              <a:gd name="connsiteX0" fmla="*/ 388446 w 1059898"/>
              <a:gd name="connsiteY0" fmla="*/ 129038 h 1157062"/>
              <a:gd name="connsiteX1" fmla="*/ 4691 w 1059898"/>
              <a:gd name="connsiteY1" fmla="*/ 248265 h 1157062"/>
              <a:gd name="connsiteX2" fmla="*/ 0 w 1059898"/>
              <a:gd name="connsiteY2" fmla="*/ 264112 h 1157062"/>
              <a:gd name="connsiteX3" fmla="*/ 219712 w 1059898"/>
              <a:gd name="connsiteY3" fmla="*/ 1147755 h 1157062"/>
              <a:gd name="connsiteX4" fmla="*/ 246215 w 1059898"/>
              <a:gd name="connsiteY4" fmla="*/ 1156807 h 1157062"/>
              <a:gd name="connsiteX5" fmla="*/ 628435 w 1059898"/>
              <a:gd name="connsiteY5" fmla="*/ 1048520 h 1157062"/>
              <a:gd name="connsiteX6" fmla="*/ 1059898 w 1059898"/>
              <a:gd name="connsiteY6" fmla="*/ 924391 h 1157062"/>
              <a:gd name="connsiteX7" fmla="*/ 794923 w 1059898"/>
              <a:gd name="connsiteY7" fmla="*/ 0 h 1157062"/>
              <a:gd name="connsiteX8" fmla="*/ 388446 w 1059898"/>
              <a:gd name="connsiteY8" fmla="*/ 129038 h 1157062"/>
              <a:gd name="connsiteX0" fmla="*/ 388446 w 1059898"/>
              <a:gd name="connsiteY0" fmla="*/ 129038 h 1215799"/>
              <a:gd name="connsiteX1" fmla="*/ 4691 w 1059898"/>
              <a:gd name="connsiteY1" fmla="*/ 248265 h 1215799"/>
              <a:gd name="connsiteX2" fmla="*/ 0 w 1059898"/>
              <a:gd name="connsiteY2" fmla="*/ 264112 h 1215799"/>
              <a:gd name="connsiteX3" fmla="*/ 219712 w 1059898"/>
              <a:gd name="connsiteY3" fmla="*/ 1147755 h 1215799"/>
              <a:gd name="connsiteX4" fmla="*/ 227121 w 1059898"/>
              <a:gd name="connsiteY4" fmla="*/ 1156807 h 1215799"/>
              <a:gd name="connsiteX5" fmla="*/ 246215 w 1059898"/>
              <a:gd name="connsiteY5" fmla="*/ 1156807 h 1215799"/>
              <a:gd name="connsiteX6" fmla="*/ 628435 w 1059898"/>
              <a:gd name="connsiteY6" fmla="*/ 1048520 h 1215799"/>
              <a:gd name="connsiteX7" fmla="*/ 1059898 w 1059898"/>
              <a:gd name="connsiteY7" fmla="*/ 924391 h 1215799"/>
              <a:gd name="connsiteX8" fmla="*/ 794923 w 1059898"/>
              <a:gd name="connsiteY8" fmla="*/ 0 h 1215799"/>
              <a:gd name="connsiteX9" fmla="*/ 388446 w 1059898"/>
              <a:gd name="connsiteY9" fmla="*/ 129038 h 1215799"/>
              <a:gd name="connsiteX0" fmla="*/ 388446 w 1059898"/>
              <a:gd name="connsiteY0" fmla="*/ 129038 h 1165017"/>
              <a:gd name="connsiteX1" fmla="*/ 4691 w 1059898"/>
              <a:gd name="connsiteY1" fmla="*/ 248265 h 1165017"/>
              <a:gd name="connsiteX2" fmla="*/ 0 w 1059898"/>
              <a:gd name="connsiteY2" fmla="*/ 264112 h 1165017"/>
              <a:gd name="connsiteX3" fmla="*/ 219712 w 1059898"/>
              <a:gd name="connsiteY3" fmla="*/ 1147755 h 1165017"/>
              <a:gd name="connsiteX4" fmla="*/ 227121 w 1059898"/>
              <a:gd name="connsiteY4" fmla="*/ 1156807 h 1165017"/>
              <a:gd name="connsiteX5" fmla="*/ 246215 w 1059898"/>
              <a:gd name="connsiteY5" fmla="*/ 1156807 h 1165017"/>
              <a:gd name="connsiteX6" fmla="*/ 628435 w 1059898"/>
              <a:gd name="connsiteY6" fmla="*/ 1048520 h 1165017"/>
              <a:gd name="connsiteX7" fmla="*/ 1059898 w 1059898"/>
              <a:gd name="connsiteY7" fmla="*/ 924391 h 1165017"/>
              <a:gd name="connsiteX8" fmla="*/ 794923 w 1059898"/>
              <a:gd name="connsiteY8" fmla="*/ 0 h 1165017"/>
              <a:gd name="connsiteX9" fmla="*/ 388446 w 1059898"/>
              <a:gd name="connsiteY9" fmla="*/ 129038 h 1165017"/>
              <a:gd name="connsiteX0" fmla="*/ 388446 w 1059898"/>
              <a:gd name="connsiteY0" fmla="*/ 129038 h 1156807"/>
              <a:gd name="connsiteX1" fmla="*/ 4691 w 1059898"/>
              <a:gd name="connsiteY1" fmla="*/ 248265 h 1156807"/>
              <a:gd name="connsiteX2" fmla="*/ 0 w 1059898"/>
              <a:gd name="connsiteY2" fmla="*/ 264112 h 1156807"/>
              <a:gd name="connsiteX3" fmla="*/ 219712 w 1059898"/>
              <a:gd name="connsiteY3" fmla="*/ 1147755 h 1156807"/>
              <a:gd name="connsiteX4" fmla="*/ 227121 w 1059898"/>
              <a:gd name="connsiteY4" fmla="*/ 1156807 h 1156807"/>
              <a:gd name="connsiteX5" fmla="*/ 246215 w 1059898"/>
              <a:gd name="connsiteY5" fmla="*/ 1156807 h 1156807"/>
              <a:gd name="connsiteX6" fmla="*/ 628435 w 1059898"/>
              <a:gd name="connsiteY6" fmla="*/ 1048520 h 1156807"/>
              <a:gd name="connsiteX7" fmla="*/ 1059898 w 1059898"/>
              <a:gd name="connsiteY7" fmla="*/ 924391 h 1156807"/>
              <a:gd name="connsiteX8" fmla="*/ 794923 w 1059898"/>
              <a:gd name="connsiteY8" fmla="*/ 0 h 1156807"/>
              <a:gd name="connsiteX9" fmla="*/ 388446 w 1059898"/>
              <a:gd name="connsiteY9" fmla="*/ 129038 h 1156807"/>
              <a:gd name="connsiteX0" fmla="*/ 388446 w 1059898"/>
              <a:gd name="connsiteY0" fmla="*/ 115832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388446 w 1059898"/>
              <a:gd name="connsiteY9" fmla="*/ 115832 h 1143601"/>
              <a:gd name="connsiteX0" fmla="*/ 412020 w 1059898"/>
              <a:gd name="connsiteY0" fmla="*/ 124636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12020 w 1059898"/>
              <a:gd name="connsiteY9" fmla="*/ 124636 h 1143601"/>
              <a:gd name="connsiteX0" fmla="*/ 400233 w 1059898"/>
              <a:gd name="connsiteY0" fmla="*/ 118034 h 1143601"/>
              <a:gd name="connsiteX1" fmla="*/ 4691 w 1059898"/>
              <a:gd name="connsiteY1" fmla="*/ 235059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0233 w 1059898"/>
              <a:gd name="connsiteY0" fmla="*/ 118034 h 1143601"/>
              <a:gd name="connsiteX1" fmla="*/ 6655 w 1059898"/>
              <a:gd name="connsiteY1" fmla="*/ 226255 h 1143601"/>
              <a:gd name="connsiteX2" fmla="*/ 0 w 1059898"/>
              <a:gd name="connsiteY2" fmla="*/ 250906 h 1143601"/>
              <a:gd name="connsiteX3" fmla="*/ 219712 w 1059898"/>
              <a:gd name="connsiteY3" fmla="*/ 1134549 h 1143601"/>
              <a:gd name="connsiteX4" fmla="*/ 227121 w 1059898"/>
              <a:gd name="connsiteY4" fmla="*/ 1143601 h 1143601"/>
              <a:gd name="connsiteX5" fmla="*/ 246215 w 1059898"/>
              <a:gd name="connsiteY5" fmla="*/ 1143601 h 1143601"/>
              <a:gd name="connsiteX6" fmla="*/ 628435 w 1059898"/>
              <a:gd name="connsiteY6" fmla="*/ 1035314 h 1143601"/>
              <a:gd name="connsiteX7" fmla="*/ 1059898 w 1059898"/>
              <a:gd name="connsiteY7" fmla="*/ 911185 h 1143601"/>
              <a:gd name="connsiteX8" fmla="*/ 812604 w 1059898"/>
              <a:gd name="connsiteY8" fmla="*/ 0 h 1143601"/>
              <a:gd name="connsiteX9" fmla="*/ 400233 w 1059898"/>
              <a:gd name="connsiteY9" fmla="*/ 118034 h 1143601"/>
              <a:gd name="connsiteX0" fmla="*/ 402198 w 1061863"/>
              <a:gd name="connsiteY0" fmla="*/ 118034 h 1143601"/>
              <a:gd name="connsiteX1" fmla="*/ 8620 w 1061863"/>
              <a:gd name="connsiteY1" fmla="*/ 226255 h 1143601"/>
              <a:gd name="connsiteX2" fmla="*/ 0 w 1061863"/>
              <a:gd name="connsiteY2" fmla="*/ 244303 h 1143601"/>
              <a:gd name="connsiteX3" fmla="*/ 221677 w 1061863"/>
              <a:gd name="connsiteY3" fmla="*/ 1134549 h 1143601"/>
              <a:gd name="connsiteX4" fmla="*/ 229086 w 1061863"/>
              <a:gd name="connsiteY4" fmla="*/ 1143601 h 1143601"/>
              <a:gd name="connsiteX5" fmla="*/ 248180 w 1061863"/>
              <a:gd name="connsiteY5" fmla="*/ 1143601 h 1143601"/>
              <a:gd name="connsiteX6" fmla="*/ 630400 w 1061863"/>
              <a:gd name="connsiteY6" fmla="*/ 1035314 h 1143601"/>
              <a:gd name="connsiteX7" fmla="*/ 1061863 w 1061863"/>
              <a:gd name="connsiteY7" fmla="*/ 911185 h 1143601"/>
              <a:gd name="connsiteX8" fmla="*/ 814569 w 1061863"/>
              <a:gd name="connsiteY8" fmla="*/ 0 h 1143601"/>
              <a:gd name="connsiteX9" fmla="*/ 402198 w 1061863"/>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17736 w 1065030"/>
              <a:gd name="connsiteY8" fmla="*/ 0 h 1143601"/>
              <a:gd name="connsiteX9" fmla="*/ 405365 w 1065030"/>
              <a:gd name="connsiteY9" fmla="*/ 118034 h 1143601"/>
              <a:gd name="connsiteX0" fmla="*/ 405365 w 1065030"/>
              <a:gd name="connsiteY0" fmla="*/ 118034 h 1143601"/>
              <a:gd name="connsiteX1" fmla="*/ 0 w 1065030"/>
              <a:gd name="connsiteY1" fmla="*/ 230657 h 1143601"/>
              <a:gd name="connsiteX2" fmla="*/ 3167 w 1065030"/>
              <a:gd name="connsiteY2" fmla="*/ 244303 h 1143601"/>
              <a:gd name="connsiteX3" fmla="*/ 224844 w 1065030"/>
              <a:gd name="connsiteY3" fmla="*/ 1134549 h 1143601"/>
              <a:gd name="connsiteX4" fmla="*/ 232253 w 1065030"/>
              <a:gd name="connsiteY4" fmla="*/ 1143601 h 1143601"/>
              <a:gd name="connsiteX5" fmla="*/ 251347 w 1065030"/>
              <a:gd name="connsiteY5" fmla="*/ 1143601 h 1143601"/>
              <a:gd name="connsiteX6" fmla="*/ 633567 w 1065030"/>
              <a:gd name="connsiteY6" fmla="*/ 1035314 h 1143601"/>
              <a:gd name="connsiteX7" fmla="*/ 1065030 w 1065030"/>
              <a:gd name="connsiteY7" fmla="*/ 911185 h 1143601"/>
              <a:gd name="connsiteX8" fmla="*/ 835178 w 1065030"/>
              <a:gd name="connsiteY8" fmla="*/ 16726 h 1143601"/>
              <a:gd name="connsiteX9" fmla="*/ 817736 w 1065030"/>
              <a:gd name="connsiteY9" fmla="*/ 0 h 1143601"/>
              <a:gd name="connsiteX10" fmla="*/ 405365 w 1065030"/>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633567 w 949123"/>
              <a:gd name="connsiteY6" fmla="*/ 1035314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251347 w 949123"/>
              <a:gd name="connsiteY5" fmla="*/ 114360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286661"/>
              <a:gd name="connsiteX1" fmla="*/ 0 w 949123"/>
              <a:gd name="connsiteY1" fmla="*/ 230657 h 1286661"/>
              <a:gd name="connsiteX2" fmla="*/ 3167 w 949123"/>
              <a:gd name="connsiteY2" fmla="*/ 244303 h 1286661"/>
              <a:gd name="connsiteX3" fmla="*/ 224844 w 949123"/>
              <a:gd name="connsiteY3" fmla="*/ 1134549 h 1286661"/>
              <a:gd name="connsiteX4" fmla="*/ 232253 w 949123"/>
              <a:gd name="connsiteY4" fmla="*/ 1143601 h 1286661"/>
              <a:gd name="connsiteX5" fmla="*/ 516559 w 949123"/>
              <a:gd name="connsiteY5" fmla="*/ 1286661 h 1286661"/>
              <a:gd name="connsiteX6" fmla="*/ 527482 w 949123"/>
              <a:gd name="connsiteY6" fmla="*/ 581923 h 1286661"/>
              <a:gd name="connsiteX7" fmla="*/ 949123 w 949123"/>
              <a:gd name="connsiteY7" fmla="*/ 444588 h 1286661"/>
              <a:gd name="connsiteX8" fmla="*/ 835178 w 949123"/>
              <a:gd name="connsiteY8" fmla="*/ 16726 h 1286661"/>
              <a:gd name="connsiteX9" fmla="*/ 817736 w 949123"/>
              <a:gd name="connsiteY9" fmla="*/ 0 h 1286661"/>
              <a:gd name="connsiteX10" fmla="*/ 405365 w 949123"/>
              <a:gd name="connsiteY10" fmla="*/ 118034 h 128666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18523 w 949123"/>
              <a:gd name="connsiteY5" fmla="*/ 765041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224844 w 949123"/>
              <a:gd name="connsiteY3" fmla="*/ 113454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1143601"/>
              <a:gd name="connsiteX1" fmla="*/ 0 w 949123"/>
              <a:gd name="connsiteY1" fmla="*/ 230657 h 1143601"/>
              <a:gd name="connsiteX2" fmla="*/ 3167 w 949123"/>
              <a:gd name="connsiteY2" fmla="*/ 244303 h 1143601"/>
              <a:gd name="connsiteX3" fmla="*/ 124653 w 949123"/>
              <a:gd name="connsiteY3" fmla="*/ 731779 h 1143601"/>
              <a:gd name="connsiteX4" fmla="*/ 232253 w 949123"/>
              <a:gd name="connsiteY4" fmla="*/ 1143601 h 1143601"/>
              <a:gd name="connsiteX5" fmla="*/ 526381 w 949123"/>
              <a:gd name="connsiteY5" fmla="*/ 595570 h 1143601"/>
              <a:gd name="connsiteX6" fmla="*/ 527482 w 949123"/>
              <a:gd name="connsiteY6" fmla="*/ 581923 h 1143601"/>
              <a:gd name="connsiteX7" fmla="*/ 949123 w 949123"/>
              <a:gd name="connsiteY7" fmla="*/ 444588 h 1143601"/>
              <a:gd name="connsiteX8" fmla="*/ 835178 w 949123"/>
              <a:gd name="connsiteY8" fmla="*/ 16726 h 1143601"/>
              <a:gd name="connsiteX9" fmla="*/ 817736 w 949123"/>
              <a:gd name="connsiteY9" fmla="*/ 0 h 1143601"/>
              <a:gd name="connsiteX10" fmla="*/ 405365 w 949123"/>
              <a:gd name="connsiteY10" fmla="*/ 118034 h 1143601"/>
              <a:gd name="connsiteX0" fmla="*/ 405365 w 949123"/>
              <a:gd name="connsiteY0" fmla="*/ 118034 h 731779"/>
              <a:gd name="connsiteX1" fmla="*/ 0 w 949123"/>
              <a:gd name="connsiteY1" fmla="*/ 230657 h 731779"/>
              <a:gd name="connsiteX2" fmla="*/ 3167 w 949123"/>
              <a:gd name="connsiteY2" fmla="*/ 244303 h 731779"/>
              <a:gd name="connsiteX3" fmla="*/ 124653 w 949123"/>
              <a:gd name="connsiteY3" fmla="*/ 731779 h 731779"/>
              <a:gd name="connsiteX4" fmla="*/ 526381 w 949123"/>
              <a:gd name="connsiteY4" fmla="*/ 595570 h 731779"/>
              <a:gd name="connsiteX5" fmla="*/ 527482 w 949123"/>
              <a:gd name="connsiteY5" fmla="*/ 581923 h 731779"/>
              <a:gd name="connsiteX6" fmla="*/ 949123 w 949123"/>
              <a:gd name="connsiteY6" fmla="*/ 444588 h 731779"/>
              <a:gd name="connsiteX7" fmla="*/ 835178 w 949123"/>
              <a:gd name="connsiteY7" fmla="*/ 16726 h 731779"/>
              <a:gd name="connsiteX8" fmla="*/ 817736 w 949123"/>
              <a:gd name="connsiteY8" fmla="*/ 0 h 731779"/>
              <a:gd name="connsiteX9" fmla="*/ 405365 w 949123"/>
              <a:gd name="connsiteY9" fmla="*/ 118034 h 731779"/>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2 w 949123"/>
              <a:gd name="connsiteY5" fmla="*/ 581923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54986 w 949123"/>
              <a:gd name="connsiteY5" fmla="*/ 63034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5365 w 949123"/>
              <a:gd name="connsiteY0" fmla="*/ 118034 h 729578"/>
              <a:gd name="connsiteX1" fmla="*/ 0 w 949123"/>
              <a:gd name="connsiteY1" fmla="*/ 230657 h 729578"/>
              <a:gd name="connsiteX2" fmla="*/ 3167 w 949123"/>
              <a:gd name="connsiteY2" fmla="*/ 244303 h 729578"/>
              <a:gd name="connsiteX3" fmla="*/ 118760 w 949123"/>
              <a:gd name="connsiteY3" fmla="*/ 729578 h 729578"/>
              <a:gd name="connsiteX4" fmla="*/ 526381 w 949123"/>
              <a:gd name="connsiteY4" fmla="*/ 595570 h 729578"/>
              <a:gd name="connsiteX5" fmla="*/ 527483 w 949123"/>
              <a:gd name="connsiteY5" fmla="*/ 581924 h 729578"/>
              <a:gd name="connsiteX6" fmla="*/ 949123 w 949123"/>
              <a:gd name="connsiteY6" fmla="*/ 444588 h 729578"/>
              <a:gd name="connsiteX7" fmla="*/ 835178 w 949123"/>
              <a:gd name="connsiteY7" fmla="*/ 16726 h 729578"/>
              <a:gd name="connsiteX8" fmla="*/ 817736 w 949123"/>
              <a:gd name="connsiteY8" fmla="*/ 0 h 729578"/>
              <a:gd name="connsiteX9" fmla="*/ 405365 w 949123"/>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528245 w 949885"/>
              <a:gd name="connsiteY5" fmla="*/ 581924 h 729578"/>
              <a:gd name="connsiteX6" fmla="*/ 949885 w 949885"/>
              <a:gd name="connsiteY6" fmla="*/ 444588 h 729578"/>
              <a:gd name="connsiteX7" fmla="*/ 835940 w 949885"/>
              <a:gd name="connsiteY7" fmla="*/ 16726 h 729578"/>
              <a:gd name="connsiteX8" fmla="*/ 818498 w 949885"/>
              <a:gd name="connsiteY8" fmla="*/ 0 h 729578"/>
              <a:gd name="connsiteX9" fmla="*/ 406127 w 949885"/>
              <a:gd name="connsiteY9"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49885"/>
              <a:gd name="connsiteY0" fmla="*/ 118034 h 729578"/>
              <a:gd name="connsiteX1" fmla="*/ 762 w 949885"/>
              <a:gd name="connsiteY1" fmla="*/ 230657 h 729578"/>
              <a:gd name="connsiteX2" fmla="*/ 0 w 949885"/>
              <a:gd name="connsiteY2" fmla="*/ 246504 h 729578"/>
              <a:gd name="connsiteX3" fmla="*/ 119522 w 949885"/>
              <a:gd name="connsiteY3" fmla="*/ 729578 h 729578"/>
              <a:gd name="connsiteX4" fmla="*/ 527143 w 949885"/>
              <a:gd name="connsiteY4" fmla="*/ 595570 h 729578"/>
              <a:gd name="connsiteX5" fmla="*/ 949885 w 949885"/>
              <a:gd name="connsiteY5" fmla="*/ 444588 h 729578"/>
              <a:gd name="connsiteX6" fmla="*/ 835940 w 949885"/>
              <a:gd name="connsiteY6" fmla="*/ 16726 h 729578"/>
              <a:gd name="connsiteX7" fmla="*/ 818498 w 949885"/>
              <a:gd name="connsiteY7" fmla="*/ 0 h 729578"/>
              <a:gd name="connsiteX8" fmla="*/ 406127 w 949885"/>
              <a:gd name="connsiteY8"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35940 w 958725"/>
              <a:gd name="connsiteY6" fmla="*/ 16726 h 729578"/>
              <a:gd name="connsiteX7" fmla="*/ 818498 w 958725"/>
              <a:gd name="connsiteY7" fmla="*/ 0 h 729578"/>
              <a:gd name="connsiteX8" fmla="*/ 406127 w 958725"/>
              <a:gd name="connsiteY8" fmla="*/ 118034 h 729578"/>
              <a:gd name="connsiteX0" fmla="*/ 406127 w 975943"/>
              <a:gd name="connsiteY0" fmla="*/ 118034 h 729578"/>
              <a:gd name="connsiteX1" fmla="*/ 762 w 975943"/>
              <a:gd name="connsiteY1" fmla="*/ 230657 h 729578"/>
              <a:gd name="connsiteX2" fmla="*/ 0 w 975943"/>
              <a:gd name="connsiteY2" fmla="*/ 246504 h 729578"/>
              <a:gd name="connsiteX3" fmla="*/ 119522 w 975943"/>
              <a:gd name="connsiteY3" fmla="*/ 729578 h 729578"/>
              <a:gd name="connsiteX4" fmla="*/ 527143 w 975943"/>
              <a:gd name="connsiteY4" fmla="*/ 595570 h 729578"/>
              <a:gd name="connsiteX5" fmla="*/ 958725 w 975943"/>
              <a:gd name="connsiteY5" fmla="*/ 467697 h 729578"/>
              <a:gd name="connsiteX6" fmla="*/ 885053 w 975943"/>
              <a:gd name="connsiteY6" fmla="*/ 204906 h 729578"/>
              <a:gd name="connsiteX7" fmla="*/ 835940 w 975943"/>
              <a:gd name="connsiteY7" fmla="*/ 16726 h 729578"/>
              <a:gd name="connsiteX8" fmla="*/ 818498 w 975943"/>
              <a:gd name="connsiteY8" fmla="*/ 0 h 729578"/>
              <a:gd name="connsiteX9" fmla="*/ 406127 w 975943"/>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885053 w 958725"/>
              <a:gd name="connsiteY6" fmla="*/ 204906 h 729578"/>
              <a:gd name="connsiteX7" fmla="*/ 835940 w 958725"/>
              <a:gd name="connsiteY7" fmla="*/ 16726 h 729578"/>
              <a:gd name="connsiteX8" fmla="*/ 818498 w 958725"/>
              <a:gd name="connsiteY8" fmla="*/ 0 h 729578"/>
              <a:gd name="connsiteX9" fmla="*/ 406127 w 958725"/>
              <a:gd name="connsiteY9"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85053 w 958725"/>
              <a:gd name="connsiteY7" fmla="*/ 204906 h 729578"/>
              <a:gd name="connsiteX8" fmla="*/ 835940 w 958725"/>
              <a:gd name="connsiteY8" fmla="*/ 16726 h 729578"/>
              <a:gd name="connsiteX9" fmla="*/ 818498 w 958725"/>
              <a:gd name="connsiteY9" fmla="*/ 0 h 729578"/>
              <a:gd name="connsiteX10" fmla="*/ 406127 w 958725"/>
              <a:gd name="connsiteY10"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4958 w 958725"/>
              <a:gd name="connsiteY7" fmla="*/ 292393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85053 w 958725"/>
              <a:gd name="connsiteY8" fmla="*/ 204906 h 729578"/>
              <a:gd name="connsiteX9" fmla="*/ 835940 w 958725"/>
              <a:gd name="connsiteY9" fmla="*/ 16726 h 729578"/>
              <a:gd name="connsiteX10" fmla="*/ 818498 w 958725"/>
              <a:gd name="connsiteY10" fmla="*/ 0 h 729578"/>
              <a:gd name="connsiteX11" fmla="*/ 406127 w 958725"/>
              <a:gd name="connsiteY11"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27590 w 958725"/>
              <a:gd name="connsiteY8" fmla="*/ 223063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9378 w 958725"/>
              <a:gd name="connsiteY7" fmla="*/ 298995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 name="connsiteX0" fmla="*/ 406127 w 958725"/>
              <a:gd name="connsiteY0" fmla="*/ 118034 h 729578"/>
              <a:gd name="connsiteX1" fmla="*/ 762 w 958725"/>
              <a:gd name="connsiteY1" fmla="*/ 230657 h 729578"/>
              <a:gd name="connsiteX2" fmla="*/ 0 w 958725"/>
              <a:gd name="connsiteY2" fmla="*/ 246504 h 729578"/>
              <a:gd name="connsiteX3" fmla="*/ 119522 w 958725"/>
              <a:gd name="connsiteY3" fmla="*/ 729578 h 729578"/>
              <a:gd name="connsiteX4" fmla="*/ 527143 w 958725"/>
              <a:gd name="connsiteY4" fmla="*/ 595570 h 729578"/>
              <a:gd name="connsiteX5" fmla="*/ 958725 w 958725"/>
              <a:gd name="connsiteY5" fmla="*/ 467697 h 729578"/>
              <a:gd name="connsiteX6" fmla="*/ 904207 w 958725"/>
              <a:gd name="connsiteY6" fmla="*/ 272584 h 729578"/>
              <a:gd name="connsiteX7" fmla="*/ 836431 w 958725"/>
              <a:gd name="connsiteY7" fmla="*/ 295693 h 729578"/>
              <a:gd name="connsiteX8" fmla="*/ 818750 w 958725"/>
              <a:gd name="connsiteY8" fmla="*/ 228015 h 729578"/>
              <a:gd name="connsiteX9" fmla="*/ 885053 w 958725"/>
              <a:gd name="connsiteY9" fmla="*/ 204906 h 729578"/>
              <a:gd name="connsiteX10" fmla="*/ 835940 w 958725"/>
              <a:gd name="connsiteY10" fmla="*/ 16726 h 729578"/>
              <a:gd name="connsiteX11" fmla="*/ 818498 w 958725"/>
              <a:gd name="connsiteY11" fmla="*/ 0 h 729578"/>
              <a:gd name="connsiteX12" fmla="*/ 406127 w 958725"/>
              <a:gd name="connsiteY12" fmla="*/ 118034 h 729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725" h="729578">
                <a:moveTo>
                  <a:pt x="406127" y="118034"/>
                </a:moveTo>
                <a:lnTo>
                  <a:pt x="762" y="230657"/>
                </a:lnTo>
                <a:lnTo>
                  <a:pt x="0" y="246504"/>
                </a:lnTo>
                <a:lnTo>
                  <a:pt x="119522" y="729578"/>
                </a:lnTo>
                <a:lnTo>
                  <a:pt x="527143" y="595570"/>
                </a:lnTo>
                <a:lnTo>
                  <a:pt x="958725" y="467697"/>
                </a:lnTo>
                <a:lnTo>
                  <a:pt x="904207" y="272584"/>
                </a:lnTo>
                <a:lnTo>
                  <a:pt x="836431" y="295693"/>
                </a:lnTo>
                <a:lnTo>
                  <a:pt x="818750" y="228015"/>
                </a:lnTo>
                <a:lnTo>
                  <a:pt x="885053" y="204906"/>
                </a:lnTo>
                <a:cubicBezTo>
                  <a:pt x="864589" y="129744"/>
                  <a:pt x="847032" y="50877"/>
                  <a:pt x="835940" y="16726"/>
                </a:cubicBezTo>
                <a:lnTo>
                  <a:pt x="818498" y="0"/>
                </a:lnTo>
                <a:lnTo>
                  <a:pt x="406127" y="118034"/>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5" name="フリーフォーム 294"/>
          <p:cNvSpPr/>
          <p:nvPr/>
        </p:nvSpPr>
        <p:spPr>
          <a:xfrm rot="16200000">
            <a:off x="4712864" y="4139546"/>
            <a:ext cx="1448363" cy="82679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992825 w 1718474"/>
              <a:gd name="connsiteY9" fmla="*/ 558374 h 1078211"/>
              <a:gd name="connsiteX10" fmla="*/ 1453729 w 1718474"/>
              <a:gd name="connsiteY10" fmla="*/ 201829 h 1078211"/>
              <a:gd name="connsiteX11" fmla="*/ 1718474 w 1718474"/>
              <a:gd name="connsiteY11" fmla="*/ 0 h 1078211"/>
              <a:gd name="connsiteX12" fmla="*/ 9434 w 1718474"/>
              <a:gd name="connsiteY12"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92825 w 1718474"/>
              <a:gd name="connsiteY10" fmla="*/ 558374 h 1078211"/>
              <a:gd name="connsiteX11" fmla="*/ 1453729 w 1718474"/>
              <a:gd name="connsiteY11" fmla="*/ 201829 h 1078211"/>
              <a:gd name="connsiteX12" fmla="*/ 1718474 w 1718474"/>
              <a:gd name="connsiteY12" fmla="*/ 0 h 1078211"/>
              <a:gd name="connsiteX13" fmla="*/ 9434 w 1718474"/>
              <a:gd name="connsiteY13"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60464 w 1718474"/>
              <a:gd name="connsiteY10" fmla="*/ 501150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92825 w 1718474"/>
              <a:gd name="connsiteY11" fmla="*/ 558374 h 1078211"/>
              <a:gd name="connsiteX12" fmla="*/ 1453729 w 1718474"/>
              <a:gd name="connsiteY12" fmla="*/ 201829 h 1078211"/>
              <a:gd name="connsiteX13" fmla="*/ 1718474 w 1718474"/>
              <a:gd name="connsiteY13" fmla="*/ 0 h 1078211"/>
              <a:gd name="connsiteX14" fmla="*/ 9434 w 1718474"/>
              <a:gd name="connsiteY14"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23689 w 1718474"/>
              <a:gd name="connsiteY8" fmla="*/ 608444 h 1078211"/>
              <a:gd name="connsiteX9" fmla="*/ 898683 w 1718474"/>
              <a:gd name="connsiteY9" fmla="*/ 514356 h 1078211"/>
              <a:gd name="connsiteX10" fmla="*/ 956052 w 1718474"/>
              <a:gd name="connsiteY10" fmla="*/ 491247 h 1078211"/>
              <a:gd name="connsiteX11" fmla="*/ 978115 w 1718474"/>
              <a:gd name="connsiteY11" fmla="*/ 566628 h 1078211"/>
              <a:gd name="connsiteX12" fmla="*/ 1453729 w 1718474"/>
              <a:gd name="connsiteY12" fmla="*/ 201829 h 1078211"/>
              <a:gd name="connsiteX13" fmla="*/ 1718474 w 1718474"/>
              <a:gd name="connsiteY13" fmla="*/ 0 h 1078211"/>
              <a:gd name="connsiteX14" fmla="*/ 9434 w 1718474"/>
              <a:gd name="connsiteY14" fmla="*/ 545885 h 10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474" h="1078211">
                <a:moveTo>
                  <a:pt x="9434" y="545885"/>
                </a:moveTo>
                <a:lnTo>
                  <a:pt x="0" y="560559"/>
                </a:lnTo>
                <a:lnTo>
                  <a:pt x="40419" y="1078211"/>
                </a:lnTo>
                <a:lnTo>
                  <a:pt x="234634" y="1006666"/>
                </a:lnTo>
                <a:lnTo>
                  <a:pt x="337012" y="967735"/>
                </a:lnTo>
                <a:lnTo>
                  <a:pt x="462492" y="902151"/>
                </a:lnTo>
                <a:lnTo>
                  <a:pt x="600566" y="820280"/>
                </a:lnTo>
                <a:cubicBezTo>
                  <a:pt x="663328" y="777729"/>
                  <a:pt x="747663" y="730777"/>
                  <a:pt x="810425" y="688226"/>
                </a:cubicBezTo>
                <a:lnTo>
                  <a:pt x="923689" y="608444"/>
                </a:lnTo>
                <a:lnTo>
                  <a:pt x="898683" y="514356"/>
                </a:lnTo>
                <a:lnTo>
                  <a:pt x="956052" y="491247"/>
                </a:lnTo>
                <a:lnTo>
                  <a:pt x="978115" y="566628"/>
                </a:lnTo>
                <a:lnTo>
                  <a:pt x="1453729" y="201829"/>
                </a:lnTo>
                <a:lnTo>
                  <a:pt x="1718474" y="0"/>
                </a:lnTo>
                <a:lnTo>
                  <a:pt x="9434" y="545885"/>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6" name="フリーフォーム 295"/>
          <p:cNvSpPr/>
          <p:nvPr/>
        </p:nvSpPr>
        <p:spPr>
          <a:xfrm rot="16200000">
            <a:off x="4975594" y="4865274"/>
            <a:ext cx="500478" cy="38849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17280 w 592721"/>
              <a:gd name="connsiteY0" fmla="*/ 57940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61610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280 w 592721"/>
              <a:gd name="connsiteY0" fmla="*/ 57940 h 506632"/>
              <a:gd name="connsiteX1" fmla="*/ 0 w 592721"/>
              <a:gd name="connsiteY1" fmla="*/ 81418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17280 w 592721"/>
              <a:gd name="connsiteY7" fmla="*/ 57940 h 506632"/>
              <a:gd name="connsiteX0" fmla="*/ 17495 w 592936"/>
              <a:gd name="connsiteY0" fmla="*/ 57940 h 506632"/>
              <a:gd name="connsiteX1" fmla="*/ 215 w 592936"/>
              <a:gd name="connsiteY1" fmla="*/ 81418 h 506632"/>
              <a:gd name="connsiteX2" fmla="*/ 32789 w 592936"/>
              <a:gd name="connsiteY2" fmla="*/ 506632 h 506632"/>
              <a:gd name="connsiteX3" fmla="*/ 587052 w 592936"/>
              <a:gd name="connsiteY3" fmla="*/ 345541 h 506632"/>
              <a:gd name="connsiteX4" fmla="*/ 592936 w 592936"/>
              <a:gd name="connsiteY4" fmla="*/ 325732 h 506632"/>
              <a:gd name="connsiteX5" fmla="*/ 510562 w 592936"/>
              <a:gd name="connsiteY5" fmla="*/ 4402 h 506632"/>
              <a:gd name="connsiteX6" fmla="*/ 498793 w 592936"/>
              <a:gd name="connsiteY6" fmla="*/ 0 h 506632"/>
              <a:gd name="connsiteX7" fmla="*/ 17495 w 592936"/>
              <a:gd name="connsiteY7" fmla="*/ 57940 h 506632"/>
              <a:gd name="connsiteX0" fmla="*/ 17942 w 593383"/>
              <a:gd name="connsiteY0" fmla="*/ 57940 h 506632"/>
              <a:gd name="connsiteX1" fmla="*/ 662 w 593383"/>
              <a:gd name="connsiteY1" fmla="*/ 81418 h 506632"/>
              <a:gd name="connsiteX2" fmla="*/ 33236 w 593383"/>
              <a:gd name="connsiteY2" fmla="*/ 506632 h 506632"/>
              <a:gd name="connsiteX3" fmla="*/ 587499 w 593383"/>
              <a:gd name="connsiteY3" fmla="*/ 345541 h 506632"/>
              <a:gd name="connsiteX4" fmla="*/ 593383 w 593383"/>
              <a:gd name="connsiteY4" fmla="*/ 325732 h 506632"/>
              <a:gd name="connsiteX5" fmla="*/ 511009 w 593383"/>
              <a:gd name="connsiteY5" fmla="*/ 4402 h 506632"/>
              <a:gd name="connsiteX6" fmla="*/ 499240 w 593383"/>
              <a:gd name="connsiteY6" fmla="*/ 0 h 506632"/>
              <a:gd name="connsiteX7" fmla="*/ 17942 w 593383"/>
              <a:gd name="connsiteY7" fmla="*/ 57940 h 50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3383" h="506632">
                <a:moveTo>
                  <a:pt x="17942" y="57940"/>
                </a:moveTo>
                <a:cubicBezTo>
                  <a:pt x="12182" y="65766"/>
                  <a:pt x="-3384" y="75793"/>
                  <a:pt x="662" y="81418"/>
                </a:cubicBezTo>
                <a:lnTo>
                  <a:pt x="33236" y="506632"/>
                </a:lnTo>
                <a:lnTo>
                  <a:pt x="587499" y="345541"/>
                </a:lnTo>
                <a:lnTo>
                  <a:pt x="593383" y="325732"/>
                </a:lnTo>
                <a:lnTo>
                  <a:pt x="511009" y="4402"/>
                </a:lnTo>
                <a:lnTo>
                  <a:pt x="499240" y="0"/>
                </a:lnTo>
                <a:lnTo>
                  <a:pt x="17942" y="5794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7" name="フリーフォーム 296"/>
          <p:cNvSpPr/>
          <p:nvPr/>
        </p:nvSpPr>
        <p:spPr>
          <a:xfrm rot="10231231">
            <a:off x="4856297" y="4426940"/>
            <a:ext cx="405319" cy="45471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610127"/>
              <a:gd name="connsiteX1" fmla="*/ 0 w 592721"/>
              <a:gd name="connsiteY1" fmla="*/ 79217 h 610127"/>
              <a:gd name="connsiteX2" fmla="*/ 72851 w 592721"/>
              <a:gd name="connsiteY2" fmla="*/ 610127 h 610127"/>
              <a:gd name="connsiteX3" fmla="*/ 586837 w 592721"/>
              <a:gd name="connsiteY3" fmla="*/ 345541 h 610127"/>
              <a:gd name="connsiteX4" fmla="*/ 592721 w 592721"/>
              <a:gd name="connsiteY4" fmla="*/ 325732 h 610127"/>
              <a:gd name="connsiteX5" fmla="*/ 510347 w 592721"/>
              <a:gd name="connsiteY5" fmla="*/ 4402 h 610127"/>
              <a:gd name="connsiteX6" fmla="*/ 498578 w 592721"/>
              <a:gd name="connsiteY6" fmla="*/ 0 h 610127"/>
              <a:gd name="connsiteX7" fmla="*/ 7473 w 592721"/>
              <a:gd name="connsiteY7"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586837 w 592721"/>
              <a:gd name="connsiteY4" fmla="*/ 345541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610127"/>
              <a:gd name="connsiteX1" fmla="*/ 0 w 592721"/>
              <a:gd name="connsiteY1" fmla="*/ 79217 h 610127"/>
              <a:gd name="connsiteX2" fmla="*/ 55564 w 592721"/>
              <a:gd name="connsiteY2" fmla="*/ 589994 h 610127"/>
              <a:gd name="connsiteX3" fmla="*/ 72851 w 592721"/>
              <a:gd name="connsiteY3" fmla="*/ 610127 h 610127"/>
              <a:gd name="connsiteX4" fmla="*/ 471029 w 592721"/>
              <a:gd name="connsiteY4" fmla="*/ 549210 h 610127"/>
              <a:gd name="connsiteX5" fmla="*/ 592721 w 592721"/>
              <a:gd name="connsiteY5" fmla="*/ 325732 h 610127"/>
              <a:gd name="connsiteX6" fmla="*/ 510347 w 592721"/>
              <a:gd name="connsiteY6" fmla="*/ 4402 h 610127"/>
              <a:gd name="connsiteX7" fmla="*/ 498578 w 592721"/>
              <a:gd name="connsiteY7" fmla="*/ 0 h 610127"/>
              <a:gd name="connsiteX8" fmla="*/ 7473 w 592721"/>
              <a:gd name="connsiteY8" fmla="*/ 62342 h 610127"/>
              <a:gd name="connsiteX0" fmla="*/ 7473 w 592721"/>
              <a:gd name="connsiteY0" fmla="*/ 62342 h 589994"/>
              <a:gd name="connsiteX1" fmla="*/ 0 w 592721"/>
              <a:gd name="connsiteY1" fmla="*/ 79217 h 589994"/>
              <a:gd name="connsiteX2" fmla="*/ 55564 w 592721"/>
              <a:gd name="connsiteY2" fmla="*/ 589994 h 589994"/>
              <a:gd name="connsiteX3" fmla="*/ 102873 w 592721"/>
              <a:gd name="connsiteY3" fmla="*/ 475176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589994"/>
              <a:gd name="connsiteX1" fmla="*/ 0 w 592721"/>
              <a:gd name="connsiteY1" fmla="*/ 79217 h 589994"/>
              <a:gd name="connsiteX2" fmla="*/ 55564 w 592721"/>
              <a:gd name="connsiteY2" fmla="*/ 589994 h 589994"/>
              <a:gd name="connsiteX3" fmla="*/ 183796 w 592721"/>
              <a:gd name="connsiteY3" fmla="*/ 505958 h 589994"/>
              <a:gd name="connsiteX4" fmla="*/ 471029 w 592721"/>
              <a:gd name="connsiteY4" fmla="*/ 549210 h 589994"/>
              <a:gd name="connsiteX5" fmla="*/ 592721 w 592721"/>
              <a:gd name="connsiteY5" fmla="*/ 325732 h 589994"/>
              <a:gd name="connsiteX6" fmla="*/ 510347 w 592721"/>
              <a:gd name="connsiteY6" fmla="*/ 4402 h 589994"/>
              <a:gd name="connsiteX7" fmla="*/ 498578 w 592721"/>
              <a:gd name="connsiteY7" fmla="*/ 0 h 589994"/>
              <a:gd name="connsiteX8" fmla="*/ 7473 w 592721"/>
              <a:gd name="connsiteY8" fmla="*/ 62342 h 589994"/>
              <a:gd name="connsiteX0" fmla="*/ 7473 w 592721"/>
              <a:gd name="connsiteY0" fmla="*/ 62342 h 602889"/>
              <a:gd name="connsiteX1" fmla="*/ 0 w 592721"/>
              <a:gd name="connsiteY1" fmla="*/ 79217 h 602889"/>
              <a:gd name="connsiteX2" fmla="*/ 55564 w 592721"/>
              <a:gd name="connsiteY2" fmla="*/ 589994 h 602889"/>
              <a:gd name="connsiteX3" fmla="*/ 69951 w 592721"/>
              <a:gd name="connsiteY3" fmla="*/ 602889 h 602889"/>
              <a:gd name="connsiteX4" fmla="*/ 471029 w 592721"/>
              <a:gd name="connsiteY4" fmla="*/ 549210 h 602889"/>
              <a:gd name="connsiteX5" fmla="*/ 592721 w 592721"/>
              <a:gd name="connsiteY5" fmla="*/ 325732 h 602889"/>
              <a:gd name="connsiteX6" fmla="*/ 510347 w 592721"/>
              <a:gd name="connsiteY6" fmla="*/ 4402 h 602889"/>
              <a:gd name="connsiteX7" fmla="*/ 498578 w 592721"/>
              <a:gd name="connsiteY7" fmla="*/ 0 h 602889"/>
              <a:gd name="connsiteX8" fmla="*/ 7473 w 592721"/>
              <a:gd name="connsiteY8" fmla="*/ 62342 h 602889"/>
              <a:gd name="connsiteX0" fmla="*/ 7473 w 510347"/>
              <a:gd name="connsiteY0" fmla="*/ 62342 h 602889"/>
              <a:gd name="connsiteX1" fmla="*/ 0 w 510347"/>
              <a:gd name="connsiteY1" fmla="*/ 79217 h 602889"/>
              <a:gd name="connsiteX2" fmla="*/ 55564 w 510347"/>
              <a:gd name="connsiteY2" fmla="*/ 589994 h 602889"/>
              <a:gd name="connsiteX3" fmla="*/ 69951 w 510347"/>
              <a:gd name="connsiteY3" fmla="*/ 602889 h 602889"/>
              <a:gd name="connsiteX4" fmla="*/ 471029 w 510347"/>
              <a:gd name="connsiteY4" fmla="*/ 549210 h 602889"/>
              <a:gd name="connsiteX5" fmla="*/ 444729 w 510347"/>
              <a:gd name="connsiteY5" fmla="*/ 304696 h 602889"/>
              <a:gd name="connsiteX6" fmla="*/ 510347 w 510347"/>
              <a:gd name="connsiteY6" fmla="*/ 4402 h 602889"/>
              <a:gd name="connsiteX7" fmla="*/ 498578 w 510347"/>
              <a:gd name="connsiteY7" fmla="*/ 0 h 602889"/>
              <a:gd name="connsiteX8" fmla="*/ 7473 w 510347"/>
              <a:gd name="connsiteY8" fmla="*/ 62342 h 602889"/>
              <a:gd name="connsiteX0" fmla="*/ 7473 w 498578"/>
              <a:gd name="connsiteY0" fmla="*/ 62342 h 602889"/>
              <a:gd name="connsiteX1" fmla="*/ 0 w 498578"/>
              <a:gd name="connsiteY1" fmla="*/ 79217 h 602889"/>
              <a:gd name="connsiteX2" fmla="*/ 55564 w 498578"/>
              <a:gd name="connsiteY2" fmla="*/ 589994 h 602889"/>
              <a:gd name="connsiteX3" fmla="*/ 69951 w 498578"/>
              <a:gd name="connsiteY3" fmla="*/ 602889 h 602889"/>
              <a:gd name="connsiteX4" fmla="*/ 471029 w 498578"/>
              <a:gd name="connsiteY4" fmla="*/ 549210 h 602889"/>
              <a:gd name="connsiteX5" fmla="*/ 444729 w 498578"/>
              <a:gd name="connsiteY5" fmla="*/ 304696 h 602889"/>
              <a:gd name="connsiteX6" fmla="*/ 438703 w 498578"/>
              <a:gd name="connsiteY6" fmla="*/ 245353 h 602889"/>
              <a:gd name="connsiteX7" fmla="*/ 498578 w 498578"/>
              <a:gd name="connsiteY7" fmla="*/ 0 h 602889"/>
              <a:gd name="connsiteX8" fmla="*/ 7473 w 498578"/>
              <a:gd name="connsiteY8" fmla="*/ 62342 h 602889"/>
              <a:gd name="connsiteX0" fmla="*/ 7473 w 471029"/>
              <a:gd name="connsiteY0" fmla="*/ 0 h 540547"/>
              <a:gd name="connsiteX1" fmla="*/ 0 w 471029"/>
              <a:gd name="connsiteY1" fmla="*/ 16875 h 540547"/>
              <a:gd name="connsiteX2" fmla="*/ 55564 w 471029"/>
              <a:gd name="connsiteY2" fmla="*/ 527652 h 540547"/>
              <a:gd name="connsiteX3" fmla="*/ 69951 w 471029"/>
              <a:gd name="connsiteY3" fmla="*/ 540547 h 540547"/>
              <a:gd name="connsiteX4" fmla="*/ 471029 w 471029"/>
              <a:gd name="connsiteY4" fmla="*/ 486868 h 540547"/>
              <a:gd name="connsiteX5" fmla="*/ 444729 w 471029"/>
              <a:gd name="connsiteY5" fmla="*/ 242354 h 540547"/>
              <a:gd name="connsiteX6" fmla="*/ 438703 w 471029"/>
              <a:gd name="connsiteY6" fmla="*/ 183011 h 540547"/>
              <a:gd name="connsiteX7" fmla="*/ 443069 w 471029"/>
              <a:gd name="connsiteY7" fmla="*/ 123617 h 540547"/>
              <a:gd name="connsiteX8" fmla="*/ 7473 w 471029"/>
              <a:gd name="connsiteY8" fmla="*/ 0 h 540547"/>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06891 w 471029"/>
              <a:gd name="connsiteY8" fmla="*/ 0 h 579428"/>
              <a:gd name="connsiteX9" fmla="*/ 7473 w 471029"/>
              <a:gd name="connsiteY9"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38881 h 579428"/>
              <a:gd name="connsiteX1" fmla="*/ 0 w 471029"/>
              <a:gd name="connsiteY1" fmla="*/ 55756 h 579428"/>
              <a:gd name="connsiteX2" fmla="*/ 55564 w 471029"/>
              <a:gd name="connsiteY2" fmla="*/ 566533 h 579428"/>
              <a:gd name="connsiteX3" fmla="*/ 69951 w 471029"/>
              <a:gd name="connsiteY3" fmla="*/ 579428 h 579428"/>
              <a:gd name="connsiteX4" fmla="*/ 471029 w 471029"/>
              <a:gd name="connsiteY4" fmla="*/ 525749 h 579428"/>
              <a:gd name="connsiteX5" fmla="*/ 444729 w 471029"/>
              <a:gd name="connsiteY5" fmla="*/ 281235 h 579428"/>
              <a:gd name="connsiteX6" fmla="*/ 438703 w 471029"/>
              <a:gd name="connsiteY6" fmla="*/ 221892 h 579428"/>
              <a:gd name="connsiteX7" fmla="*/ 443069 w 471029"/>
              <a:gd name="connsiteY7" fmla="*/ 162498 h 579428"/>
              <a:gd name="connsiteX8" fmla="*/ 384552 w 471029"/>
              <a:gd name="connsiteY8" fmla="*/ 172979 h 579428"/>
              <a:gd name="connsiteX9" fmla="*/ 306891 w 471029"/>
              <a:gd name="connsiteY9" fmla="*/ 0 h 579428"/>
              <a:gd name="connsiteX10" fmla="*/ 7473 w 471029"/>
              <a:gd name="connsiteY10" fmla="*/ 38881 h 579428"/>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30759 w 471029"/>
              <a:gd name="connsiteY9" fmla="*/ 0 h 606194"/>
              <a:gd name="connsiteX10" fmla="*/ 306891 w 471029"/>
              <a:gd name="connsiteY10" fmla="*/ 26766 h 606194"/>
              <a:gd name="connsiteX11" fmla="*/ 7473 w 471029"/>
              <a:gd name="connsiteY11"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703 w 471029"/>
              <a:gd name="connsiteY6" fmla="*/ 248658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38061 w 471029"/>
              <a:gd name="connsiteY6" fmla="*/ 239613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 name="connsiteX0" fmla="*/ 7473 w 471029"/>
              <a:gd name="connsiteY0" fmla="*/ 65647 h 606194"/>
              <a:gd name="connsiteX1" fmla="*/ 0 w 471029"/>
              <a:gd name="connsiteY1" fmla="*/ 82522 h 606194"/>
              <a:gd name="connsiteX2" fmla="*/ 55564 w 471029"/>
              <a:gd name="connsiteY2" fmla="*/ 593299 h 606194"/>
              <a:gd name="connsiteX3" fmla="*/ 69951 w 471029"/>
              <a:gd name="connsiteY3" fmla="*/ 606194 h 606194"/>
              <a:gd name="connsiteX4" fmla="*/ 471029 w 471029"/>
              <a:gd name="connsiteY4" fmla="*/ 552515 h 606194"/>
              <a:gd name="connsiteX5" fmla="*/ 444729 w 471029"/>
              <a:gd name="connsiteY5" fmla="*/ 308001 h 606194"/>
              <a:gd name="connsiteX6" fmla="*/ 441607 w 471029"/>
              <a:gd name="connsiteY6" fmla="*/ 242509 h 606194"/>
              <a:gd name="connsiteX7" fmla="*/ 443069 w 471029"/>
              <a:gd name="connsiteY7" fmla="*/ 189264 h 606194"/>
              <a:gd name="connsiteX8" fmla="*/ 384552 w 471029"/>
              <a:gd name="connsiteY8" fmla="*/ 199745 h 606194"/>
              <a:gd name="connsiteX9" fmla="*/ 328167 w 471029"/>
              <a:gd name="connsiteY9" fmla="*/ 44142 h 606194"/>
              <a:gd name="connsiteX10" fmla="*/ 330759 w 471029"/>
              <a:gd name="connsiteY10" fmla="*/ 0 h 606194"/>
              <a:gd name="connsiteX11" fmla="*/ 306891 w 471029"/>
              <a:gd name="connsiteY11" fmla="*/ 26766 h 606194"/>
              <a:gd name="connsiteX12" fmla="*/ 7473 w 471029"/>
              <a:gd name="connsiteY12" fmla="*/ 65647 h 60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1029" h="606194">
                <a:moveTo>
                  <a:pt x="7473" y="65647"/>
                </a:moveTo>
                <a:lnTo>
                  <a:pt x="0" y="82522"/>
                </a:lnTo>
                <a:cubicBezTo>
                  <a:pt x="14241" y="183550"/>
                  <a:pt x="41323" y="492271"/>
                  <a:pt x="55564" y="593299"/>
                </a:cubicBezTo>
                <a:lnTo>
                  <a:pt x="69951" y="606194"/>
                </a:lnTo>
                <a:lnTo>
                  <a:pt x="471029" y="552515"/>
                </a:lnTo>
                <a:lnTo>
                  <a:pt x="444729" y="308001"/>
                </a:lnTo>
                <a:lnTo>
                  <a:pt x="441607" y="242509"/>
                </a:lnTo>
                <a:cubicBezTo>
                  <a:pt x="442094" y="224761"/>
                  <a:pt x="442582" y="207012"/>
                  <a:pt x="443069" y="189264"/>
                </a:cubicBezTo>
                <a:lnTo>
                  <a:pt x="384552" y="199745"/>
                </a:lnTo>
                <a:lnTo>
                  <a:pt x="328167" y="44142"/>
                </a:lnTo>
                <a:lnTo>
                  <a:pt x="330759" y="0"/>
                </a:lnTo>
                <a:lnTo>
                  <a:pt x="306891" y="26766"/>
                </a:lnTo>
                <a:lnTo>
                  <a:pt x="7473" y="656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8" name="フリーフォーム 297"/>
          <p:cNvSpPr/>
          <p:nvPr/>
        </p:nvSpPr>
        <p:spPr>
          <a:xfrm rot="16200000">
            <a:off x="4809072" y="4931084"/>
            <a:ext cx="285572" cy="17360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637" h="226401">
                <a:moveTo>
                  <a:pt x="103577" y="0"/>
                </a:moveTo>
                <a:lnTo>
                  <a:pt x="0" y="87304"/>
                </a:lnTo>
                <a:lnTo>
                  <a:pt x="12961" y="226401"/>
                </a:lnTo>
                <a:lnTo>
                  <a:pt x="343637" y="181957"/>
                </a:lnTo>
                <a:lnTo>
                  <a:pt x="10357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299" name="フリーフォーム 298"/>
          <p:cNvSpPr/>
          <p:nvPr/>
        </p:nvSpPr>
        <p:spPr>
          <a:xfrm rot="620941">
            <a:off x="5000639" y="5222737"/>
            <a:ext cx="1038882" cy="119142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91495 w 1202714"/>
              <a:gd name="connsiteY8" fmla="*/ 65774 h 1606836"/>
              <a:gd name="connsiteX9" fmla="*/ 839896 w 1202714"/>
              <a:gd name="connsiteY9" fmla="*/ 0 h 1606836"/>
              <a:gd name="connsiteX0" fmla="*/ 810071 w 1202714"/>
              <a:gd name="connsiteY0" fmla="*/ 26314 h 1541062"/>
              <a:gd name="connsiteX1" fmla="*/ 7827 w 1202714"/>
              <a:gd name="connsiteY1" fmla="*/ 192630 h 1541062"/>
              <a:gd name="connsiteX2" fmla="*/ 0 w 1202714"/>
              <a:gd name="connsiteY2" fmla="*/ 208637 h 1541062"/>
              <a:gd name="connsiteX3" fmla="*/ 331661 w 1202714"/>
              <a:gd name="connsiteY3" fmla="*/ 1533803 h 1541062"/>
              <a:gd name="connsiteX4" fmla="*/ 343420 w 1202714"/>
              <a:gd name="connsiteY4" fmla="*/ 1541062 h 1541062"/>
              <a:gd name="connsiteX5" fmla="*/ 1179656 w 1202714"/>
              <a:gd name="connsiteY5" fmla="*/ 1278591 h 1541062"/>
              <a:gd name="connsiteX6" fmla="*/ 1202714 w 1202714"/>
              <a:gd name="connsiteY6" fmla="*/ 1265916 h 1541062"/>
              <a:gd name="connsiteX7" fmla="*/ 1040329 w 1202714"/>
              <a:gd name="connsiteY7" fmla="*/ 582622 h 1541062"/>
              <a:gd name="connsiteX8" fmla="*/ 891495 w 1202714"/>
              <a:gd name="connsiteY8" fmla="*/ 0 h 1541062"/>
              <a:gd name="connsiteX9" fmla="*/ 810071 w 1202714"/>
              <a:gd name="connsiteY9" fmla="*/ 26314 h 1541062"/>
              <a:gd name="connsiteX0" fmla="*/ 810071 w 1202714"/>
              <a:gd name="connsiteY0" fmla="*/ 75967 h 1590715"/>
              <a:gd name="connsiteX1" fmla="*/ 785228 w 1202714"/>
              <a:gd name="connsiteY1" fmla="*/ 256 h 1590715"/>
              <a:gd name="connsiteX2" fmla="*/ 7827 w 1202714"/>
              <a:gd name="connsiteY2" fmla="*/ 242283 h 1590715"/>
              <a:gd name="connsiteX3" fmla="*/ 0 w 1202714"/>
              <a:gd name="connsiteY3" fmla="*/ 258290 h 1590715"/>
              <a:gd name="connsiteX4" fmla="*/ 331661 w 1202714"/>
              <a:gd name="connsiteY4" fmla="*/ 1583456 h 1590715"/>
              <a:gd name="connsiteX5" fmla="*/ 343420 w 1202714"/>
              <a:gd name="connsiteY5" fmla="*/ 1590715 h 1590715"/>
              <a:gd name="connsiteX6" fmla="*/ 1179656 w 1202714"/>
              <a:gd name="connsiteY6" fmla="*/ 1328244 h 1590715"/>
              <a:gd name="connsiteX7" fmla="*/ 1202714 w 1202714"/>
              <a:gd name="connsiteY7" fmla="*/ 1315569 h 1590715"/>
              <a:gd name="connsiteX8" fmla="*/ 1040329 w 1202714"/>
              <a:gd name="connsiteY8" fmla="*/ 632275 h 1590715"/>
              <a:gd name="connsiteX9" fmla="*/ 891495 w 1202714"/>
              <a:gd name="connsiteY9" fmla="*/ 49653 h 1590715"/>
              <a:gd name="connsiteX10" fmla="*/ 810071 w 1202714"/>
              <a:gd name="connsiteY10" fmla="*/ 75967 h 1590715"/>
              <a:gd name="connsiteX0" fmla="*/ 810071 w 1202714"/>
              <a:gd name="connsiteY0" fmla="*/ 75711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10071 w 1202714"/>
              <a:gd name="connsiteY10" fmla="*/ 75711 h 1590459"/>
              <a:gd name="connsiteX0" fmla="*/ 808629 w 1202714"/>
              <a:gd name="connsiteY0" fmla="*/ 76009 h 1590459"/>
              <a:gd name="connsiteX1" fmla="*/ 785228 w 1202714"/>
              <a:gd name="connsiteY1" fmla="*/ 0 h 1590459"/>
              <a:gd name="connsiteX2" fmla="*/ 7827 w 1202714"/>
              <a:gd name="connsiteY2" fmla="*/ 242027 h 1590459"/>
              <a:gd name="connsiteX3" fmla="*/ 0 w 1202714"/>
              <a:gd name="connsiteY3" fmla="*/ 258034 h 1590459"/>
              <a:gd name="connsiteX4" fmla="*/ 331661 w 1202714"/>
              <a:gd name="connsiteY4" fmla="*/ 1583200 h 1590459"/>
              <a:gd name="connsiteX5" fmla="*/ 343420 w 1202714"/>
              <a:gd name="connsiteY5" fmla="*/ 1590459 h 1590459"/>
              <a:gd name="connsiteX6" fmla="*/ 1179656 w 1202714"/>
              <a:gd name="connsiteY6" fmla="*/ 1327988 h 1590459"/>
              <a:gd name="connsiteX7" fmla="*/ 1202714 w 1202714"/>
              <a:gd name="connsiteY7" fmla="*/ 1315313 h 1590459"/>
              <a:gd name="connsiteX8" fmla="*/ 1040329 w 1202714"/>
              <a:gd name="connsiteY8" fmla="*/ 632019 h 1590459"/>
              <a:gd name="connsiteX9" fmla="*/ 891495 w 1202714"/>
              <a:gd name="connsiteY9" fmla="*/ 49397 h 1590459"/>
              <a:gd name="connsiteX10" fmla="*/ 808629 w 1202714"/>
              <a:gd name="connsiteY10" fmla="*/ 76009 h 1590459"/>
              <a:gd name="connsiteX0" fmla="*/ 808629 w 1202714"/>
              <a:gd name="connsiteY0" fmla="*/ 81198 h 1595648"/>
              <a:gd name="connsiteX1" fmla="*/ 785880 w 1202714"/>
              <a:gd name="connsiteY1" fmla="*/ 0 h 1595648"/>
              <a:gd name="connsiteX2" fmla="*/ 7827 w 1202714"/>
              <a:gd name="connsiteY2" fmla="*/ 247216 h 1595648"/>
              <a:gd name="connsiteX3" fmla="*/ 0 w 1202714"/>
              <a:gd name="connsiteY3" fmla="*/ 263223 h 1595648"/>
              <a:gd name="connsiteX4" fmla="*/ 331661 w 1202714"/>
              <a:gd name="connsiteY4" fmla="*/ 1588389 h 1595648"/>
              <a:gd name="connsiteX5" fmla="*/ 343420 w 1202714"/>
              <a:gd name="connsiteY5" fmla="*/ 1595648 h 1595648"/>
              <a:gd name="connsiteX6" fmla="*/ 1179656 w 1202714"/>
              <a:gd name="connsiteY6" fmla="*/ 1333177 h 1595648"/>
              <a:gd name="connsiteX7" fmla="*/ 1202714 w 1202714"/>
              <a:gd name="connsiteY7" fmla="*/ 1320502 h 1595648"/>
              <a:gd name="connsiteX8" fmla="*/ 1040329 w 1202714"/>
              <a:gd name="connsiteY8" fmla="*/ 637208 h 1595648"/>
              <a:gd name="connsiteX9" fmla="*/ 891495 w 1202714"/>
              <a:gd name="connsiteY9" fmla="*/ 54586 h 1595648"/>
              <a:gd name="connsiteX10" fmla="*/ 808629 w 1202714"/>
              <a:gd name="connsiteY10" fmla="*/ 81198 h 1595648"/>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040329 w 1202714"/>
              <a:gd name="connsiteY8" fmla="*/ 634841 h 1593281"/>
              <a:gd name="connsiteX9" fmla="*/ 891495 w 1202714"/>
              <a:gd name="connsiteY9" fmla="*/ 52219 h 1593281"/>
              <a:gd name="connsiteX10" fmla="*/ 808629 w 1202714"/>
              <a:gd name="connsiteY10" fmla="*/ 78831 h 1593281"/>
              <a:gd name="connsiteX0" fmla="*/ 808629 w 1202714"/>
              <a:gd name="connsiteY0" fmla="*/ 78831 h 1593281"/>
              <a:gd name="connsiteX1" fmla="*/ 790731 w 1202714"/>
              <a:gd name="connsiteY1" fmla="*/ 0 h 1593281"/>
              <a:gd name="connsiteX2" fmla="*/ 7827 w 1202714"/>
              <a:gd name="connsiteY2" fmla="*/ 244849 h 1593281"/>
              <a:gd name="connsiteX3" fmla="*/ 0 w 1202714"/>
              <a:gd name="connsiteY3" fmla="*/ 260856 h 1593281"/>
              <a:gd name="connsiteX4" fmla="*/ 331661 w 1202714"/>
              <a:gd name="connsiteY4" fmla="*/ 1586022 h 1593281"/>
              <a:gd name="connsiteX5" fmla="*/ 343420 w 1202714"/>
              <a:gd name="connsiteY5" fmla="*/ 1593281 h 1593281"/>
              <a:gd name="connsiteX6" fmla="*/ 1179656 w 1202714"/>
              <a:gd name="connsiteY6" fmla="*/ 1330810 h 1593281"/>
              <a:gd name="connsiteX7" fmla="*/ 1202714 w 1202714"/>
              <a:gd name="connsiteY7" fmla="*/ 1318135 h 1593281"/>
              <a:gd name="connsiteX8" fmla="*/ 1172468 w 1202714"/>
              <a:gd name="connsiteY8" fmla="*/ 1183142 h 1593281"/>
              <a:gd name="connsiteX9" fmla="*/ 1040329 w 1202714"/>
              <a:gd name="connsiteY9" fmla="*/ 634841 h 1593281"/>
              <a:gd name="connsiteX10" fmla="*/ 891495 w 1202714"/>
              <a:gd name="connsiteY10" fmla="*/ 52219 h 1593281"/>
              <a:gd name="connsiteX11" fmla="*/ 808629 w 1202714"/>
              <a:gd name="connsiteY11"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72468 w 1202886"/>
              <a:gd name="connsiteY9" fmla="*/ 1183142 h 1593281"/>
              <a:gd name="connsiteX10" fmla="*/ 1040329 w 1202886"/>
              <a:gd name="connsiteY10" fmla="*/ 634841 h 1593281"/>
              <a:gd name="connsiteX11" fmla="*/ 891495 w 1202886"/>
              <a:gd name="connsiteY11" fmla="*/ 52219 h 1593281"/>
              <a:gd name="connsiteX12" fmla="*/ 808629 w 1202886"/>
              <a:gd name="connsiteY12"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72468 w 1202886"/>
              <a:gd name="connsiteY10" fmla="*/ 1183142 h 1593281"/>
              <a:gd name="connsiteX11" fmla="*/ 1040329 w 1202886"/>
              <a:gd name="connsiteY11" fmla="*/ 634841 h 1593281"/>
              <a:gd name="connsiteX12" fmla="*/ 891495 w 1202886"/>
              <a:gd name="connsiteY12" fmla="*/ 52219 h 1593281"/>
              <a:gd name="connsiteX13" fmla="*/ 808629 w 1202886"/>
              <a:gd name="connsiteY13"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0617 w 1202886"/>
              <a:gd name="connsiteY9" fmla="*/ 1267987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8085 w 1202886"/>
              <a:gd name="connsiteY10" fmla="*/ 1206169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5080 w 1202886"/>
              <a:gd name="connsiteY9" fmla="*/ 1277175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86"/>
              <a:gd name="connsiteY0" fmla="*/ 78831 h 1593281"/>
              <a:gd name="connsiteX1" fmla="*/ 790731 w 1202886"/>
              <a:gd name="connsiteY1" fmla="*/ 0 h 1593281"/>
              <a:gd name="connsiteX2" fmla="*/ 7827 w 1202886"/>
              <a:gd name="connsiteY2" fmla="*/ 244849 h 1593281"/>
              <a:gd name="connsiteX3" fmla="*/ 0 w 1202886"/>
              <a:gd name="connsiteY3" fmla="*/ 260856 h 1593281"/>
              <a:gd name="connsiteX4" fmla="*/ 331661 w 1202886"/>
              <a:gd name="connsiteY4" fmla="*/ 1586022 h 1593281"/>
              <a:gd name="connsiteX5" fmla="*/ 343420 w 1202886"/>
              <a:gd name="connsiteY5" fmla="*/ 1593281 h 1593281"/>
              <a:gd name="connsiteX6" fmla="*/ 1179656 w 1202886"/>
              <a:gd name="connsiteY6" fmla="*/ 1330810 h 1593281"/>
              <a:gd name="connsiteX7" fmla="*/ 1202714 w 1202886"/>
              <a:gd name="connsiteY7" fmla="*/ 1318135 h 1593281"/>
              <a:gd name="connsiteX8" fmla="*/ 1189293 w 1202886"/>
              <a:gd name="connsiteY8" fmla="*/ 1250433 h 1593281"/>
              <a:gd name="connsiteX9" fmla="*/ 1121796 w 1202886"/>
              <a:gd name="connsiteY9" fmla="*/ 1266059 h 1593281"/>
              <a:gd name="connsiteX10" fmla="*/ 1110086 w 1202886"/>
              <a:gd name="connsiteY10" fmla="*/ 1202767 h 1593281"/>
              <a:gd name="connsiteX11" fmla="*/ 1172468 w 1202886"/>
              <a:gd name="connsiteY11" fmla="*/ 1183142 h 1593281"/>
              <a:gd name="connsiteX12" fmla="*/ 1040329 w 1202886"/>
              <a:gd name="connsiteY12" fmla="*/ 634841 h 1593281"/>
              <a:gd name="connsiteX13" fmla="*/ 891495 w 1202886"/>
              <a:gd name="connsiteY13" fmla="*/ 52219 h 1593281"/>
              <a:gd name="connsiteX14" fmla="*/ 808629 w 1202886"/>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1796 w 1202867"/>
              <a:gd name="connsiteY9" fmla="*/ 1266059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0086 w 1202867"/>
              <a:gd name="connsiteY10" fmla="*/ 1202767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8616 w 1202867"/>
              <a:gd name="connsiteY9" fmla="*/ 1271390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29005 w 1202867"/>
              <a:gd name="connsiteY9" fmla="*/ 1264571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500 w 1202867"/>
              <a:gd name="connsiteY9" fmla="*/ 127079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888 w 1202867"/>
              <a:gd name="connsiteY9" fmla="*/ 1263977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1763 w 1202867"/>
              <a:gd name="connsiteY9" fmla="*/ 1272426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 name="connsiteX0" fmla="*/ 808629 w 1202867"/>
              <a:gd name="connsiteY0" fmla="*/ 78831 h 1593281"/>
              <a:gd name="connsiteX1" fmla="*/ 790731 w 1202867"/>
              <a:gd name="connsiteY1" fmla="*/ 0 h 1593281"/>
              <a:gd name="connsiteX2" fmla="*/ 7827 w 1202867"/>
              <a:gd name="connsiteY2" fmla="*/ 244849 h 1593281"/>
              <a:gd name="connsiteX3" fmla="*/ 0 w 1202867"/>
              <a:gd name="connsiteY3" fmla="*/ 260856 h 1593281"/>
              <a:gd name="connsiteX4" fmla="*/ 331661 w 1202867"/>
              <a:gd name="connsiteY4" fmla="*/ 1586022 h 1593281"/>
              <a:gd name="connsiteX5" fmla="*/ 343420 w 1202867"/>
              <a:gd name="connsiteY5" fmla="*/ 1593281 h 1593281"/>
              <a:gd name="connsiteX6" fmla="*/ 1179656 w 1202867"/>
              <a:gd name="connsiteY6" fmla="*/ 1330810 h 1593281"/>
              <a:gd name="connsiteX7" fmla="*/ 1202714 w 1202867"/>
              <a:gd name="connsiteY7" fmla="*/ 1318135 h 1593281"/>
              <a:gd name="connsiteX8" fmla="*/ 1187851 w 1202867"/>
              <a:gd name="connsiteY8" fmla="*/ 1250732 h 1593281"/>
              <a:gd name="connsiteX9" fmla="*/ 1130973 w 1202867"/>
              <a:gd name="connsiteY9" fmla="*/ 1267535 h 1593281"/>
              <a:gd name="connsiteX10" fmla="*/ 1116116 w 1202867"/>
              <a:gd name="connsiteY10" fmla="*/ 1203206 h 1593281"/>
              <a:gd name="connsiteX11" fmla="*/ 1172468 w 1202867"/>
              <a:gd name="connsiteY11" fmla="*/ 1183142 h 1593281"/>
              <a:gd name="connsiteX12" fmla="*/ 1040329 w 1202867"/>
              <a:gd name="connsiteY12" fmla="*/ 634841 h 1593281"/>
              <a:gd name="connsiteX13" fmla="*/ 891495 w 1202867"/>
              <a:gd name="connsiteY13" fmla="*/ 52219 h 1593281"/>
              <a:gd name="connsiteX14" fmla="*/ 808629 w 1202867"/>
              <a:gd name="connsiteY14" fmla="*/ 78831 h 159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2867" h="1593281">
                <a:moveTo>
                  <a:pt x="808629" y="78831"/>
                </a:moveTo>
                <a:lnTo>
                  <a:pt x="790731" y="0"/>
                </a:lnTo>
                <a:lnTo>
                  <a:pt x="7827" y="244849"/>
                </a:lnTo>
                <a:lnTo>
                  <a:pt x="0" y="260856"/>
                </a:lnTo>
                <a:lnTo>
                  <a:pt x="331661" y="1586022"/>
                </a:lnTo>
                <a:lnTo>
                  <a:pt x="343420" y="1593281"/>
                </a:lnTo>
                <a:lnTo>
                  <a:pt x="1179656" y="1330810"/>
                </a:lnTo>
                <a:lnTo>
                  <a:pt x="1202714" y="1318135"/>
                </a:lnTo>
                <a:cubicBezTo>
                  <a:pt x="1204320" y="1304739"/>
                  <a:pt x="1192892" y="1273231"/>
                  <a:pt x="1187851" y="1250732"/>
                </a:cubicBezTo>
                <a:lnTo>
                  <a:pt x="1130973" y="1267535"/>
                </a:lnTo>
                <a:lnTo>
                  <a:pt x="1116116" y="1203206"/>
                </a:lnTo>
                <a:lnTo>
                  <a:pt x="1172468" y="1183142"/>
                </a:lnTo>
                <a:cubicBezTo>
                  <a:pt x="1148999" y="1085879"/>
                  <a:pt x="1087158" y="823328"/>
                  <a:pt x="1040329" y="634841"/>
                </a:cubicBezTo>
                <a:lnTo>
                  <a:pt x="891495" y="52219"/>
                </a:lnTo>
                <a:lnTo>
                  <a:pt x="808629" y="7883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0" name="フリーフォーム 299"/>
          <p:cNvSpPr/>
          <p:nvPr/>
        </p:nvSpPr>
        <p:spPr>
          <a:xfrm rot="620941">
            <a:off x="4725372" y="5319114"/>
            <a:ext cx="521900" cy="110939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9896 w 1202714"/>
              <a:gd name="connsiteY0" fmla="*/ 0 h 1606836"/>
              <a:gd name="connsiteX1" fmla="*/ 253081 w 1202714"/>
              <a:gd name="connsiteY1" fmla="*/ 174032 h 1606836"/>
              <a:gd name="connsiteX2" fmla="*/ 7827 w 1202714"/>
              <a:gd name="connsiteY2" fmla="*/ 258404 h 1606836"/>
              <a:gd name="connsiteX3" fmla="*/ 0 w 1202714"/>
              <a:gd name="connsiteY3" fmla="*/ 274411 h 1606836"/>
              <a:gd name="connsiteX4" fmla="*/ 331661 w 1202714"/>
              <a:gd name="connsiteY4" fmla="*/ 1599577 h 1606836"/>
              <a:gd name="connsiteX5" fmla="*/ 343420 w 1202714"/>
              <a:gd name="connsiteY5" fmla="*/ 1606836 h 1606836"/>
              <a:gd name="connsiteX6" fmla="*/ 1179656 w 1202714"/>
              <a:gd name="connsiteY6" fmla="*/ 1344365 h 1606836"/>
              <a:gd name="connsiteX7" fmla="*/ 1202714 w 1202714"/>
              <a:gd name="connsiteY7" fmla="*/ 1331690 h 1606836"/>
              <a:gd name="connsiteX8" fmla="*/ 1040329 w 1202714"/>
              <a:gd name="connsiteY8" fmla="*/ 648396 h 1606836"/>
              <a:gd name="connsiteX9" fmla="*/ 878356 w 1202714"/>
              <a:gd name="connsiteY9" fmla="*/ 21311 h 1606836"/>
              <a:gd name="connsiteX10" fmla="*/ 839896 w 1202714"/>
              <a:gd name="connsiteY10" fmla="*/ 0 h 1606836"/>
              <a:gd name="connsiteX0" fmla="*/ 832069 w 1194887"/>
              <a:gd name="connsiteY0" fmla="*/ 0 h 1606836"/>
              <a:gd name="connsiteX1" fmla="*/ 245254 w 1194887"/>
              <a:gd name="connsiteY1" fmla="*/ 174032 h 1606836"/>
              <a:gd name="connsiteX2" fmla="*/ 0 w 1194887"/>
              <a:gd name="connsiteY2" fmla="*/ 258404 h 1606836"/>
              <a:gd name="connsiteX3" fmla="*/ 127191 w 1194887"/>
              <a:gd name="connsiteY3" fmla="*/ 813122 h 1606836"/>
              <a:gd name="connsiteX4" fmla="*/ 323834 w 1194887"/>
              <a:gd name="connsiteY4" fmla="*/ 1599577 h 1606836"/>
              <a:gd name="connsiteX5" fmla="*/ 335593 w 1194887"/>
              <a:gd name="connsiteY5" fmla="*/ 1606836 h 1606836"/>
              <a:gd name="connsiteX6" fmla="*/ 1171829 w 1194887"/>
              <a:gd name="connsiteY6" fmla="*/ 1344365 h 1606836"/>
              <a:gd name="connsiteX7" fmla="*/ 1194887 w 1194887"/>
              <a:gd name="connsiteY7" fmla="*/ 1331690 h 1606836"/>
              <a:gd name="connsiteX8" fmla="*/ 1032502 w 1194887"/>
              <a:gd name="connsiteY8" fmla="*/ 648396 h 1606836"/>
              <a:gd name="connsiteX9" fmla="*/ 870529 w 1194887"/>
              <a:gd name="connsiteY9" fmla="*/ 21311 h 1606836"/>
              <a:gd name="connsiteX10" fmla="*/ 832069 w 1194887"/>
              <a:gd name="connsiteY10" fmla="*/ 0 h 1606836"/>
              <a:gd name="connsiteX0" fmla="*/ 704878 w 1067696"/>
              <a:gd name="connsiteY0" fmla="*/ 0 h 1606836"/>
              <a:gd name="connsiteX1" fmla="*/ 118063 w 1067696"/>
              <a:gd name="connsiteY1" fmla="*/ 174032 h 1606836"/>
              <a:gd name="connsiteX2" fmla="*/ 18839 w 1067696"/>
              <a:gd name="connsiteY2" fmla="*/ 644505 h 1606836"/>
              <a:gd name="connsiteX3" fmla="*/ 0 w 1067696"/>
              <a:gd name="connsiteY3" fmla="*/ 813122 h 1606836"/>
              <a:gd name="connsiteX4" fmla="*/ 196643 w 1067696"/>
              <a:gd name="connsiteY4" fmla="*/ 1599577 h 1606836"/>
              <a:gd name="connsiteX5" fmla="*/ 208402 w 1067696"/>
              <a:gd name="connsiteY5" fmla="*/ 1606836 h 1606836"/>
              <a:gd name="connsiteX6" fmla="*/ 1044638 w 1067696"/>
              <a:gd name="connsiteY6" fmla="*/ 1344365 h 1606836"/>
              <a:gd name="connsiteX7" fmla="*/ 1067696 w 1067696"/>
              <a:gd name="connsiteY7" fmla="*/ 1331690 h 1606836"/>
              <a:gd name="connsiteX8" fmla="*/ 905311 w 1067696"/>
              <a:gd name="connsiteY8" fmla="*/ 648396 h 1606836"/>
              <a:gd name="connsiteX9" fmla="*/ 743338 w 1067696"/>
              <a:gd name="connsiteY9" fmla="*/ 21311 h 1606836"/>
              <a:gd name="connsiteX10" fmla="*/ 704878 w 1067696"/>
              <a:gd name="connsiteY10"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8839 w 1067696"/>
              <a:gd name="connsiteY3" fmla="*/ 644505 h 1606836"/>
              <a:gd name="connsiteX4" fmla="*/ 0 w 1067696"/>
              <a:gd name="connsiteY4" fmla="*/ 813122 h 1606836"/>
              <a:gd name="connsiteX5" fmla="*/ 196643 w 1067696"/>
              <a:gd name="connsiteY5" fmla="*/ 1599577 h 1606836"/>
              <a:gd name="connsiteX6" fmla="*/ 208402 w 1067696"/>
              <a:gd name="connsiteY6" fmla="*/ 1606836 h 1606836"/>
              <a:gd name="connsiteX7" fmla="*/ 1044638 w 1067696"/>
              <a:gd name="connsiteY7" fmla="*/ 1344365 h 1606836"/>
              <a:gd name="connsiteX8" fmla="*/ 1067696 w 1067696"/>
              <a:gd name="connsiteY8" fmla="*/ 1331690 h 1606836"/>
              <a:gd name="connsiteX9" fmla="*/ 905311 w 1067696"/>
              <a:gd name="connsiteY9" fmla="*/ 648396 h 1606836"/>
              <a:gd name="connsiteX10" fmla="*/ 743338 w 1067696"/>
              <a:gd name="connsiteY10" fmla="*/ 21311 h 1606836"/>
              <a:gd name="connsiteX11" fmla="*/ 704878 w 1067696"/>
              <a:gd name="connsiteY11"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21120 w 1067696"/>
              <a:gd name="connsiteY2" fmla="*/ 414120 h 1606836"/>
              <a:gd name="connsiteX3" fmla="*/ 16969 w 1067696"/>
              <a:gd name="connsiteY3" fmla="*/ 476723 h 1606836"/>
              <a:gd name="connsiteX4" fmla="*/ 18839 w 1067696"/>
              <a:gd name="connsiteY4" fmla="*/ 644505 h 1606836"/>
              <a:gd name="connsiteX5" fmla="*/ 0 w 1067696"/>
              <a:gd name="connsiteY5" fmla="*/ 813122 h 1606836"/>
              <a:gd name="connsiteX6" fmla="*/ 196643 w 1067696"/>
              <a:gd name="connsiteY6" fmla="*/ 1599577 h 1606836"/>
              <a:gd name="connsiteX7" fmla="*/ 208402 w 1067696"/>
              <a:gd name="connsiteY7" fmla="*/ 1606836 h 1606836"/>
              <a:gd name="connsiteX8" fmla="*/ 1044638 w 1067696"/>
              <a:gd name="connsiteY8" fmla="*/ 1344365 h 1606836"/>
              <a:gd name="connsiteX9" fmla="*/ 1067696 w 1067696"/>
              <a:gd name="connsiteY9" fmla="*/ 1331690 h 1606836"/>
              <a:gd name="connsiteX10" fmla="*/ 905311 w 1067696"/>
              <a:gd name="connsiteY10" fmla="*/ 648396 h 1606836"/>
              <a:gd name="connsiteX11" fmla="*/ 743338 w 1067696"/>
              <a:gd name="connsiteY11" fmla="*/ 21311 h 1606836"/>
              <a:gd name="connsiteX12" fmla="*/ 704878 w 1067696"/>
              <a:gd name="connsiteY12"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42222 w 1067696"/>
              <a:gd name="connsiteY2" fmla="*/ 294336 h 1606836"/>
              <a:gd name="connsiteX3" fmla="*/ 21120 w 1067696"/>
              <a:gd name="connsiteY3" fmla="*/ 414120 h 1606836"/>
              <a:gd name="connsiteX4" fmla="*/ 16969 w 1067696"/>
              <a:gd name="connsiteY4" fmla="*/ 476723 h 1606836"/>
              <a:gd name="connsiteX5" fmla="*/ 18839 w 1067696"/>
              <a:gd name="connsiteY5" fmla="*/ 644505 h 1606836"/>
              <a:gd name="connsiteX6" fmla="*/ 0 w 1067696"/>
              <a:gd name="connsiteY6" fmla="*/ 813122 h 1606836"/>
              <a:gd name="connsiteX7" fmla="*/ 196643 w 1067696"/>
              <a:gd name="connsiteY7" fmla="*/ 1599577 h 1606836"/>
              <a:gd name="connsiteX8" fmla="*/ 208402 w 1067696"/>
              <a:gd name="connsiteY8" fmla="*/ 1606836 h 1606836"/>
              <a:gd name="connsiteX9" fmla="*/ 1044638 w 1067696"/>
              <a:gd name="connsiteY9" fmla="*/ 1344365 h 1606836"/>
              <a:gd name="connsiteX10" fmla="*/ 1067696 w 1067696"/>
              <a:gd name="connsiteY10" fmla="*/ 1331690 h 1606836"/>
              <a:gd name="connsiteX11" fmla="*/ 905311 w 1067696"/>
              <a:gd name="connsiteY11" fmla="*/ 648396 h 1606836"/>
              <a:gd name="connsiteX12" fmla="*/ 743338 w 1067696"/>
              <a:gd name="connsiteY12" fmla="*/ 21311 h 1606836"/>
              <a:gd name="connsiteX13" fmla="*/ 704878 w 1067696"/>
              <a:gd name="connsiteY13" fmla="*/ 0 h 1606836"/>
              <a:gd name="connsiteX0" fmla="*/ 704878 w 1067696"/>
              <a:gd name="connsiteY0" fmla="*/ 0 h 1606836"/>
              <a:gd name="connsiteX1" fmla="*/ 118063 w 1067696"/>
              <a:gd name="connsiteY1" fmla="*/ 174032 h 1606836"/>
              <a:gd name="connsiteX2" fmla="*/ 84987 w 1067696"/>
              <a:gd name="connsiteY2" fmla="*/ 264062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1044638 w 1067696"/>
              <a:gd name="connsiteY10" fmla="*/ 1344365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1067696"/>
              <a:gd name="connsiteY0" fmla="*/ 0 h 1606836"/>
              <a:gd name="connsiteX1" fmla="*/ 118063 w 1067696"/>
              <a:gd name="connsiteY1" fmla="*/ 174032 h 1606836"/>
              <a:gd name="connsiteX2" fmla="*/ 78688 w 1067696"/>
              <a:gd name="connsiteY2" fmla="*/ 254618 h 1606836"/>
              <a:gd name="connsiteX3" fmla="*/ 42222 w 1067696"/>
              <a:gd name="connsiteY3" fmla="*/ 294336 h 1606836"/>
              <a:gd name="connsiteX4" fmla="*/ 21120 w 1067696"/>
              <a:gd name="connsiteY4" fmla="*/ 414120 h 1606836"/>
              <a:gd name="connsiteX5" fmla="*/ 16969 w 1067696"/>
              <a:gd name="connsiteY5" fmla="*/ 476723 h 1606836"/>
              <a:gd name="connsiteX6" fmla="*/ 18839 w 1067696"/>
              <a:gd name="connsiteY6" fmla="*/ 644505 h 1606836"/>
              <a:gd name="connsiteX7" fmla="*/ 0 w 1067696"/>
              <a:gd name="connsiteY7" fmla="*/ 813122 h 1606836"/>
              <a:gd name="connsiteX8" fmla="*/ 196643 w 1067696"/>
              <a:gd name="connsiteY8" fmla="*/ 1599577 h 1606836"/>
              <a:gd name="connsiteX9" fmla="*/ 208402 w 1067696"/>
              <a:gd name="connsiteY9" fmla="*/ 1606836 h 1606836"/>
              <a:gd name="connsiteX10" fmla="*/ 595484 w 1067696"/>
              <a:gd name="connsiteY10" fmla="*/ 1485073 h 1606836"/>
              <a:gd name="connsiteX11" fmla="*/ 1067696 w 1067696"/>
              <a:gd name="connsiteY11" fmla="*/ 1331690 h 1606836"/>
              <a:gd name="connsiteX12" fmla="*/ 905311 w 1067696"/>
              <a:gd name="connsiteY12" fmla="*/ 648396 h 1606836"/>
              <a:gd name="connsiteX13" fmla="*/ 743338 w 1067696"/>
              <a:gd name="connsiteY13" fmla="*/ 21311 h 1606836"/>
              <a:gd name="connsiteX14" fmla="*/ 704878 w 1067696"/>
              <a:gd name="connsiteY14" fmla="*/ 0 h 1606836"/>
              <a:gd name="connsiteX0" fmla="*/ 704878 w 910009"/>
              <a:gd name="connsiteY0" fmla="*/ 0 h 1606836"/>
              <a:gd name="connsiteX1" fmla="*/ 118063 w 910009"/>
              <a:gd name="connsiteY1" fmla="*/ 174032 h 1606836"/>
              <a:gd name="connsiteX2" fmla="*/ 78688 w 910009"/>
              <a:gd name="connsiteY2" fmla="*/ 254618 h 1606836"/>
              <a:gd name="connsiteX3" fmla="*/ 42222 w 910009"/>
              <a:gd name="connsiteY3" fmla="*/ 294336 h 1606836"/>
              <a:gd name="connsiteX4" fmla="*/ 21120 w 910009"/>
              <a:gd name="connsiteY4" fmla="*/ 414120 h 1606836"/>
              <a:gd name="connsiteX5" fmla="*/ 16969 w 910009"/>
              <a:gd name="connsiteY5" fmla="*/ 476723 h 1606836"/>
              <a:gd name="connsiteX6" fmla="*/ 18839 w 910009"/>
              <a:gd name="connsiteY6" fmla="*/ 644505 h 1606836"/>
              <a:gd name="connsiteX7" fmla="*/ 0 w 910009"/>
              <a:gd name="connsiteY7" fmla="*/ 813122 h 1606836"/>
              <a:gd name="connsiteX8" fmla="*/ 196643 w 910009"/>
              <a:gd name="connsiteY8" fmla="*/ 1599577 h 1606836"/>
              <a:gd name="connsiteX9" fmla="*/ 208402 w 910009"/>
              <a:gd name="connsiteY9" fmla="*/ 1606836 h 1606836"/>
              <a:gd name="connsiteX10" fmla="*/ 595484 w 910009"/>
              <a:gd name="connsiteY10" fmla="*/ 1485073 h 1606836"/>
              <a:gd name="connsiteX11" fmla="*/ 604280 w 910009"/>
              <a:gd name="connsiteY11" fmla="*/ 1472646 h 1606836"/>
              <a:gd name="connsiteX12" fmla="*/ 905311 w 910009"/>
              <a:gd name="connsiteY12" fmla="*/ 648396 h 1606836"/>
              <a:gd name="connsiteX13" fmla="*/ 743338 w 910009"/>
              <a:gd name="connsiteY13" fmla="*/ 21311 h 1606836"/>
              <a:gd name="connsiteX14" fmla="*/ 704878 w 910009"/>
              <a:gd name="connsiteY14" fmla="*/ 0 h 1606836"/>
              <a:gd name="connsiteX0" fmla="*/ 704878 w 743338"/>
              <a:gd name="connsiteY0" fmla="*/ 0 h 1606836"/>
              <a:gd name="connsiteX1" fmla="*/ 118063 w 743338"/>
              <a:gd name="connsiteY1" fmla="*/ 174032 h 1606836"/>
              <a:gd name="connsiteX2" fmla="*/ 78688 w 743338"/>
              <a:gd name="connsiteY2" fmla="*/ 254618 h 1606836"/>
              <a:gd name="connsiteX3" fmla="*/ 42222 w 743338"/>
              <a:gd name="connsiteY3" fmla="*/ 294336 h 1606836"/>
              <a:gd name="connsiteX4" fmla="*/ 21120 w 743338"/>
              <a:gd name="connsiteY4" fmla="*/ 414120 h 1606836"/>
              <a:gd name="connsiteX5" fmla="*/ 16969 w 743338"/>
              <a:gd name="connsiteY5" fmla="*/ 476723 h 1606836"/>
              <a:gd name="connsiteX6" fmla="*/ 18839 w 743338"/>
              <a:gd name="connsiteY6" fmla="*/ 644505 h 1606836"/>
              <a:gd name="connsiteX7" fmla="*/ 0 w 743338"/>
              <a:gd name="connsiteY7" fmla="*/ 813122 h 1606836"/>
              <a:gd name="connsiteX8" fmla="*/ 196643 w 743338"/>
              <a:gd name="connsiteY8" fmla="*/ 1599577 h 1606836"/>
              <a:gd name="connsiteX9" fmla="*/ 208402 w 743338"/>
              <a:gd name="connsiteY9" fmla="*/ 1606836 h 1606836"/>
              <a:gd name="connsiteX10" fmla="*/ 595484 w 743338"/>
              <a:gd name="connsiteY10" fmla="*/ 1485073 h 1606836"/>
              <a:gd name="connsiteX11" fmla="*/ 604280 w 743338"/>
              <a:gd name="connsiteY11" fmla="*/ 1472646 h 1606836"/>
              <a:gd name="connsiteX12" fmla="*/ 743338 w 743338"/>
              <a:gd name="connsiteY12" fmla="*/ 21311 h 1606836"/>
              <a:gd name="connsiteX13" fmla="*/ 704878 w 743338"/>
              <a:gd name="connsiteY13" fmla="*/ 0 h 1606836"/>
              <a:gd name="connsiteX0" fmla="*/ 743338 w 743338"/>
              <a:gd name="connsiteY0" fmla="*/ 0 h 1585525"/>
              <a:gd name="connsiteX1" fmla="*/ 118063 w 743338"/>
              <a:gd name="connsiteY1" fmla="*/ 152721 h 1585525"/>
              <a:gd name="connsiteX2" fmla="*/ 78688 w 743338"/>
              <a:gd name="connsiteY2" fmla="*/ 233307 h 1585525"/>
              <a:gd name="connsiteX3" fmla="*/ 42222 w 743338"/>
              <a:gd name="connsiteY3" fmla="*/ 273025 h 1585525"/>
              <a:gd name="connsiteX4" fmla="*/ 21120 w 743338"/>
              <a:gd name="connsiteY4" fmla="*/ 392809 h 1585525"/>
              <a:gd name="connsiteX5" fmla="*/ 16969 w 743338"/>
              <a:gd name="connsiteY5" fmla="*/ 455412 h 1585525"/>
              <a:gd name="connsiteX6" fmla="*/ 18839 w 743338"/>
              <a:gd name="connsiteY6" fmla="*/ 623194 h 1585525"/>
              <a:gd name="connsiteX7" fmla="*/ 0 w 743338"/>
              <a:gd name="connsiteY7" fmla="*/ 791811 h 1585525"/>
              <a:gd name="connsiteX8" fmla="*/ 196643 w 743338"/>
              <a:gd name="connsiteY8" fmla="*/ 1578266 h 1585525"/>
              <a:gd name="connsiteX9" fmla="*/ 208402 w 743338"/>
              <a:gd name="connsiteY9" fmla="*/ 1585525 h 1585525"/>
              <a:gd name="connsiteX10" fmla="*/ 595484 w 743338"/>
              <a:gd name="connsiteY10" fmla="*/ 1463762 h 1585525"/>
              <a:gd name="connsiteX11" fmla="*/ 604280 w 743338"/>
              <a:gd name="connsiteY11" fmla="*/ 1451335 h 1585525"/>
              <a:gd name="connsiteX12" fmla="*/ 743338 w 743338"/>
              <a:gd name="connsiteY12" fmla="*/ 0 h 1585525"/>
              <a:gd name="connsiteX0" fmla="*/ 261227 w 605416"/>
              <a:gd name="connsiteY0" fmla="*/ 0 h 1486365"/>
              <a:gd name="connsiteX1" fmla="*/ 118063 w 605416"/>
              <a:gd name="connsiteY1" fmla="*/ 53561 h 1486365"/>
              <a:gd name="connsiteX2" fmla="*/ 78688 w 605416"/>
              <a:gd name="connsiteY2" fmla="*/ 134147 h 1486365"/>
              <a:gd name="connsiteX3" fmla="*/ 42222 w 605416"/>
              <a:gd name="connsiteY3" fmla="*/ 173865 h 1486365"/>
              <a:gd name="connsiteX4" fmla="*/ 21120 w 605416"/>
              <a:gd name="connsiteY4" fmla="*/ 293649 h 1486365"/>
              <a:gd name="connsiteX5" fmla="*/ 16969 w 605416"/>
              <a:gd name="connsiteY5" fmla="*/ 356252 h 1486365"/>
              <a:gd name="connsiteX6" fmla="*/ 18839 w 605416"/>
              <a:gd name="connsiteY6" fmla="*/ 524034 h 1486365"/>
              <a:gd name="connsiteX7" fmla="*/ 0 w 605416"/>
              <a:gd name="connsiteY7" fmla="*/ 692651 h 1486365"/>
              <a:gd name="connsiteX8" fmla="*/ 196643 w 605416"/>
              <a:gd name="connsiteY8" fmla="*/ 1479106 h 1486365"/>
              <a:gd name="connsiteX9" fmla="*/ 208402 w 605416"/>
              <a:gd name="connsiteY9" fmla="*/ 1486365 h 1486365"/>
              <a:gd name="connsiteX10" fmla="*/ 595484 w 605416"/>
              <a:gd name="connsiteY10" fmla="*/ 1364602 h 1486365"/>
              <a:gd name="connsiteX11" fmla="*/ 604280 w 605416"/>
              <a:gd name="connsiteY11" fmla="*/ 1352175 h 1486365"/>
              <a:gd name="connsiteX12" fmla="*/ 261227 w 605416"/>
              <a:gd name="connsiteY12" fmla="*/ 0 h 1486365"/>
              <a:gd name="connsiteX0" fmla="*/ 261227 w 604280"/>
              <a:gd name="connsiteY0" fmla="*/ 193852 h 1680217"/>
              <a:gd name="connsiteX1" fmla="*/ 118063 w 604280"/>
              <a:gd name="connsiteY1" fmla="*/ 247413 h 1680217"/>
              <a:gd name="connsiteX2" fmla="*/ 78688 w 604280"/>
              <a:gd name="connsiteY2" fmla="*/ 327999 h 1680217"/>
              <a:gd name="connsiteX3" fmla="*/ 42222 w 604280"/>
              <a:gd name="connsiteY3" fmla="*/ 367717 h 1680217"/>
              <a:gd name="connsiteX4" fmla="*/ 21120 w 604280"/>
              <a:gd name="connsiteY4" fmla="*/ 487501 h 1680217"/>
              <a:gd name="connsiteX5" fmla="*/ 16969 w 604280"/>
              <a:gd name="connsiteY5" fmla="*/ 550104 h 1680217"/>
              <a:gd name="connsiteX6" fmla="*/ 18839 w 604280"/>
              <a:gd name="connsiteY6" fmla="*/ 717886 h 1680217"/>
              <a:gd name="connsiteX7" fmla="*/ 0 w 604280"/>
              <a:gd name="connsiteY7" fmla="*/ 886503 h 1680217"/>
              <a:gd name="connsiteX8" fmla="*/ 196643 w 604280"/>
              <a:gd name="connsiteY8" fmla="*/ 1672958 h 1680217"/>
              <a:gd name="connsiteX9" fmla="*/ 208402 w 604280"/>
              <a:gd name="connsiteY9" fmla="*/ 1680217 h 1680217"/>
              <a:gd name="connsiteX10" fmla="*/ 595484 w 604280"/>
              <a:gd name="connsiteY10" fmla="*/ 1558454 h 1680217"/>
              <a:gd name="connsiteX11" fmla="*/ 604280 w 604280"/>
              <a:gd name="connsiteY11" fmla="*/ 1546027 h 1680217"/>
              <a:gd name="connsiteX12" fmla="*/ 399827 w 604280"/>
              <a:gd name="connsiteY12" fmla="*/ 74017 h 1680217"/>
              <a:gd name="connsiteX13" fmla="*/ 261227 w 604280"/>
              <a:gd name="connsiteY13" fmla="*/ 193852 h 1680217"/>
              <a:gd name="connsiteX0" fmla="*/ 261227 w 604280"/>
              <a:gd name="connsiteY0" fmla="*/ 119835 h 1606200"/>
              <a:gd name="connsiteX1" fmla="*/ 118063 w 604280"/>
              <a:gd name="connsiteY1" fmla="*/ 173396 h 1606200"/>
              <a:gd name="connsiteX2" fmla="*/ 78688 w 604280"/>
              <a:gd name="connsiteY2" fmla="*/ 253982 h 1606200"/>
              <a:gd name="connsiteX3" fmla="*/ 42222 w 604280"/>
              <a:gd name="connsiteY3" fmla="*/ 293700 h 1606200"/>
              <a:gd name="connsiteX4" fmla="*/ 21120 w 604280"/>
              <a:gd name="connsiteY4" fmla="*/ 413484 h 1606200"/>
              <a:gd name="connsiteX5" fmla="*/ 16969 w 604280"/>
              <a:gd name="connsiteY5" fmla="*/ 476087 h 1606200"/>
              <a:gd name="connsiteX6" fmla="*/ 18839 w 604280"/>
              <a:gd name="connsiteY6" fmla="*/ 643869 h 1606200"/>
              <a:gd name="connsiteX7" fmla="*/ 0 w 604280"/>
              <a:gd name="connsiteY7" fmla="*/ 812486 h 1606200"/>
              <a:gd name="connsiteX8" fmla="*/ 196643 w 604280"/>
              <a:gd name="connsiteY8" fmla="*/ 1598941 h 1606200"/>
              <a:gd name="connsiteX9" fmla="*/ 208402 w 604280"/>
              <a:gd name="connsiteY9" fmla="*/ 1606200 h 1606200"/>
              <a:gd name="connsiteX10" fmla="*/ 595484 w 604280"/>
              <a:gd name="connsiteY10" fmla="*/ 1484437 h 1606200"/>
              <a:gd name="connsiteX11" fmla="*/ 604280 w 604280"/>
              <a:gd name="connsiteY11" fmla="*/ 1472010 h 1606200"/>
              <a:gd name="connsiteX12" fmla="*/ 399827 w 604280"/>
              <a:gd name="connsiteY12" fmla="*/ 0 h 1606200"/>
              <a:gd name="connsiteX13" fmla="*/ 261227 w 604280"/>
              <a:gd name="connsiteY13" fmla="*/ 119835 h 1606200"/>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7650 w 604280"/>
              <a:gd name="connsiteY12" fmla="*/ 23422 h 1486365"/>
              <a:gd name="connsiteX13" fmla="*/ 261227 w 604280"/>
              <a:gd name="connsiteY13" fmla="*/ 0 h 1486365"/>
              <a:gd name="connsiteX0" fmla="*/ 261227 w 604280"/>
              <a:gd name="connsiteY0" fmla="*/ 0 h 1486365"/>
              <a:gd name="connsiteX1" fmla="*/ 118063 w 604280"/>
              <a:gd name="connsiteY1" fmla="*/ 53561 h 1486365"/>
              <a:gd name="connsiteX2" fmla="*/ 78688 w 604280"/>
              <a:gd name="connsiteY2" fmla="*/ 13414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 name="connsiteX0" fmla="*/ 261227 w 604280"/>
              <a:gd name="connsiteY0" fmla="*/ 0 h 1486365"/>
              <a:gd name="connsiteX1" fmla="*/ 118063 w 604280"/>
              <a:gd name="connsiteY1" fmla="*/ 53561 h 1486365"/>
              <a:gd name="connsiteX2" fmla="*/ 83723 w 604280"/>
              <a:gd name="connsiteY2" fmla="*/ 135797 h 1486365"/>
              <a:gd name="connsiteX3" fmla="*/ 42222 w 604280"/>
              <a:gd name="connsiteY3" fmla="*/ 173865 h 1486365"/>
              <a:gd name="connsiteX4" fmla="*/ 21120 w 604280"/>
              <a:gd name="connsiteY4" fmla="*/ 293649 h 1486365"/>
              <a:gd name="connsiteX5" fmla="*/ 16969 w 604280"/>
              <a:gd name="connsiteY5" fmla="*/ 356252 h 1486365"/>
              <a:gd name="connsiteX6" fmla="*/ 18839 w 604280"/>
              <a:gd name="connsiteY6" fmla="*/ 524034 h 1486365"/>
              <a:gd name="connsiteX7" fmla="*/ 0 w 604280"/>
              <a:gd name="connsiteY7" fmla="*/ 692651 h 1486365"/>
              <a:gd name="connsiteX8" fmla="*/ 196643 w 604280"/>
              <a:gd name="connsiteY8" fmla="*/ 1479106 h 1486365"/>
              <a:gd name="connsiteX9" fmla="*/ 208402 w 604280"/>
              <a:gd name="connsiteY9" fmla="*/ 1486365 h 1486365"/>
              <a:gd name="connsiteX10" fmla="*/ 595484 w 604280"/>
              <a:gd name="connsiteY10" fmla="*/ 1364602 h 1486365"/>
              <a:gd name="connsiteX11" fmla="*/ 604280 w 604280"/>
              <a:gd name="connsiteY11" fmla="*/ 1352175 h 1486365"/>
              <a:gd name="connsiteX12" fmla="*/ 279114 w 604280"/>
              <a:gd name="connsiteY12" fmla="*/ 17751 h 1486365"/>
              <a:gd name="connsiteX13" fmla="*/ 261227 w 604280"/>
              <a:gd name="connsiteY13" fmla="*/ 0 h 14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4280" h="1486365">
                <a:moveTo>
                  <a:pt x="261227" y="0"/>
                </a:moveTo>
                <a:lnTo>
                  <a:pt x="118063" y="53561"/>
                </a:lnTo>
                <a:cubicBezTo>
                  <a:pt x="102070" y="77434"/>
                  <a:pt x="99716" y="111924"/>
                  <a:pt x="83723" y="135797"/>
                </a:cubicBezTo>
                <a:lnTo>
                  <a:pt x="42222" y="173865"/>
                </a:lnTo>
                <a:cubicBezTo>
                  <a:pt x="37399" y="224973"/>
                  <a:pt x="28441" y="265296"/>
                  <a:pt x="21120" y="293649"/>
                </a:cubicBezTo>
                <a:lnTo>
                  <a:pt x="16969" y="356252"/>
                </a:lnTo>
                <a:cubicBezTo>
                  <a:pt x="16589" y="394649"/>
                  <a:pt x="21981" y="467455"/>
                  <a:pt x="18839" y="524034"/>
                </a:cubicBezTo>
                <a:lnTo>
                  <a:pt x="0" y="692651"/>
                </a:lnTo>
                <a:lnTo>
                  <a:pt x="196643" y="1479106"/>
                </a:lnTo>
                <a:lnTo>
                  <a:pt x="208402" y="1486365"/>
                </a:lnTo>
                <a:lnTo>
                  <a:pt x="595484" y="1364602"/>
                </a:lnTo>
                <a:lnTo>
                  <a:pt x="604280" y="1352175"/>
                </a:lnTo>
                <a:cubicBezTo>
                  <a:pt x="552197" y="1151283"/>
                  <a:pt x="336289" y="243113"/>
                  <a:pt x="279114" y="17751"/>
                </a:cubicBezTo>
                <a:lnTo>
                  <a:pt x="26122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1" name="フリーフォーム 300"/>
          <p:cNvSpPr/>
          <p:nvPr/>
        </p:nvSpPr>
        <p:spPr>
          <a:xfrm rot="620941">
            <a:off x="4137361" y="6157110"/>
            <a:ext cx="657025" cy="897498"/>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442827 w 553752"/>
              <a:gd name="connsiteY0" fmla="*/ 0 h 944472"/>
              <a:gd name="connsiteX1" fmla="*/ 52991 w 553752"/>
              <a:gd name="connsiteY1" fmla="*/ 119120 h 944472"/>
              <a:gd name="connsiteX2" fmla="*/ 48535 w 553752"/>
              <a:gd name="connsiteY2" fmla="*/ 155914 h 944472"/>
              <a:gd name="connsiteX3" fmla="*/ 0 w 553752"/>
              <a:gd name="connsiteY3" fmla="*/ 944472 h 944472"/>
              <a:gd name="connsiteX4" fmla="*/ 150944 w 553752"/>
              <a:gd name="connsiteY4" fmla="*/ 531129 h 944472"/>
              <a:gd name="connsiteX5" fmla="*/ 553752 w 553752"/>
              <a:gd name="connsiteY5" fmla="*/ 403446 h 944472"/>
              <a:gd name="connsiteX6" fmla="*/ 490006 w 553752"/>
              <a:gd name="connsiteY6" fmla="*/ 129545 h 944472"/>
              <a:gd name="connsiteX7" fmla="*/ 453385 w 553752"/>
              <a:gd name="connsiteY7" fmla="*/ 10941 h 944472"/>
              <a:gd name="connsiteX8" fmla="*/ 442827 w 553752"/>
              <a:gd name="connsiteY8" fmla="*/ 0 h 944472"/>
              <a:gd name="connsiteX0" fmla="*/ 654195 w 765120"/>
              <a:gd name="connsiteY0" fmla="*/ 0 h 944472"/>
              <a:gd name="connsiteX1" fmla="*/ 264359 w 765120"/>
              <a:gd name="connsiteY1" fmla="*/ 119120 h 944472"/>
              <a:gd name="connsiteX2" fmla="*/ 42 w 765120"/>
              <a:gd name="connsiteY2" fmla="*/ 155667 h 944472"/>
              <a:gd name="connsiteX3" fmla="*/ 211368 w 765120"/>
              <a:gd name="connsiteY3" fmla="*/ 944472 h 944472"/>
              <a:gd name="connsiteX4" fmla="*/ 362312 w 765120"/>
              <a:gd name="connsiteY4" fmla="*/ 531129 h 944472"/>
              <a:gd name="connsiteX5" fmla="*/ 765120 w 765120"/>
              <a:gd name="connsiteY5" fmla="*/ 403446 h 944472"/>
              <a:gd name="connsiteX6" fmla="*/ 701374 w 765120"/>
              <a:gd name="connsiteY6" fmla="*/ 129545 h 944472"/>
              <a:gd name="connsiteX7" fmla="*/ 664753 w 765120"/>
              <a:gd name="connsiteY7" fmla="*/ 10941 h 944472"/>
              <a:gd name="connsiteX8" fmla="*/ 654195 w 765120"/>
              <a:gd name="connsiteY8" fmla="*/ 0 h 944472"/>
              <a:gd name="connsiteX0" fmla="*/ 654195 w 765120"/>
              <a:gd name="connsiteY0" fmla="*/ 0 h 935978"/>
              <a:gd name="connsiteX1" fmla="*/ 264359 w 765120"/>
              <a:gd name="connsiteY1" fmla="*/ 119120 h 935978"/>
              <a:gd name="connsiteX2" fmla="*/ 42 w 765120"/>
              <a:gd name="connsiteY2" fmla="*/ 155667 h 935978"/>
              <a:gd name="connsiteX3" fmla="*/ 200456 w 765120"/>
              <a:gd name="connsiteY3" fmla="*/ 935978 h 935978"/>
              <a:gd name="connsiteX4" fmla="*/ 362312 w 765120"/>
              <a:gd name="connsiteY4" fmla="*/ 531129 h 935978"/>
              <a:gd name="connsiteX5" fmla="*/ 765120 w 765120"/>
              <a:gd name="connsiteY5" fmla="*/ 403446 h 935978"/>
              <a:gd name="connsiteX6" fmla="*/ 701374 w 765120"/>
              <a:gd name="connsiteY6" fmla="*/ 129545 h 935978"/>
              <a:gd name="connsiteX7" fmla="*/ 664753 w 765120"/>
              <a:gd name="connsiteY7" fmla="*/ 10941 h 935978"/>
              <a:gd name="connsiteX8" fmla="*/ 654195 w 765120"/>
              <a:gd name="connsiteY8" fmla="*/ 0 h 935978"/>
              <a:gd name="connsiteX0" fmla="*/ 654195 w 765120"/>
              <a:gd name="connsiteY0" fmla="*/ 0 h 957626"/>
              <a:gd name="connsiteX1" fmla="*/ 264359 w 765120"/>
              <a:gd name="connsiteY1" fmla="*/ 119120 h 957626"/>
              <a:gd name="connsiteX2" fmla="*/ 42 w 765120"/>
              <a:gd name="connsiteY2" fmla="*/ 155667 h 957626"/>
              <a:gd name="connsiteX3" fmla="*/ 200456 w 765120"/>
              <a:gd name="connsiteY3" fmla="*/ 935978 h 957626"/>
              <a:gd name="connsiteX4" fmla="*/ 233617 w 765120"/>
              <a:gd name="connsiteY4" fmla="*/ 957626 h 957626"/>
              <a:gd name="connsiteX5" fmla="*/ 765120 w 765120"/>
              <a:gd name="connsiteY5" fmla="*/ 403446 h 957626"/>
              <a:gd name="connsiteX6" fmla="*/ 701374 w 765120"/>
              <a:gd name="connsiteY6" fmla="*/ 129545 h 957626"/>
              <a:gd name="connsiteX7" fmla="*/ 664753 w 765120"/>
              <a:gd name="connsiteY7" fmla="*/ 10941 h 957626"/>
              <a:gd name="connsiteX8" fmla="*/ 654195 w 765120"/>
              <a:gd name="connsiteY8" fmla="*/ 0 h 957626"/>
              <a:gd name="connsiteX0" fmla="*/ 654195 w 765120"/>
              <a:gd name="connsiteY0" fmla="*/ 0 h 965194"/>
              <a:gd name="connsiteX1" fmla="*/ 264359 w 765120"/>
              <a:gd name="connsiteY1" fmla="*/ 119120 h 965194"/>
              <a:gd name="connsiteX2" fmla="*/ 42 w 765120"/>
              <a:gd name="connsiteY2" fmla="*/ 155667 h 965194"/>
              <a:gd name="connsiteX3" fmla="*/ 200456 w 765120"/>
              <a:gd name="connsiteY3" fmla="*/ 935978 h 965194"/>
              <a:gd name="connsiteX4" fmla="*/ 222926 w 765120"/>
              <a:gd name="connsiteY4" fmla="*/ 965194 h 965194"/>
              <a:gd name="connsiteX5" fmla="*/ 765120 w 765120"/>
              <a:gd name="connsiteY5" fmla="*/ 403446 h 965194"/>
              <a:gd name="connsiteX6" fmla="*/ 701374 w 765120"/>
              <a:gd name="connsiteY6" fmla="*/ 129545 h 965194"/>
              <a:gd name="connsiteX7" fmla="*/ 664753 w 765120"/>
              <a:gd name="connsiteY7" fmla="*/ 10941 h 965194"/>
              <a:gd name="connsiteX8" fmla="*/ 654195 w 765120"/>
              <a:gd name="connsiteY8" fmla="*/ 0 h 965194"/>
              <a:gd name="connsiteX0" fmla="*/ 654195 w 765120"/>
              <a:gd name="connsiteY0" fmla="*/ 0 h 953379"/>
              <a:gd name="connsiteX1" fmla="*/ 264359 w 765120"/>
              <a:gd name="connsiteY1" fmla="*/ 119120 h 953379"/>
              <a:gd name="connsiteX2" fmla="*/ 42 w 765120"/>
              <a:gd name="connsiteY2" fmla="*/ 155667 h 953379"/>
              <a:gd name="connsiteX3" fmla="*/ 200456 w 765120"/>
              <a:gd name="connsiteY3" fmla="*/ 935978 h 953379"/>
              <a:gd name="connsiteX4" fmla="*/ 228161 w 765120"/>
              <a:gd name="connsiteY4" fmla="*/ 953379 h 953379"/>
              <a:gd name="connsiteX5" fmla="*/ 765120 w 765120"/>
              <a:gd name="connsiteY5" fmla="*/ 403446 h 953379"/>
              <a:gd name="connsiteX6" fmla="*/ 701374 w 765120"/>
              <a:gd name="connsiteY6" fmla="*/ 129545 h 953379"/>
              <a:gd name="connsiteX7" fmla="*/ 664753 w 765120"/>
              <a:gd name="connsiteY7" fmla="*/ 10941 h 953379"/>
              <a:gd name="connsiteX8" fmla="*/ 654195 w 765120"/>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701374 w 701374"/>
              <a:gd name="connsiteY6" fmla="*/ 129545 h 953379"/>
              <a:gd name="connsiteX7" fmla="*/ 664753 w 701374"/>
              <a:gd name="connsiteY7" fmla="*/ 10941 h 953379"/>
              <a:gd name="connsiteX8" fmla="*/ 654195 w 701374"/>
              <a:gd name="connsiteY8"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01374"/>
              <a:gd name="connsiteY0" fmla="*/ 0 h 953379"/>
              <a:gd name="connsiteX1" fmla="*/ 264359 w 701374"/>
              <a:gd name="connsiteY1" fmla="*/ 119120 h 953379"/>
              <a:gd name="connsiteX2" fmla="*/ 42 w 701374"/>
              <a:gd name="connsiteY2" fmla="*/ 155667 h 953379"/>
              <a:gd name="connsiteX3" fmla="*/ 200456 w 701374"/>
              <a:gd name="connsiteY3" fmla="*/ 935978 h 953379"/>
              <a:gd name="connsiteX4" fmla="*/ 228161 w 701374"/>
              <a:gd name="connsiteY4" fmla="*/ 953379 h 953379"/>
              <a:gd name="connsiteX5" fmla="*/ 540806 w 701374"/>
              <a:gd name="connsiteY5" fmla="*/ 857664 h 953379"/>
              <a:gd name="connsiteX6" fmla="*/ 456239 w 701374"/>
              <a:gd name="connsiteY6" fmla="*/ 499450 h 953379"/>
              <a:gd name="connsiteX7" fmla="*/ 701374 w 701374"/>
              <a:gd name="connsiteY7" fmla="*/ 129545 h 953379"/>
              <a:gd name="connsiteX8" fmla="*/ 664753 w 701374"/>
              <a:gd name="connsiteY8" fmla="*/ 10941 h 953379"/>
              <a:gd name="connsiteX9" fmla="*/ 654195 w 701374"/>
              <a:gd name="connsiteY9" fmla="*/ 0 h 953379"/>
              <a:gd name="connsiteX0" fmla="*/ 654195 w 757138"/>
              <a:gd name="connsiteY0" fmla="*/ 0 h 953379"/>
              <a:gd name="connsiteX1" fmla="*/ 264359 w 757138"/>
              <a:gd name="connsiteY1" fmla="*/ 119120 h 953379"/>
              <a:gd name="connsiteX2" fmla="*/ 42 w 757138"/>
              <a:gd name="connsiteY2" fmla="*/ 155667 h 953379"/>
              <a:gd name="connsiteX3" fmla="*/ 200456 w 757138"/>
              <a:gd name="connsiteY3" fmla="*/ 935978 h 953379"/>
              <a:gd name="connsiteX4" fmla="*/ 228161 w 757138"/>
              <a:gd name="connsiteY4" fmla="*/ 953379 h 953379"/>
              <a:gd name="connsiteX5" fmla="*/ 540806 w 757138"/>
              <a:gd name="connsiteY5" fmla="*/ 857664 h 953379"/>
              <a:gd name="connsiteX6" fmla="*/ 456239 w 757138"/>
              <a:gd name="connsiteY6" fmla="*/ 499450 h 953379"/>
              <a:gd name="connsiteX7" fmla="*/ 757138 w 757138"/>
              <a:gd name="connsiteY7" fmla="*/ 399973 h 953379"/>
              <a:gd name="connsiteX8" fmla="*/ 664753 w 757138"/>
              <a:gd name="connsiteY8" fmla="*/ 10941 h 953379"/>
              <a:gd name="connsiteX9" fmla="*/ 654195 w 757138"/>
              <a:gd name="connsiteY9" fmla="*/ 0 h 953379"/>
              <a:gd name="connsiteX0" fmla="*/ 654195 w 757138"/>
              <a:gd name="connsiteY0" fmla="*/ 0 h 956452"/>
              <a:gd name="connsiteX1" fmla="*/ 264359 w 757138"/>
              <a:gd name="connsiteY1" fmla="*/ 119120 h 956452"/>
              <a:gd name="connsiteX2" fmla="*/ 42 w 757138"/>
              <a:gd name="connsiteY2" fmla="*/ 155667 h 956452"/>
              <a:gd name="connsiteX3" fmla="*/ 200456 w 757138"/>
              <a:gd name="connsiteY3" fmla="*/ 935978 h 956452"/>
              <a:gd name="connsiteX4" fmla="*/ 226275 w 757138"/>
              <a:gd name="connsiteY4" fmla="*/ 956452 h 956452"/>
              <a:gd name="connsiteX5" fmla="*/ 540806 w 757138"/>
              <a:gd name="connsiteY5" fmla="*/ 857664 h 956452"/>
              <a:gd name="connsiteX6" fmla="*/ 456239 w 757138"/>
              <a:gd name="connsiteY6" fmla="*/ 499450 h 956452"/>
              <a:gd name="connsiteX7" fmla="*/ 757138 w 757138"/>
              <a:gd name="connsiteY7" fmla="*/ 399973 h 956452"/>
              <a:gd name="connsiteX8" fmla="*/ 664753 w 757138"/>
              <a:gd name="connsiteY8" fmla="*/ 10941 h 956452"/>
              <a:gd name="connsiteX9" fmla="*/ 654195 w 757138"/>
              <a:gd name="connsiteY9" fmla="*/ 0 h 956452"/>
              <a:gd name="connsiteX0" fmla="*/ 654195 w 757138"/>
              <a:gd name="connsiteY0" fmla="*/ 0 h 959525"/>
              <a:gd name="connsiteX1" fmla="*/ 264359 w 757138"/>
              <a:gd name="connsiteY1" fmla="*/ 119120 h 959525"/>
              <a:gd name="connsiteX2" fmla="*/ 42 w 757138"/>
              <a:gd name="connsiteY2" fmla="*/ 155667 h 959525"/>
              <a:gd name="connsiteX3" fmla="*/ 200456 w 757138"/>
              <a:gd name="connsiteY3" fmla="*/ 935978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54195 w 757138"/>
              <a:gd name="connsiteY0" fmla="*/ 0 h 959525"/>
              <a:gd name="connsiteX1" fmla="*/ 264359 w 757138"/>
              <a:gd name="connsiteY1" fmla="*/ 119120 h 959525"/>
              <a:gd name="connsiteX2" fmla="*/ 42 w 757138"/>
              <a:gd name="connsiteY2" fmla="*/ 155667 h 959525"/>
              <a:gd name="connsiteX3" fmla="*/ 207176 w 757138"/>
              <a:gd name="connsiteY3" fmla="*/ 948019 h 959525"/>
              <a:gd name="connsiteX4" fmla="*/ 224390 w 757138"/>
              <a:gd name="connsiteY4" fmla="*/ 959525 h 959525"/>
              <a:gd name="connsiteX5" fmla="*/ 540806 w 757138"/>
              <a:gd name="connsiteY5" fmla="*/ 857664 h 959525"/>
              <a:gd name="connsiteX6" fmla="*/ 456239 w 757138"/>
              <a:gd name="connsiteY6" fmla="*/ 499450 h 959525"/>
              <a:gd name="connsiteX7" fmla="*/ 757138 w 757138"/>
              <a:gd name="connsiteY7" fmla="*/ 399973 h 959525"/>
              <a:gd name="connsiteX8" fmla="*/ 664753 w 757138"/>
              <a:gd name="connsiteY8" fmla="*/ 10941 h 959525"/>
              <a:gd name="connsiteX9" fmla="*/ 654195 w 757138"/>
              <a:gd name="connsiteY9" fmla="*/ 0 h 959525"/>
              <a:gd name="connsiteX0" fmla="*/ 685142 w 788085"/>
              <a:gd name="connsiteY0" fmla="*/ 20562 h 980087"/>
              <a:gd name="connsiteX1" fmla="*/ 295306 w 788085"/>
              <a:gd name="connsiteY1" fmla="*/ 139682 h 980087"/>
              <a:gd name="connsiteX2" fmla="*/ 37 w 788085"/>
              <a:gd name="connsiteY2" fmla="*/ 33 h 980087"/>
              <a:gd name="connsiteX3" fmla="*/ 238123 w 788085"/>
              <a:gd name="connsiteY3" fmla="*/ 968581 h 980087"/>
              <a:gd name="connsiteX4" fmla="*/ 255337 w 788085"/>
              <a:gd name="connsiteY4" fmla="*/ 980087 h 980087"/>
              <a:gd name="connsiteX5" fmla="*/ 571753 w 788085"/>
              <a:gd name="connsiteY5" fmla="*/ 878226 h 980087"/>
              <a:gd name="connsiteX6" fmla="*/ 487186 w 788085"/>
              <a:gd name="connsiteY6" fmla="*/ 520012 h 980087"/>
              <a:gd name="connsiteX7" fmla="*/ 788085 w 788085"/>
              <a:gd name="connsiteY7" fmla="*/ 420535 h 980087"/>
              <a:gd name="connsiteX8" fmla="*/ 695700 w 788085"/>
              <a:gd name="connsiteY8" fmla="*/ 31503 h 980087"/>
              <a:gd name="connsiteX9" fmla="*/ 685142 w 788085"/>
              <a:gd name="connsiteY9" fmla="*/ 20562 h 980087"/>
              <a:gd name="connsiteX0" fmla="*/ 685142 w 788085"/>
              <a:gd name="connsiteY0" fmla="*/ 20562 h 980087"/>
              <a:gd name="connsiteX1" fmla="*/ 295306 w 788085"/>
              <a:gd name="connsiteY1" fmla="*/ 139682 h 980087"/>
              <a:gd name="connsiteX2" fmla="*/ 37 w 788085"/>
              <a:gd name="connsiteY2" fmla="*/ 33 h 980087"/>
              <a:gd name="connsiteX3" fmla="*/ 96160 w 788085"/>
              <a:gd name="connsiteY3" fmla="*/ 401768 h 980087"/>
              <a:gd name="connsiteX4" fmla="*/ 238123 w 788085"/>
              <a:gd name="connsiteY4" fmla="*/ 968581 h 980087"/>
              <a:gd name="connsiteX5" fmla="*/ 255337 w 788085"/>
              <a:gd name="connsiteY5" fmla="*/ 980087 h 980087"/>
              <a:gd name="connsiteX6" fmla="*/ 571753 w 788085"/>
              <a:gd name="connsiteY6" fmla="*/ 878226 h 980087"/>
              <a:gd name="connsiteX7" fmla="*/ 487186 w 788085"/>
              <a:gd name="connsiteY7" fmla="*/ 520012 h 980087"/>
              <a:gd name="connsiteX8" fmla="*/ 788085 w 788085"/>
              <a:gd name="connsiteY8" fmla="*/ 420535 h 980087"/>
              <a:gd name="connsiteX9" fmla="*/ 695700 w 788085"/>
              <a:gd name="connsiteY9" fmla="*/ 31503 h 980087"/>
              <a:gd name="connsiteX10" fmla="*/ 685142 w 788085"/>
              <a:gd name="connsiteY10"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35822 w 788085"/>
              <a:gd name="connsiteY3" fmla="*/ 191344 h 980087"/>
              <a:gd name="connsiteX4" fmla="*/ 96160 w 788085"/>
              <a:gd name="connsiteY4" fmla="*/ 401768 h 980087"/>
              <a:gd name="connsiteX5" fmla="*/ 238123 w 788085"/>
              <a:gd name="connsiteY5" fmla="*/ 968581 h 980087"/>
              <a:gd name="connsiteX6" fmla="*/ 255337 w 788085"/>
              <a:gd name="connsiteY6" fmla="*/ 980087 h 980087"/>
              <a:gd name="connsiteX7" fmla="*/ 571753 w 788085"/>
              <a:gd name="connsiteY7" fmla="*/ 878226 h 980087"/>
              <a:gd name="connsiteX8" fmla="*/ 487186 w 788085"/>
              <a:gd name="connsiteY8" fmla="*/ 520012 h 980087"/>
              <a:gd name="connsiteX9" fmla="*/ 788085 w 788085"/>
              <a:gd name="connsiteY9" fmla="*/ 420535 h 980087"/>
              <a:gd name="connsiteX10" fmla="*/ 695700 w 788085"/>
              <a:gd name="connsiteY10" fmla="*/ 31503 h 980087"/>
              <a:gd name="connsiteX11" fmla="*/ 685142 w 788085"/>
              <a:gd name="connsiteY11" fmla="*/ 20562 h 980087"/>
              <a:gd name="connsiteX0" fmla="*/ 685142 w 788085"/>
              <a:gd name="connsiteY0" fmla="*/ 20562 h 980087"/>
              <a:gd name="connsiteX1" fmla="*/ 295306 w 788085"/>
              <a:gd name="connsiteY1" fmla="*/ 139682 h 980087"/>
              <a:gd name="connsiteX2" fmla="*/ 37 w 788085"/>
              <a:gd name="connsiteY2" fmla="*/ 33 h 980087"/>
              <a:gd name="connsiteX3" fmla="*/ 11831 w 788085"/>
              <a:gd name="connsiteY3" fmla="*/ 72781 h 980087"/>
              <a:gd name="connsiteX4" fmla="*/ 35822 w 788085"/>
              <a:gd name="connsiteY4" fmla="*/ 191344 h 980087"/>
              <a:gd name="connsiteX5" fmla="*/ 96160 w 788085"/>
              <a:gd name="connsiteY5" fmla="*/ 401768 h 980087"/>
              <a:gd name="connsiteX6" fmla="*/ 238123 w 788085"/>
              <a:gd name="connsiteY6" fmla="*/ 968581 h 980087"/>
              <a:gd name="connsiteX7" fmla="*/ 255337 w 788085"/>
              <a:gd name="connsiteY7" fmla="*/ 980087 h 980087"/>
              <a:gd name="connsiteX8" fmla="*/ 571753 w 788085"/>
              <a:gd name="connsiteY8" fmla="*/ 878226 h 980087"/>
              <a:gd name="connsiteX9" fmla="*/ 487186 w 788085"/>
              <a:gd name="connsiteY9" fmla="*/ 520012 h 980087"/>
              <a:gd name="connsiteX10" fmla="*/ 788085 w 788085"/>
              <a:gd name="connsiteY10" fmla="*/ 420535 h 980087"/>
              <a:gd name="connsiteX11" fmla="*/ 695700 w 788085"/>
              <a:gd name="connsiteY11" fmla="*/ 31503 h 980087"/>
              <a:gd name="connsiteX12" fmla="*/ 685142 w 788085"/>
              <a:gd name="connsiteY12" fmla="*/ 20562 h 980087"/>
              <a:gd name="connsiteX0" fmla="*/ 685123 w 788066"/>
              <a:gd name="connsiteY0" fmla="*/ 242602 h 1202127"/>
              <a:gd name="connsiteX1" fmla="*/ 618030 w 788066"/>
              <a:gd name="connsiteY1" fmla="*/ 20 h 1202127"/>
              <a:gd name="connsiteX2" fmla="*/ 18 w 788066"/>
              <a:gd name="connsiteY2" fmla="*/ 222073 h 1202127"/>
              <a:gd name="connsiteX3" fmla="*/ 11812 w 788066"/>
              <a:gd name="connsiteY3" fmla="*/ 294821 h 1202127"/>
              <a:gd name="connsiteX4" fmla="*/ 35803 w 788066"/>
              <a:gd name="connsiteY4" fmla="*/ 413384 h 1202127"/>
              <a:gd name="connsiteX5" fmla="*/ 96141 w 788066"/>
              <a:gd name="connsiteY5" fmla="*/ 623808 h 1202127"/>
              <a:gd name="connsiteX6" fmla="*/ 238104 w 788066"/>
              <a:gd name="connsiteY6" fmla="*/ 1190621 h 1202127"/>
              <a:gd name="connsiteX7" fmla="*/ 255318 w 788066"/>
              <a:gd name="connsiteY7" fmla="*/ 1202127 h 1202127"/>
              <a:gd name="connsiteX8" fmla="*/ 571734 w 788066"/>
              <a:gd name="connsiteY8" fmla="*/ 1100266 h 1202127"/>
              <a:gd name="connsiteX9" fmla="*/ 487167 w 788066"/>
              <a:gd name="connsiteY9" fmla="*/ 742052 h 1202127"/>
              <a:gd name="connsiteX10" fmla="*/ 788066 w 788066"/>
              <a:gd name="connsiteY10" fmla="*/ 642575 h 1202127"/>
              <a:gd name="connsiteX11" fmla="*/ 695681 w 788066"/>
              <a:gd name="connsiteY11" fmla="*/ 253543 h 1202127"/>
              <a:gd name="connsiteX12" fmla="*/ 685123 w 788066"/>
              <a:gd name="connsiteY12" fmla="*/ 242602 h 1202127"/>
              <a:gd name="connsiteX0" fmla="*/ 716863 w 819806"/>
              <a:gd name="connsiteY0" fmla="*/ 242735 h 1202260"/>
              <a:gd name="connsiteX1" fmla="*/ 649770 w 819806"/>
              <a:gd name="connsiteY1" fmla="*/ 153 h 1202260"/>
              <a:gd name="connsiteX2" fmla="*/ 49990 w 819806"/>
              <a:gd name="connsiteY2" fmla="*/ 202349 h 1202260"/>
              <a:gd name="connsiteX3" fmla="*/ 31758 w 819806"/>
              <a:gd name="connsiteY3" fmla="*/ 222206 h 1202260"/>
              <a:gd name="connsiteX4" fmla="*/ 43552 w 819806"/>
              <a:gd name="connsiteY4" fmla="*/ 294954 h 1202260"/>
              <a:gd name="connsiteX5" fmla="*/ 67543 w 819806"/>
              <a:gd name="connsiteY5" fmla="*/ 413517 h 1202260"/>
              <a:gd name="connsiteX6" fmla="*/ 127881 w 819806"/>
              <a:gd name="connsiteY6" fmla="*/ 623941 h 1202260"/>
              <a:gd name="connsiteX7" fmla="*/ 269844 w 819806"/>
              <a:gd name="connsiteY7" fmla="*/ 1190754 h 1202260"/>
              <a:gd name="connsiteX8" fmla="*/ 287058 w 819806"/>
              <a:gd name="connsiteY8" fmla="*/ 1202260 h 1202260"/>
              <a:gd name="connsiteX9" fmla="*/ 603474 w 819806"/>
              <a:gd name="connsiteY9" fmla="*/ 1100399 h 1202260"/>
              <a:gd name="connsiteX10" fmla="*/ 518907 w 819806"/>
              <a:gd name="connsiteY10" fmla="*/ 742185 h 1202260"/>
              <a:gd name="connsiteX11" fmla="*/ 819806 w 819806"/>
              <a:gd name="connsiteY11" fmla="*/ 642708 h 1202260"/>
              <a:gd name="connsiteX12" fmla="*/ 727421 w 819806"/>
              <a:gd name="connsiteY12" fmla="*/ 253676 h 1202260"/>
              <a:gd name="connsiteX13" fmla="*/ 716863 w 819806"/>
              <a:gd name="connsiteY13" fmla="*/ 242735 h 1202260"/>
              <a:gd name="connsiteX0" fmla="*/ 685105 w 788048"/>
              <a:gd name="connsiteY0" fmla="*/ 242735 h 1202260"/>
              <a:gd name="connsiteX1" fmla="*/ 618012 w 788048"/>
              <a:gd name="connsiteY1" fmla="*/ 153 h 1202260"/>
              <a:gd name="connsiteX2" fmla="*/ 18232 w 788048"/>
              <a:gd name="connsiteY2" fmla="*/ 202349 h 1202260"/>
              <a:gd name="connsiteX3" fmla="*/ 0 w 788048"/>
              <a:gd name="connsiteY3" fmla="*/ 222206 h 1202260"/>
              <a:gd name="connsiteX4" fmla="*/ 11794 w 788048"/>
              <a:gd name="connsiteY4" fmla="*/ 294954 h 1202260"/>
              <a:gd name="connsiteX5" fmla="*/ 35785 w 788048"/>
              <a:gd name="connsiteY5" fmla="*/ 413517 h 1202260"/>
              <a:gd name="connsiteX6" fmla="*/ 96123 w 788048"/>
              <a:gd name="connsiteY6" fmla="*/ 623941 h 1202260"/>
              <a:gd name="connsiteX7" fmla="*/ 238086 w 788048"/>
              <a:gd name="connsiteY7" fmla="*/ 1190754 h 1202260"/>
              <a:gd name="connsiteX8" fmla="*/ 255300 w 788048"/>
              <a:gd name="connsiteY8" fmla="*/ 1202260 h 1202260"/>
              <a:gd name="connsiteX9" fmla="*/ 571716 w 788048"/>
              <a:gd name="connsiteY9" fmla="*/ 1100399 h 1202260"/>
              <a:gd name="connsiteX10" fmla="*/ 487149 w 788048"/>
              <a:gd name="connsiteY10" fmla="*/ 742185 h 1202260"/>
              <a:gd name="connsiteX11" fmla="*/ 788048 w 788048"/>
              <a:gd name="connsiteY11" fmla="*/ 642708 h 1202260"/>
              <a:gd name="connsiteX12" fmla="*/ 695663 w 788048"/>
              <a:gd name="connsiteY12" fmla="*/ 253676 h 1202260"/>
              <a:gd name="connsiteX13" fmla="*/ 685105 w 788048"/>
              <a:gd name="connsiteY13" fmla="*/ 242735 h 1202260"/>
              <a:gd name="connsiteX0" fmla="*/ 685105 w 788048"/>
              <a:gd name="connsiteY0" fmla="*/ 242582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85105 w 788048"/>
              <a:gd name="connsiteY13" fmla="*/ 242582 h 1202107"/>
              <a:gd name="connsiteX0" fmla="*/ 636081 w 788048"/>
              <a:gd name="connsiteY0" fmla="*/ 13724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95663 w 788048"/>
              <a:gd name="connsiteY12" fmla="*/ 253523 h 1202107"/>
              <a:gd name="connsiteX13" fmla="*/ 636081 w 788048"/>
              <a:gd name="connsiteY13" fmla="*/ 13724 h 1202107"/>
              <a:gd name="connsiteX0" fmla="*/ 636081 w 790833"/>
              <a:gd name="connsiteY0" fmla="*/ 13724 h 1202107"/>
              <a:gd name="connsiteX1" fmla="*/ 618012 w 790833"/>
              <a:gd name="connsiteY1" fmla="*/ 0 h 1202107"/>
              <a:gd name="connsiteX2" fmla="*/ 18232 w 790833"/>
              <a:gd name="connsiteY2" fmla="*/ 202196 h 1202107"/>
              <a:gd name="connsiteX3" fmla="*/ 0 w 790833"/>
              <a:gd name="connsiteY3" fmla="*/ 222053 h 1202107"/>
              <a:gd name="connsiteX4" fmla="*/ 11794 w 790833"/>
              <a:gd name="connsiteY4" fmla="*/ 294801 h 1202107"/>
              <a:gd name="connsiteX5" fmla="*/ 35785 w 790833"/>
              <a:gd name="connsiteY5" fmla="*/ 413364 h 1202107"/>
              <a:gd name="connsiteX6" fmla="*/ 96123 w 790833"/>
              <a:gd name="connsiteY6" fmla="*/ 623788 h 1202107"/>
              <a:gd name="connsiteX7" fmla="*/ 238086 w 790833"/>
              <a:gd name="connsiteY7" fmla="*/ 1190601 h 1202107"/>
              <a:gd name="connsiteX8" fmla="*/ 255300 w 790833"/>
              <a:gd name="connsiteY8" fmla="*/ 1202107 h 1202107"/>
              <a:gd name="connsiteX9" fmla="*/ 571716 w 790833"/>
              <a:gd name="connsiteY9" fmla="*/ 1100246 h 1202107"/>
              <a:gd name="connsiteX10" fmla="*/ 487149 w 790833"/>
              <a:gd name="connsiteY10" fmla="*/ 742032 h 1202107"/>
              <a:gd name="connsiteX11" fmla="*/ 788048 w 790833"/>
              <a:gd name="connsiteY11" fmla="*/ 642555 h 1202107"/>
              <a:gd name="connsiteX12" fmla="*/ 636081 w 790833"/>
              <a:gd name="connsiteY12" fmla="*/ 13724 h 1202107"/>
              <a:gd name="connsiteX0" fmla="*/ 638388 w 790872"/>
              <a:gd name="connsiteY0" fmla="*/ 13250 h 1202107"/>
              <a:gd name="connsiteX1" fmla="*/ 618012 w 790872"/>
              <a:gd name="connsiteY1" fmla="*/ 0 h 1202107"/>
              <a:gd name="connsiteX2" fmla="*/ 18232 w 790872"/>
              <a:gd name="connsiteY2" fmla="*/ 202196 h 1202107"/>
              <a:gd name="connsiteX3" fmla="*/ 0 w 790872"/>
              <a:gd name="connsiteY3" fmla="*/ 222053 h 1202107"/>
              <a:gd name="connsiteX4" fmla="*/ 11794 w 790872"/>
              <a:gd name="connsiteY4" fmla="*/ 294801 h 1202107"/>
              <a:gd name="connsiteX5" fmla="*/ 35785 w 790872"/>
              <a:gd name="connsiteY5" fmla="*/ 413364 h 1202107"/>
              <a:gd name="connsiteX6" fmla="*/ 96123 w 790872"/>
              <a:gd name="connsiteY6" fmla="*/ 623788 h 1202107"/>
              <a:gd name="connsiteX7" fmla="*/ 238086 w 790872"/>
              <a:gd name="connsiteY7" fmla="*/ 1190601 h 1202107"/>
              <a:gd name="connsiteX8" fmla="*/ 255300 w 790872"/>
              <a:gd name="connsiteY8" fmla="*/ 1202107 h 1202107"/>
              <a:gd name="connsiteX9" fmla="*/ 571716 w 790872"/>
              <a:gd name="connsiteY9" fmla="*/ 1100246 h 1202107"/>
              <a:gd name="connsiteX10" fmla="*/ 487149 w 790872"/>
              <a:gd name="connsiteY10" fmla="*/ 742032 h 1202107"/>
              <a:gd name="connsiteX11" fmla="*/ 788048 w 790872"/>
              <a:gd name="connsiteY11" fmla="*/ 642555 h 1202107"/>
              <a:gd name="connsiteX12" fmla="*/ 638388 w 790872"/>
              <a:gd name="connsiteY12" fmla="*/ 13250 h 1202107"/>
              <a:gd name="connsiteX0" fmla="*/ 638388 w 788048"/>
              <a:gd name="connsiteY0" fmla="*/ 13250 h 1202107"/>
              <a:gd name="connsiteX1" fmla="*/ 618012 w 788048"/>
              <a:gd name="connsiteY1" fmla="*/ 0 h 1202107"/>
              <a:gd name="connsiteX2" fmla="*/ 18232 w 788048"/>
              <a:gd name="connsiteY2" fmla="*/ 202196 h 1202107"/>
              <a:gd name="connsiteX3" fmla="*/ 0 w 788048"/>
              <a:gd name="connsiteY3" fmla="*/ 222053 h 1202107"/>
              <a:gd name="connsiteX4" fmla="*/ 11794 w 788048"/>
              <a:gd name="connsiteY4" fmla="*/ 294801 h 1202107"/>
              <a:gd name="connsiteX5" fmla="*/ 35785 w 788048"/>
              <a:gd name="connsiteY5" fmla="*/ 413364 h 1202107"/>
              <a:gd name="connsiteX6" fmla="*/ 96123 w 788048"/>
              <a:gd name="connsiteY6" fmla="*/ 623788 h 1202107"/>
              <a:gd name="connsiteX7" fmla="*/ 238086 w 788048"/>
              <a:gd name="connsiteY7" fmla="*/ 1190601 h 1202107"/>
              <a:gd name="connsiteX8" fmla="*/ 255300 w 788048"/>
              <a:gd name="connsiteY8" fmla="*/ 1202107 h 1202107"/>
              <a:gd name="connsiteX9" fmla="*/ 571716 w 788048"/>
              <a:gd name="connsiteY9" fmla="*/ 1100246 h 1202107"/>
              <a:gd name="connsiteX10" fmla="*/ 487149 w 788048"/>
              <a:gd name="connsiteY10" fmla="*/ 742032 h 1202107"/>
              <a:gd name="connsiteX11" fmla="*/ 788048 w 788048"/>
              <a:gd name="connsiteY11" fmla="*/ 642555 h 1202107"/>
              <a:gd name="connsiteX12" fmla="*/ 638388 w 788048"/>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5785 w 795390"/>
              <a:gd name="connsiteY5" fmla="*/ 413364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11794 w 795390"/>
              <a:gd name="connsiteY4" fmla="*/ 294801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38388 w 795390"/>
              <a:gd name="connsiteY0" fmla="*/ 13250 h 1202107"/>
              <a:gd name="connsiteX1" fmla="*/ 618012 w 795390"/>
              <a:gd name="connsiteY1" fmla="*/ 0 h 1202107"/>
              <a:gd name="connsiteX2" fmla="*/ 18232 w 795390"/>
              <a:gd name="connsiteY2" fmla="*/ 202196 h 1202107"/>
              <a:gd name="connsiteX3" fmla="*/ 0 w 795390"/>
              <a:gd name="connsiteY3" fmla="*/ 222053 h 1202107"/>
              <a:gd name="connsiteX4" fmla="*/ 362689 w 795390"/>
              <a:gd name="connsiteY4" fmla="*/ 294497 h 1202107"/>
              <a:gd name="connsiteX5" fmla="*/ 36424 w 795390"/>
              <a:gd name="connsiteY5" fmla="*/ 402201 h 1202107"/>
              <a:gd name="connsiteX6" fmla="*/ 96123 w 795390"/>
              <a:gd name="connsiteY6" fmla="*/ 623788 h 1202107"/>
              <a:gd name="connsiteX7" fmla="*/ 238086 w 795390"/>
              <a:gd name="connsiteY7" fmla="*/ 1190601 h 1202107"/>
              <a:gd name="connsiteX8" fmla="*/ 255300 w 795390"/>
              <a:gd name="connsiteY8" fmla="*/ 1202107 h 1202107"/>
              <a:gd name="connsiteX9" fmla="*/ 571716 w 795390"/>
              <a:gd name="connsiteY9" fmla="*/ 1100246 h 1202107"/>
              <a:gd name="connsiteX10" fmla="*/ 487149 w 795390"/>
              <a:gd name="connsiteY10" fmla="*/ 742032 h 1202107"/>
              <a:gd name="connsiteX11" fmla="*/ 795390 w 795390"/>
              <a:gd name="connsiteY11" fmla="*/ 643730 h 1202107"/>
              <a:gd name="connsiteX12" fmla="*/ 638388 w 795390"/>
              <a:gd name="connsiteY12" fmla="*/ 13250 h 1202107"/>
              <a:gd name="connsiteX0" fmla="*/ 620156 w 777158"/>
              <a:gd name="connsiteY0" fmla="*/ 13250 h 1202107"/>
              <a:gd name="connsiteX1" fmla="*/ 599780 w 777158"/>
              <a:gd name="connsiteY1" fmla="*/ 0 h 1202107"/>
              <a:gd name="connsiteX2" fmla="*/ 0 w 777158"/>
              <a:gd name="connsiteY2" fmla="*/ 202196 h 1202107"/>
              <a:gd name="connsiteX3" fmla="*/ 344457 w 777158"/>
              <a:gd name="connsiteY3" fmla="*/ 294497 h 1202107"/>
              <a:gd name="connsiteX4" fmla="*/ 18192 w 777158"/>
              <a:gd name="connsiteY4" fmla="*/ 402201 h 1202107"/>
              <a:gd name="connsiteX5" fmla="*/ 77891 w 777158"/>
              <a:gd name="connsiteY5" fmla="*/ 623788 h 1202107"/>
              <a:gd name="connsiteX6" fmla="*/ 219854 w 777158"/>
              <a:gd name="connsiteY6" fmla="*/ 1190601 h 1202107"/>
              <a:gd name="connsiteX7" fmla="*/ 237068 w 777158"/>
              <a:gd name="connsiteY7" fmla="*/ 1202107 h 1202107"/>
              <a:gd name="connsiteX8" fmla="*/ 553484 w 777158"/>
              <a:gd name="connsiteY8" fmla="*/ 1100246 h 1202107"/>
              <a:gd name="connsiteX9" fmla="*/ 468917 w 777158"/>
              <a:gd name="connsiteY9" fmla="*/ 742032 h 1202107"/>
              <a:gd name="connsiteX10" fmla="*/ 777158 w 777158"/>
              <a:gd name="connsiteY10" fmla="*/ 643730 h 1202107"/>
              <a:gd name="connsiteX11" fmla="*/ 620156 w 777158"/>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26265 w 758966"/>
              <a:gd name="connsiteY3" fmla="*/ 294497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59699 w 758966"/>
              <a:gd name="connsiteY5" fmla="*/ 623788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1964 w 758966"/>
              <a:gd name="connsiteY0" fmla="*/ 13250 h 1202107"/>
              <a:gd name="connsiteX1" fmla="*/ 581588 w 758966"/>
              <a:gd name="connsiteY1" fmla="*/ 0 h 1202107"/>
              <a:gd name="connsiteX2" fmla="*/ 288797 w 758966"/>
              <a:gd name="connsiteY2" fmla="*/ 97828 h 1202107"/>
              <a:gd name="connsiteX3" fmla="*/ 331449 w 758966"/>
              <a:gd name="connsiteY3" fmla="*/ 296190 h 1202107"/>
              <a:gd name="connsiteX4" fmla="*/ 0 w 758966"/>
              <a:gd name="connsiteY4" fmla="*/ 402201 h 1202107"/>
              <a:gd name="connsiteX5" fmla="*/ 39583 w 758966"/>
              <a:gd name="connsiteY5" fmla="*/ 575515 h 1202107"/>
              <a:gd name="connsiteX6" fmla="*/ 201662 w 758966"/>
              <a:gd name="connsiteY6" fmla="*/ 1190601 h 1202107"/>
              <a:gd name="connsiteX7" fmla="*/ 218876 w 758966"/>
              <a:gd name="connsiteY7" fmla="*/ 1202107 h 1202107"/>
              <a:gd name="connsiteX8" fmla="*/ 535292 w 758966"/>
              <a:gd name="connsiteY8" fmla="*/ 1100246 h 1202107"/>
              <a:gd name="connsiteX9" fmla="*/ 450725 w 758966"/>
              <a:gd name="connsiteY9" fmla="*/ 742032 h 1202107"/>
              <a:gd name="connsiteX10" fmla="*/ 758966 w 758966"/>
              <a:gd name="connsiteY10" fmla="*/ 643730 h 1202107"/>
              <a:gd name="connsiteX11" fmla="*/ 601964 w 758966"/>
              <a:gd name="connsiteY11" fmla="*/ 13250 h 1202107"/>
              <a:gd name="connsiteX0" fmla="*/ 609089 w 766091"/>
              <a:gd name="connsiteY0" fmla="*/ 13250 h 1202107"/>
              <a:gd name="connsiteX1" fmla="*/ 588713 w 766091"/>
              <a:gd name="connsiteY1" fmla="*/ 0 h 1202107"/>
              <a:gd name="connsiteX2" fmla="*/ 295922 w 766091"/>
              <a:gd name="connsiteY2" fmla="*/ 97828 h 1202107"/>
              <a:gd name="connsiteX3" fmla="*/ 338574 w 766091"/>
              <a:gd name="connsiteY3" fmla="*/ 296190 h 1202107"/>
              <a:gd name="connsiteX4" fmla="*/ 0 w 766091"/>
              <a:gd name="connsiteY4" fmla="*/ 403663 h 1202107"/>
              <a:gd name="connsiteX5" fmla="*/ 46708 w 766091"/>
              <a:gd name="connsiteY5" fmla="*/ 575515 h 1202107"/>
              <a:gd name="connsiteX6" fmla="*/ 208787 w 766091"/>
              <a:gd name="connsiteY6" fmla="*/ 1190601 h 1202107"/>
              <a:gd name="connsiteX7" fmla="*/ 226001 w 766091"/>
              <a:gd name="connsiteY7" fmla="*/ 1202107 h 1202107"/>
              <a:gd name="connsiteX8" fmla="*/ 542417 w 766091"/>
              <a:gd name="connsiteY8" fmla="*/ 1100246 h 1202107"/>
              <a:gd name="connsiteX9" fmla="*/ 457850 w 766091"/>
              <a:gd name="connsiteY9" fmla="*/ 742032 h 1202107"/>
              <a:gd name="connsiteX10" fmla="*/ 766091 w 766091"/>
              <a:gd name="connsiteY10" fmla="*/ 643730 h 1202107"/>
              <a:gd name="connsiteX11" fmla="*/ 609089 w 76609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204037 w 761341"/>
              <a:gd name="connsiteY6" fmla="*/ 1190601 h 1202107"/>
              <a:gd name="connsiteX7" fmla="*/ 221251 w 761341"/>
              <a:gd name="connsiteY7" fmla="*/ 1202107 h 1202107"/>
              <a:gd name="connsiteX8" fmla="*/ 537667 w 761341"/>
              <a:gd name="connsiteY8" fmla="*/ 1100246 h 1202107"/>
              <a:gd name="connsiteX9" fmla="*/ 453100 w 761341"/>
              <a:gd name="connsiteY9" fmla="*/ 742032 h 1202107"/>
              <a:gd name="connsiteX10" fmla="*/ 761341 w 761341"/>
              <a:gd name="connsiteY10" fmla="*/ 643730 h 1202107"/>
              <a:gd name="connsiteX11" fmla="*/ 604339 w 761341"/>
              <a:gd name="connsiteY11"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48410 w 761341"/>
              <a:gd name="connsiteY6" fmla="*/ 988273 h 1202107"/>
              <a:gd name="connsiteX7" fmla="*/ 204037 w 761341"/>
              <a:gd name="connsiteY7" fmla="*/ 1190601 h 1202107"/>
              <a:gd name="connsiteX8" fmla="*/ 221251 w 761341"/>
              <a:gd name="connsiteY8" fmla="*/ 1202107 h 1202107"/>
              <a:gd name="connsiteX9" fmla="*/ 537667 w 761341"/>
              <a:gd name="connsiteY9" fmla="*/ 1100246 h 1202107"/>
              <a:gd name="connsiteX10" fmla="*/ 453100 w 761341"/>
              <a:gd name="connsiteY10" fmla="*/ 742032 h 1202107"/>
              <a:gd name="connsiteX11" fmla="*/ 761341 w 761341"/>
              <a:gd name="connsiteY11" fmla="*/ 643730 h 1202107"/>
              <a:gd name="connsiteX12" fmla="*/ 604339 w 761341"/>
              <a:gd name="connsiteY12"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4746 w 761341"/>
              <a:gd name="connsiteY6" fmla="*/ 915631 h 1202107"/>
              <a:gd name="connsiteX7" fmla="*/ 148410 w 761341"/>
              <a:gd name="connsiteY7" fmla="*/ 988273 h 1202107"/>
              <a:gd name="connsiteX8" fmla="*/ 204037 w 761341"/>
              <a:gd name="connsiteY8" fmla="*/ 1190601 h 1202107"/>
              <a:gd name="connsiteX9" fmla="*/ 221251 w 761341"/>
              <a:gd name="connsiteY9" fmla="*/ 1202107 h 1202107"/>
              <a:gd name="connsiteX10" fmla="*/ 537667 w 761341"/>
              <a:gd name="connsiteY10" fmla="*/ 1100246 h 1202107"/>
              <a:gd name="connsiteX11" fmla="*/ 453100 w 761341"/>
              <a:gd name="connsiteY11" fmla="*/ 742032 h 1202107"/>
              <a:gd name="connsiteX12" fmla="*/ 761341 w 761341"/>
              <a:gd name="connsiteY12" fmla="*/ 643730 h 1202107"/>
              <a:gd name="connsiteX13" fmla="*/ 604339 w 761341"/>
              <a:gd name="connsiteY13"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124746 w 761341"/>
              <a:gd name="connsiteY7" fmla="*/ 91563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12124 w 761341"/>
              <a:gd name="connsiteY6" fmla="*/ 874416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234454 w 761341"/>
              <a:gd name="connsiteY7" fmla="*/ 967141 h 1202107"/>
              <a:gd name="connsiteX8" fmla="*/ 148410 w 761341"/>
              <a:gd name="connsiteY8" fmla="*/ 988273 h 1202107"/>
              <a:gd name="connsiteX9" fmla="*/ 204037 w 761341"/>
              <a:gd name="connsiteY9" fmla="*/ 1190601 h 1202107"/>
              <a:gd name="connsiteX10" fmla="*/ 221251 w 761341"/>
              <a:gd name="connsiteY10" fmla="*/ 1202107 h 1202107"/>
              <a:gd name="connsiteX11" fmla="*/ 537667 w 761341"/>
              <a:gd name="connsiteY11" fmla="*/ 1100246 h 1202107"/>
              <a:gd name="connsiteX12" fmla="*/ 453100 w 761341"/>
              <a:gd name="connsiteY12" fmla="*/ 742032 h 1202107"/>
              <a:gd name="connsiteX13" fmla="*/ 761341 w 761341"/>
              <a:gd name="connsiteY13" fmla="*/ 643730 h 1202107"/>
              <a:gd name="connsiteX14" fmla="*/ 604339 w 761341"/>
              <a:gd name="connsiteY14"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234454 w 761341"/>
              <a:gd name="connsiteY8" fmla="*/ 967141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8410 w 761341"/>
              <a:gd name="connsiteY9" fmla="*/ 988273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9687 w 761341"/>
              <a:gd name="connsiteY8" fmla="*/ 964206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717 w 761341"/>
              <a:gd name="connsiteY8" fmla="*/ 961240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 name="connsiteX0" fmla="*/ 604339 w 761341"/>
              <a:gd name="connsiteY0" fmla="*/ 13250 h 1202107"/>
              <a:gd name="connsiteX1" fmla="*/ 583963 w 761341"/>
              <a:gd name="connsiteY1" fmla="*/ 0 h 1202107"/>
              <a:gd name="connsiteX2" fmla="*/ 291172 w 761341"/>
              <a:gd name="connsiteY2" fmla="*/ 97828 h 1202107"/>
              <a:gd name="connsiteX3" fmla="*/ 333824 w 761341"/>
              <a:gd name="connsiteY3" fmla="*/ 296190 h 1202107"/>
              <a:gd name="connsiteX4" fmla="*/ 0 w 761341"/>
              <a:gd name="connsiteY4" fmla="*/ 402689 h 1202107"/>
              <a:gd name="connsiteX5" fmla="*/ 41958 w 761341"/>
              <a:gd name="connsiteY5" fmla="*/ 575515 h 1202107"/>
              <a:gd name="connsiteX6" fmla="*/ 129727 w 761341"/>
              <a:gd name="connsiteY6" fmla="*/ 909545 h 1202107"/>
              <a:gd name="connsiteX7" fmla="*/ 179437 w 761341"/>
              <a:gd name="connsiteY7" fmla="*/ 894229 h 1202107"/>
              <a:gd name="connsiteX8" fmla="*/ 197190 w 761341"/>
              <a:gd name="connsiteY8" fmla="*/ 957977 h 1202107"/>
              <a:gd name="connsiteX9" fmla="*/ 146565 w 761341"/>
              <a:gd name="connsiteY9" fmla="*/ 976857 h 1202107"/>
              <a:gd name="connsiteX10" fmla="*/ 204037 w 761341"/>
              <a:gd name="connsiteY10" fmla="*/ 1190601 h 1202107"/>
              <a:gd name="connsiteX11" fmla="*/ 221251 w 761341"/>
              <a:gd name="connsiteY11" fmla="*/ 1202107 h 1202107"/>
              <a:gd name="connsiteX12" fmla="*/ 537667 w 761341"/>
              <a:gd name="connsiteY12" fmla="*/ 1100246 h 1202107"/>
              <a:gd name="connsiteX13" fmla="*/ 453100 w 761341"/>
              <a:gd name="connsiteY13" fmla="*/ 742032 h 1202107"/>
              <a:gd name="connsiteX14" fmla="*/ 761341 w 761341"/>
              <a:gd name="connsiteY14" fmla="*/ 643730 h 1202107"/>
              <a:gd name="connsiteX15" fmla="*/ 604339 w 761341"/>
              <a:gd name="connsiteY15" fmla="*/ 13250 h 1202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341" h="1202107">
                <a:moveTo>
                  <a:pt x="604339" y="13250"/>
                </a:moveTo>
                <a:lnTo>
                  <a:pt x="583963" y="0"/>
                </a:lnTo>
                <a:lnTo>
                  <a:pt x="291172" y="97828"/>
                </a:lnTo>
                <a:lnTo>
                  <a:pt x="333824" y="296190"/>
                </a:lnTo>
                <a:lnTo>
                  <a:pt x="0" y="402689"/>
                </a:lnTo>
                <a:lnTo>
                  <a:pt x="41958" y="575515"/>
                </a:lnTo>
                <a:lnTo>
                  <a:pt x="129727" y="909545"/>
                </a:lnTo>
                <a:lnTo>
                  <a:pt x="179437" y="894229"/>
                </a:lnTo>
                <a:lnTo>
                  <a:pt x="197190" y="957977"/>
                </a:lnTo>
                <a:lnTo>
                  <a:pt x="146565" y="976857"/>
                </a:lnTo>
                <a:lnTo>
                  <a:pt x="204037" y="1190601"/>
                </a:lnTo>
                <a:lnTo>
                  <a:pt x="221251" y="1202107"/>
                </a:lnTo>
                <a:lnTo>
                  <a:pt x="537667" y="1100246"/>
                </a:lnTo>
                <a:lnTo>
                  <a:pt x="453100" y="742032"/>
                </a:lnTo>
                <a:lnTo>
                  <a:pt x="761341" y="643730"/>
                </a:lnTo>
                <a:lnTo>
                  <a:pt x="604339" y="1325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2" name="フリーフォーム 301"/>
          <p:cNvSpPr/>
          <p:nvPr/>
        </p:nvSpPr>
        <p:spPr>
          <a:xfrm rot="620941">
            <a:off x="5049943" y="6264718"/>
            <a:ext cx="1103389" cy="180274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1028509 w 1391327"/>
              <a:gd name="connsiteY0" fmla="*/ 541517 h 2148353"/>
              <a:gd name="connsiteX1" fmla="*/ 0 w 1391327"/>
              <a:gd name="connsiteY1" fmla="*/ 0 h 2148353"/>
              <a:gd name="connsiteX2" fmla="*/ 188613 w 1391327"/>
              <a:gd name="connsiteY2" fmla="*/ 815928 h 2148353"/>
              <a:gd name="connsiteX3" fmla="*/ 520274 w 1391327"/>
              <a:gd name="connsiteY3" fmla="*/ 2141094 h 2148353"/>
              <a:gd name="connsiteX4" fmla="*/ 532033 w 1391327"/>
              <a:gd name="connsiteY4" fmla="*/ 2148353 h 2148353"/>
              <a:gd name="connsiteX5" fmla="*/ 1368269 w 1391327"/>
              <a:gd name="connsiteY5" fmla="*/ 1885882 h 2148353"/>
              <a:gd name="connsiteX6" fmla="*/ 1391327 w 1391327"/>
              <a:gd name="connsiteY6" fmla="*/ 1873207 h 2148353"/>
              <a:gd name="connsiteX7" fmla="*/ 1228942 w 1391327"/>
              <a:gd name="connsiteY7" fmla="*/ 1189913 h 2148353"/>
              <a:gd name="connsiteX8" fmla="*/ 1066969 w 1391327"/>
              <a:gd name="connsiteY8" fmla="*/ 562828 h 2148353"/>
              <a:gd name="connsiteX9" fmla="*/ 1028509 w 1391327"/>
              <a:gd name="connsiteY9" fmla="*/ 541517 h 2148353"/>
              <a:gd name="connsiteX0" fmla="*/ 1036115 w 1398933"/>
              <a:gd name="connsiteY0" fmla="*/ 541517 h 2148353"/>
              <a:gd name="connsiteX1" fmla="*/ 7606 w 1398933"/>
              <a:gd name="connsiteY1" fmla="*/ 0 h 2148353"/>
              <a:gd name="connsiteX2" fmla="*/ 0 w 1398933"/>
              <a:gd name="connsiteY2" fmla="*/ 32071 h 2148353"/>
              <a:gd name="connsiteX3" fmla="*/ 527880 w 1398933"/>
              <a:gd name="connsiteY3" fmla="*/ 2141094 h 2148353"/>
              <a:gd name="connsiteX4" fmla="*/ 539639 w 1398933"/>
              <a:gd name="connsiteY4" fmla="*/ 2148353 h 2148353"/>
              <a:gd name="connsiteX5" fmla="*/ 1375875 w 1398933"/>
              <a:gd name="connsiteY5" fmla="*/ 1885882 h 2148353"/>
              <a:gd name="connsiteX6" fmla="*/ 1398933 w 1398933"/>
              <a:gd name="connsiteY6" fmla="*/ 1873207 h 2148353"/>
              <a:gd name="connsiteX7" fmla="*/ 1236548 w 1398933"/>
              <a:gd name="connsiteY7" fmla="*/ 1189913 h 2148353"/>
              <a:gd name="connsiteX8" fmla="*/ 1074575 w 1398933"/>
              <a:gd name="connsiteY8" fmla="*/ 562828 h 2148353"/>
              <a:gd name="connsiteX9" fmla="*/ 1036115 w 1398933"/>
              <a:gd name="connsiteY9" fmla="*/ 541517 h 2148353"/>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1074575 w 1398933"/>
              <a:gd name="connsiteY8" fmla="*/ 82880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375875 w 1398933"/>
              <a:gd name="connsiteY5" fmla="*/ 2151854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398933"/>
              <a:gd name="connsiteY0" fmla="*/ 0 h 2414325"/>
              <a:gd name="connsiteX1" fmla="*/ 7606 w 1398933"/>
              <a:gd name="connsiteY1" fmla="*/ 265972 h 2414325"/>
              <a:gd name="connsiteX2" fmla="*/ 0 w 1398933"/>
              <a:gd name="connsiteY2" fmla="*/ 298043 h 2414325"/>
              <a:gd name="connsiteX3" fmla="*/ 527880 w 1398933"/>
              <a:gd name="connsiteY3" fmla="*/ 2407066 h 2414325"/>
              <a:gd name="connsiteX4" fmla="*/ 539639 w 1398933"/>
              <a:gd name="connsiteY4" fmla="*/ 2414325 h 2414325"/>
              <a:gd name="connsiteX5" fmla="*/ 1270445 w 1398933"/>
              <a:gd name="connsiteY5" fmla="*/ 1942651 h 2414325"/>
              <a:gd name="connsiteX6" fmla="*/ 1398933 w 1398933"/>
              <a:gd name="connsiteY6" fmla="*/ 2139179 h 2414325"/>
              <a:gd name="connsiteX7" fmla="*/ 1236548 w 1398933"/>
              <a:gd name="connsiteY7" fmla="*/ 1455885 h 2414325"/>
              <a:gd name="connsiteX8" fmla="*/ 872037 w 1398933"/>
              <a:gd name="connsiteY8" fmla="*/ 5970 h 2414325"/>
              <a:gd name="connsiteX9" fmla="*/ 850367 w 1398933"/>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36548 w 1277556"/>
              <a:gd name="connsiteY7" fmla="*/ 1455885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190514 w 1277556"/>
              <a:gd name="connsiteY7" fmla="*/ 1613014 h 2414325"/>
              <a:gd name="connsiteX8" fmla="*/ 872037 w 1277556"/>
              <a:gd name="connsiteY8" fmla="*/ 5970 h 2414325"/>
              <a:gd name="connsiteX9" fmla="*/ 850367 w 1277556"/>
              <a:gd name="connsiteY9"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872037 w 1277556"/>
              <a:gd name="connsiteY9" fmla="*/ 5970 h 2414325"/>
              <a:gd name="connsiteX10" fmla="*/ 850367 w 1277556"/>
              <a:gd name="connsiteY10"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094930 w 1277556"/>
              <a:gd name="connsiteY9" fmla="*/ 1082303 h 2414325"/>
              <a:gd name="connsiteX10" fmla="*/ 872037 w 1277556"/>
              <a:gd name="connsiteY10" fmla="*/ 5970 h 2414325"/>
              <a:gd name="connsiteX11" fmla="*/ 850367 w 1277556"/>
              <a:gd name="connsiteY11"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190514 w 1277556"/>
              <a:gd name="connsiteY8" fmla="*/ 1613014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7606 w 1277556"/>
              <a:gd name="connsiteY1" fmla="*/ 265972 h 2414325"/>
              <a:gd name="connsiteX2" fmla="*/ 0 w 1277556"/>
              <a:gd name="connsiteY2" fmla="*/ 298043 h 2414325"/>
              <a:gd name="connsiteX3" fmla="*/ 527880 w 1277556"/>
              <a:gd name="connsiteY3" fmla="*/ 2407066 h 2414325"/>
              <a:gd name="connsiteX4" fmla="*/ 539639 w 1277556"/>
              <a:gd name="connsiteY4" fmla="*/ 2414325 h 2414325"/>
              <a:gd name="connsiteX5" fmla="*/ 1270445 w 1277556"/>
              <a:gd name="connsiteY5" fmla="*/ 1942651 h 2414325"/>
              <a:gd name="connsiteX6" fmla="*/ 1277556 w 1277556"/>
              <a:gd name="connsiteY6" fmla="*/ 1919832 h 2414325"/>
              <a:gd name="connsiteX7" fmla="*/ 1258834 w 1277556"/>
              <a:gd name="connsiteY7" fmla="*/ 1843275 h 2414325"/>
              <a:gd name="connsiteX8" fmla="*/ 1203532 w 1277556"/>
              <a:gd name="connsiteY8" fmla="*/ 1634500 h 2414325"/>
              <a:gd name="connsiteX9" fmla="*/ 1153443 w 1277556"/>
              <a:gd name="connsiteY9" fmla="*/ 1384383 h 2414325"/>
              <a:gd name="connsiteX10" fmla="*/ 1094930 w 1277556"/>
              <a:gd name="connsiteY10" fmla="*/ 1082303 h 2414325"/>
              <a:gd name="connsiteX11" fmla="*/ 872037 w 1277556"/>
              <a:gd name="connsiteY11" fmla="*/ 5970 h 2414325"/>
              <a:gd name="connsiteX12" fmla="*/ 850367 w 1277556"/>
              <a:gd name="connsiteY12" fmla="*/ 0 h 2414325"/>
              <a:gd name="connsiteX0" fmla="*/ 850367 w 1277556"/>
              <a:gd name="connsiteY0" fmla="*/ 0 h 2414325"/>
              <a:gd name="connsiteX1" fmla="*/ 510103 w 1277556"/>
              <a:gd name="connsiteY1" fmla="*/ 105751 h 2414325"/>
              <a:gd name="connsiteX2" fmla="*/ 7606 w 1277556"/>
              <a:gd name="connsiteY2" fmla="*/ 265972 h 2414325"/>
              <a:gd name="connsiteX3" fmla="*/ 0 w 1277556"/>
              <a:gd name="connsiteY3" fmla="*/ 298043 h 2414325"/>
              <a:gd name="connsiteX4" fmla="*/ 527880 w 1277556"/>
              <a:gd name="connsiteY4" fmla="*/ 2407066 h 2414325"/>
              <a:gd name="connsiteX5" fmla="*/ 539639 w 1277556"/>
              <a:gd name="connsiteY5" fmla="*/ 2414325 h 2414325"/>
              <a:gd name="connsiteX6" fmla="*/ 1270445 w 1277556"/>
              <a:gd name="connsiteY6" fmla="*/ 1942651 h 2414325"/>
              <a:gd name="connsiteX7" fmla="*/ 1277556 w 1277556"/>
              <a:gd name="connsiteY7" fmla="*/ 1919832 h 2414325"/>
              <a:gd name="connsiteX8" fmla="*/ 1258834 w 1277556"/>
              <a:gd name="connsiteY8" fmla="*/ 1843275 h 2414325"/>
              <a:gd name="connsiteX9" fmla="*/ 1203532 w 1277556"/>
              <a:gd name="connsiteY9" fmla="*/ 1634500 h 2414325"/>
              <a:gd name="connsiteX10" fmla="*/ 1153443 w 1277556"/>
              <a:gd name="connsiteY10" fmla="*/ 1384383 h 2414325"/>
              <a:gd name="connsiteX11" fmla="*/ 1094930 w 1277556"/>
              <a:gd name="connsiteY11" fmla="*/ 1082303 h 2414325"/>
              <a:gd name="connsiteX12" fmla="*/ 872037 w 1277556"/>
              <a:gd name="connsiteY12" fmla="*/ 5970 h 2414325"/>
              <a:gd name="connsiteX13" fmla="*/ 850367 w 1277556"/>
              <a:gd name="connsiteY13" fmla="*/ 0 h 2414325"/>
              <a:gd name="connsiteX0" fmla="*/ 850367 w 1277556"/>
              <a:gd name="connsiteY0" fmla="*/ 0 h 2414325"/>
              <a:gd name="connsiteX1" fmla="*/ 525698 w 1277556"/>
              <a:gd name="connsiteY1" fmla="*/ 100843 h 2414325"/>
              <a:gd name="connsiteX2" fmla="*/ 510103 w 1277556"/>
              <a:gd name="connsiteY2" fmla="*/ 105751 h 2414325"/>
              <a:gd name="connsiteX3" fmla="*/ 7606 w 1277556"/>
              <a:gd name="connsiteY3" fmla="*/ 265972 h 2414325"/>
              <a:gd name="connsiteX4" fmla="*/ 0 w 1277556"/>
              <a:gd name="connsiteY4" fmla="*/ 298043 h 2414325"/>
              <a:gd name="connsiteX5" fmla="*/ 527880 w 1277556"/>
              <a:gd name="connsiteY5" fmla="*/ 2407066 h 2414325"/>
              <a:gd name="connsiteX6" fmla="*/ 539639 w 1277556"/>
              <a:gd name="connsiteY6" fmla="*/ 2414325 h 2414325"/>
              <a:gd name="connsiteX7" fmla="*/ 1270445 w 1277556"/>
              <a:gd name="connsiteY7" fmla="*/ 1942651 h 2414325"/>
              <a:gd name="connsiteX8" fmla="*/ 1277556 w 1277556"/>
              <a:gd name="connsiteY8" fmla="*/ 1919832 h 2414325"/>
              <a:gd name="connsiteX9" fmla="*/ 1258834 w 1277556"/>
              <a:gd name="connsiteY9" fmla="*/ 1843275 h 2414325"/>
              <a:gd name="connsiteX10" fmla="*/ 1203532 w 1277556"/>
              <a:gd name="connsiteY10" fmla="*/ 1634500 h 2414325"/>
              <a:gd name="connsiteX11" fmla="*/ 1153443 w 1277556"/>
              <a:gd name="connsiteY11" fmla="*/ 1384383 h 2414325"/>
              <a:gd name="connsiteX12" fmla="*/ 1094930 w 1277556"/>
              <a:gd name="connsiteY12" fmla="*/ 1082303 h 2414325"/>
              <a:gd name="connsiteX13" fmla="*/ 872037 w 1277556"/>
              <a:gd name="connsiteY13" fmla="*/ 5970 h 2414325"/>
              <a:gd name="connsiteX14" fmla="*/ 850367 w 1277556"/>
              <a:gd name="connsiteY14" fmla="*/ 0 h 2414325"/>
              <a:gd name="connsiteX0" fmla="*/ 850367 w 1277556"/>
              <a:gd name="connsiteY0" fmla="*/ 0 h 2414325"/>
              <a:gd name="connsiteX1" fmla="*/ 549029 w 1277556"/>
              <a:gd name="connsiteY1" fmla="*/ 97709 h 2414325"/>
              <a:gd name="connsiteX2" fmla="*/ 525698 w 1277556"/>
              <a:gd name="connsiteY2" fmla="*/ 100843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49029 w 1277556"/>
              <a:gd name="connsiteY1" fmla="*/ 97709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62320 w 1277556"/>
              <a:gd name="connsiteY2" fmla="*/ 364617 h 2414325"/>
              <a:gd name="connsiteX3" fmla="*/ 510103 w 1277556"/>
              <a:gd name="connsiteY3" fmla="*/ 105751 h 2414325"/>
              <a:gd name="connsiteX4" fmla="*/ 7606 w 1277556"/>
              <a:gd name="connsiteY4" fmla="*/ 265972 h 2414325"/>
              <a:gd name="connsiteX5" fmla="*/ 0 w 1277556"/>
              <a:gd name="connsiteY5" fmla="*/ 298043 h 2414325"/>
              <a:gd name="connsiteX6" fmla="*/ 527880 w 1277556"/>
              <a:gd name="connsiteY6" fmla="*/ 2407066 h 2414325"/>
              <a:gd name="connsiteX7" fmla="*/ 539639 w 1277556"/>
              <a:gd name="connsiteY7" fmla="*/ 2414325 h 2414325"/>
              <a:gd name="connsiteX8" fmla="*/ 1270445 w 1277556"/>
              <a:gd name="connsiteY8" fmla="*/ 1942651 h 2414325"/>
              <a:gd name="connsiteX9" fmla="*/ 1277556 w 1277556"/>
              <a:gd name="connsiteY9" fmla="*/ 1919832 h 2414325"/>
              <a:gd name="connsiteX10" fmla="*/ 1258834 w 1277556"/>
              <a:gd name="connsiteY10" fmla="*/ 1843275 h 2414325"/>
              <a:gd name="connsiteX11" fmla="*/ 1203532 w 1277556"/>
              <a:gd name="connsiteY11" fmla="*/ 1634500 h 2414325"/>
              <a:gd name="connsiteX12" fmla="*/ 1153443 w 1277556"/>
              <a:gd name="connsiteY12" fmla="*/ 1384383 h 2414325"/>
              <a:gd name="connsiteX13" fmla="*/ 1094930 w 1277556"/>
              <a:gd name="connsiteY13" fmla="*/ 1082303 h 2414325"/>
              <a:gd name="connsiteX14" fmla="*/ 872037 w 1277556"/>
              <a:gd name="connsiteY14" fmla="*/ 5970 h 2414325"/>
              <a:gd name="connsiteX15" fmla="*/ 850367 w 1277556"/>
              <a:gd name="connsiteY15"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62320 w 1277556"/>
              <a:gd name="connsiteY3" fmla="*/ 364617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4347 w 1277556"/>
              <a:gd name="connsiteY2" fmla="*/ 371865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0103 w 1277556"/>
              <a:gd name="connsiteY4" fmla="*/ 105751 h 2414325"/>
              <a:gd name="connsiteX5" fmla="*/ 7606 w 1277556"/>
              <a:gd name="connsiteY5" fmla="*/ 265972 h 2414325"/>
              <a:gd name="connsiteX6" fmla="*/ 0 w 1277556"/>
              <a:gd name="connsiteY6" fmla="*/ 298043 h 2414325"/>
              <a:gd name="connsiteX7" fmla="*/ 527880 w 1277556"/>
              <a:gd name="connsiteY7" fmla="*/ 2407066 h 2414325"/>
              <a:gd name="connsiteX8" fmla="*/ 539639 w 1277556"/>
              <a:gd name="connsiteY8" fmla="*/ 2414325 h 2414325"/>
              <a:gd name="connsiteX9" fmla="*/ 1270445 w 1277556"/>
              <a:gd name="connsiteY9" fmla="*/ 1942651 h 2414325"/>
              <a:gd name="connsiteX10" fmla="*/ 1277556 w 1277556"/>
              <a:gd name="connsiteY10" fmla="*/ 1919832 h 2414325"/>
              <a:gd name="connsiteX11" fmla="*/ 1258834 w 1277556"/>
              <a:gd name="connsiteY11" fmla="*/ 1843275 h 2414325"/>
              <a:gd name="connsiteX12" fmla="*/ 1203532 w 1277556"/>
              <a:gd name="connsiteY12" fmla="*/ 1634500 h 2414325"/>
              <a:gd name="connsiteX13" fmla="*/ 1153443 w 1277556"/>
              <a:gd name="connsiteY13" fmla="*/ 1384383 h 2414325"/>
              <a:gd name="connsiteX14" fmla="*/ 1094930 w 1277556"/>
              <a:gd name="connsiteY14" fmla="*/ 1082303 h 2414325"/>
              <a:gd name="connsiteX15" fmla="*/ 872037 w 1277556"/>
              <a:gd name="connsiteY15" fmla="*/ 5970 h 2414325"/>
              <a:gd name="connsiteX16" fmla="*/ 850367 w 1277556"/>
              <a:gd name="connsiteY16"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10103 w 1277556"/>
              <a:gd name="connsiteY5" fmla="*/ 105751 h 2414325"/>
              <a:gd name="connsiteX6" fmla="*/ 7606 w 1277556"/>
              <a:gd name="connsiteY6" fmla="*/ 265972 h 2414325"/>
              <a:gd name="connsiteX7" fmla="*/ 0 w 1277556"/>
              <a:gd name="connsiteY7" fmla="*/ 298043 h 2414325"/>
              <a:gd name="connsiteX8" fmla="*/ 527880 w 1277556"/>
              <a:gd name="connsiteY8" fmla="*/ 2407066 h 2414325"/>
              <a:gd name="connsiteX9" fmla="*/ 539639 w 1277556"/>
              <a:gd name="connsiteY9" fmla="*/ 2414325 h 2414325"/>
              <a:gd name="connsiteX10" fmla="*/ 1270445 w 1277556"/>
              <a:gd name="connsiteY10" fmla="*/ 1942651 h 2414325"/>
              <a:gd name="connsiteX11" fmla="*/ 1277556 w 1277556"/>
              <a:gd name="connsiteY11" fmla="*/ 1919832 h 2414325"/>
              <a:gd name="connsiteX12" fmla="*/ 1258834 w 1277556"/>
              <a:gd name="connsiteY12" fmla="*/ 1843275 h 2414325"/>
              <a:gd name="connsiteX13" fmla="*/ 1203532 w 1277556"/>
              <a:gd name="connsiteY13" fmla="*/ 1634500 h 2414325"/>
              <a:gd name="connsiteX14" fmla="*/ 1153443 w 1277556"/>
              <a:gd name="connsiteY14" fmla="*/ 1384383 h 2414325"/>
              <a:gd name="connsiteX15" fmla="*/ 1094930 w 1277556"/>
              <a:gd name="connsiteY15" fmla="*/ 1082303 h 2414325"/>
              <a:gd name="connsiteX16" fmla="*/ 872037 w 1277556"/>
              <a:gd name="connsiteY16" fmla="*/ 5970 h 2414325"/>
              <a:gd name="connsiteX17" fmla="*/ 850367 w 1277556"/>
              <a:gd name="connsiteY17"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16685 w 1277556"/>
              <a:gd name="connsiteY4" fmla="*/ 340338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1366 w 1277556"/>
              <a:gd name="connsiteY4" fmla="*/ 338991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2841 w 1277556"/>
              <a:gd name="connsiteY4" fmla="*/ 332326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34512 w 1277556"/>
              <a:gd name="connsiteY4" fmla="*/ 340027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82115 w 1277556"/>
              <a:gd name="connsiteY2" fmla="*/ 367271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96532 w 1277556"/>
              <a:gd name="connsiteY2" fmla="*/ 364293 h 2414325"/>
              <a:gd name="connsiteX3" fmla="*/ 538213 w 1277556"/>
              <a:gd name="connsiteY3" fmla="*/ 381395 h 2414325"/>
              <a:gd name="connsiteX4" fmla="*/ 526902 w 1277556"/>
              <a:gd name="connsiteY4" fmla="*/ 329802 h 2414325"/>
              <a:gd name="connsiteX5" fmla="*/ 562031 w 1277556"/>
              <a:gd name="connsiteY5" fmla="*/ 325915 h 2414325"/>
              <a:gd name="connsiteX6" fmla="*/ 510103 w 1277556"/>
              <a:gd name="connsiteY6" fmla="*/ 105751 h 2414325"/>
              <a:gd name="connsiteX7" fmla="*/ 7606 w 1277556"/>
              <a:gd name="connsiteY7" fmla="*/ 265972 h 2414325"/>
              <a:gd name="connsiteX8" fmla="*/ 0 w 1277556"/>
              <a:gd name="connsiteY8" fmla="*/ 298043 h 2414325"/>
              <a:gd name="connsiteX9" fmla="*/ 527880 w 1277556"/>
              <a:gd name="connsiteY9" fmla="*/ 2407066 h 2414325"/>
              <a:gd name="connsiteX10" fmla="*/ 539639 w 1277556"/>
              <a:gd name="connsiteY10" fmla="*/ 2414325 h 2414325"/>
              <a:gd name="connsiteX11" fmla="*/ 1270445 w 1277556"/>
              <a:gd name="connsiteY11" fmla="*/ 1942651 h 2414325"/>
              <a:gd name="connsiteX12" fmla="*/ 1277556 w 1277556"/>
              <a:gd name="connsiteY12" fmla="*/ 1919832 h 2414325"/>
              <a:gd name="connsiteX13" fmla="*/ 1258834 w 1277556"/>
              <a:gd name="connsiteY13" fmla="*/ 1843275 h 2414325"/>
              <a:gd name="connsiteX14" fmla="*/ 1203532 w 1277556"/>
              <a:gd name="connsiteY14" fmla="*/ 1634500 h 2414325"/>
              <a:gd name="connsiteX15" fmla="*/ 1153443 w 1277556"/>
              <a:gd name="connsiteY15" fmla="*/ 1384383 h 2414325"/>
              <a:gd name="connsiteX16" fmla="*/ 1094930 w 1277556"/>
              <a:gd name="connsiteY16" fmla="*/ 1082303 h 2414325"/>
              <a:gd name="connsiteX17" fmla="*/ 872037 w 1277556"/>
              <a:gd name="connsiteY17" fmla="*/ 5970 h 2414325"/>
              <a:gd name="connsiteX18" fmla="*/ 850367 w 1277556"/>
              <a:gd name="connsiteY18"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6532 w 1277556"/>
              <a:gd name="connsiteY3" fmla="*/ 364293 h 2414325"/>
              <a:gd name="connsiteX4" fmla="*/ 538213 w 1277556"/>
              <a:gd name="connsiteY4" fmla="*/ 381395 h 2414325"/>
              <a:gd name="connsiteX5" fmla="*/ 526902 w 1277556"/>
              <a:gd name="connsiteY5" fmla="*/ 329802 h 2414325"/>
              <a:gd name="connsiteX6" fmla="*/ 562031 w 1277556"/>
              <a:gd name="connsiteY6" fmla="*/ 325915 h 2414325"/>
              <a:gd name="connsiteX7" fmla="*/ 510103 w 1277556"/>
              <a:gd name="connsiteY7" fmla="*/ 105751 h 2414325"/>
              <a:gd name="connsiteX8" fmla="*/ 7606 w 1277556"/>
              <a:gd name="connsiteY8" fmla="*/ 265972 h 2414325"/>
              <a:gd name="connsiteX9" fmla="*/ 0 w 1277556"/>
              <a:gd name="connsiteY9" fmla="*/ 298043 h 2414325"/>
              <a:gd name="connsiteX10" fmla="*/ 527880 w 1277556"/>
              <a:gd name="connsiteY10" fmla="*/ 2407066 h 2414325"/>
              <a:gd name="connsiteX11" fmla="*/ 539639 w 1277556"/>
              <a:gd name="connsiteY11" fmla="*/ 2414325 h 2414325"/>
              <a:gd name="connsiteX12" fmla="*/ 1270445 w 1277556"/>
              <a:gd name="connsiteY12" fmla="*/ 1942651 h 2414325"/>
              <a:gd name="connsiteX13" fmla="*/ 1277556 w 1277556"/>
              <a:gd name="connsiteY13" fmla="*/ 1919832 h 2414325"/>
              <a:gd name="connsiteX14" fmla="*/ 1258834 w 1277556"/>
              <a:gd name="connsiteY14" fmla="*/ 1843275 h 2414325"/>
              <a:gd name="connsiteX15" fmla="*/ 1203532 w 1277556"/>
              <a:gd name="connsiteY15" fmla="*/ 1634500 h 2414325"/>
              <a:gd name="connsiteX16" fmla="*/ 1153443 w 1277556"/>
              <a:gd name="connsiteY16" fmla="*/ 1384383 h 2414325"/>
              <a:gd name="connsiteX17" fmla="*/ 1094930 w 1277556"/>
              <a:gd name="connsiteY17" fmla="*/ 1082303 h 2414325"/>
              <a:gd name="connsiteX18" fmla="*/ 872037 w 1277556"/>
              <a:gd name="connsiteY18" fmla="*/ 5970 h 2414325"/>
              <a:gd name="connsiteX19" fmla="*/ 850367 w 1277556"/>
              <a:gd name="connsiteY19"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6902 w 1277556"/>
              <a:gd name="connsiteY6" fmla="*/ 32980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658626 w 1277556"/>
              <a:gd name="connsiteY3" fmla="*/ 305960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9924 w 1277556"/>
              <a:gd name="connsiteY6" fmla="*/ 339290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25461 w 1277556"/>
              <a:gd name="connsiteY6" fmla="*/ 330101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7455 w 1277556"/>
              <a:gd name="connsiteY3" fmla="*/ 317292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88897 w 1277556"/>
              <a:gd name="connsiteY3" fmla="*/ 316994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6448 w 1277556"/>
              <a:gd name="connsiteY2" fmla="*/ 322937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1128 w 1277556"/>
              <a:gd name="connsiteY3" fmla="*/ 321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5098 w 1277556"/>
              <a:gd name="connsiteY3" fmla="*/ 32115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93222 w 1277556"/>
              <a:gd name="connsiteY3" fmla="*/ 316100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6012 w 1277556"/>
              <a:gd name="connsiteY3" fmla="*/ 317589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526225 w 1277556"/>
              <a:gd name="connsiteY1" fmla="*/ 104105 h 2414325"/>
              <a:gd name="connsiteX2" fmla="*/ 575269 w 1277556"/>
              <a:gd name="connsiteY2" fmla="*/ 324866 h 2414325"/>
              <a:gd name="connsiteX3" fmla="*/ 588507 w 1277556"/>
              <a:gd name="connsiteY3" fmla="*/ 323816 h 2414325"/>
              <a:gd name="connsiteX4" fmla="*/ 596532 w 1277556"/>
              <a:gd name="connsiteY4" fmla="*/ 364293 h 2414325"/>
              <a:gd name="connsiteX5" fmla="*/ 538213 w 1277556"/>
              <a:gd name="connsiteY5" fmla="*/ 381395 h 2414325"/>
              <a:gd name="connsiteX6" fmla="*/ 530840 w 1277556"/>
              <a:gd name="connsiteY6" fmla="*/ 335732 h 2414325"/>
              <a:gd name="connsiteX7" fmla="*/ 562031 w 1277556"/>
              <a:gd name="connsiteY7" fmla="*/ 325915 h 2414325"/>
              <a:gd name="connsiteX8" fmla="*/ 510103 w 1277556"/>
              <a:gd name="connsiteY8" fmla="*/ 105751 h 2414325"/>
              <a:gd name="connsiteX9" fmla="*/ 7606 w 1277556"/>
              <a:gd name="connsiteY9" fmla="*/ 265972 h 2414325"/>
              <a:gd name="connsiteX10" fmla="*/ 0 w 1277556"/>
              <a:gd name="connsiteY10" fmla="*/ 298043 h 2414325"/>
              <a:gd name="connsiteX11" fmla="*/ 527880 w 1277556"/>
              <a:gd name="connsiteY11" fmla="*/ 2407066 h 2414325"/>
              <a:gd name="connsiteX12" fmla="*/ 539639 w 1277556"/>
              <a:gd name="connsiteY12" fmla="*/ 2414325 h 2414325"/>
              <a:gd name="connsiteX13" fmla="*/ 1270445 w 1277556"/>
              <a:gd name="connsiteY13" fmla="*/ 1942651 h 2414325"/>
              <a:gd name="connsiteX14" fmla="*/ 1277556 w 1277556"/>
              <a:gd name="connsiteY14" fmla="*/ 1919832 h 2414325"/>
              <a:gd name="connsiteX15" fmla="*/ 1258834 w 1277556"/>
              <a:gd name="connsiteY15" fmla="*/ 1843275 h 2414325"/>
              <a:gd name="connsiteX16" fmla="*/ 1203532 w 1277556"/>
              <a:gd name="connsiteY16" fmla="*/ 1634500 h 2414325"/>
              <a:gd name="connsiteX17" fmla="*/ 1153443 w 1277556"/>
              <a:gd name="connsiteY17" fmla="*/ 1384383 h 2414325"/>
              <a:gd name="connsiteX18" fmla="*/ 1094930 w 1277556"/>
              <a:gd name="connsiteY18" fmla="*/ 1082303 h 2414325"/>
              <a:gd name="connsiteX19" fmla="*/ 872037 w 1277556"/>
              <a:gd name="connsiteY19" fmla="*/ 5970 h 2414325"/>
              <a:gd name="connsiteX20" fmla="*/ 850367 w 1277556"/>
              <a:gd name="connsiteY20" fmla="*/ 0 h 2414325"/>
              <a:gd name="connsiteX0" fmla="*/ 850367 w 1277556"/>
              <a:gd name="connsiteY0" fmla="*/ 0 h 2414325"/>
              <a:gd name="connsiteX1" fmla="*/ 761075 w 1277556"/>
              <a:gd name="connsiteY1" fmla="*/ 26938 h 2414325"/>
              <a:gd name="connsiteX2" fmla="*/ 526225 w 1277556"/>
              <a:gd name="connsiteY2" fmla="*/ 104105 h 2414325"/>
              <a:gd name="connsiteX3" fmla="*/ 575269 w 1277556"/>
              <a:gd name="connsiteY3" fmla="*/ 324866 h 2414325"/>
              <a:gd name="connsiteX4" fmla="*/ 588507 w 1277556"/>
              <a:gd name="connsiteY4" fmla="*/ 323816 h 2414325"/>
              <a:gd name="connsiteX5" fmla="*/ 596532 w 1277556"/>
              <a:gd name="connsiteY5" fmla="*/ 364293 h 2414325"/>
              <a:gd name="connsiteX6" fmla="*/ 538213 w 1277556"/>
              <a:gd name="connsiteY6" fmla="*/ 381395 h 2414325"/>
              <a:gd name="connsiteX7" fmla="*/ 530840 w 1277556"/>
              <a:gd name="connsiteY7" fmla="*/ 335732 h 2414325"/>
              <a:gd name="connsiteX8" fmla="*/ 562031 w 1277556"/>
              <a:gd name="connsiteY8" fmla="*/ 325915 h 2414325"/>
              <a:gd name="connsiteX9" fmla="*/ 510103 w 1277556"/>
              <a:gd name="connsiteY9" fmla="*/ 105751 h 2414325"/>
              <a:gd name="connsiteX10" fmla="*/ 7606 w 1277556"/>
              <a:gd name="connsiteY10" fmla="*/ 265972 h 2414325"/>
              <a:gd name="connsiteX11" fmla="*/ 0 w 1277556"/>
              <a:gd name="connsiteY11" fmla="*/ 298043 h 2414325"/>
              <a:gd name="connsiteX12" fmla="*/ 527880 w 1277556"/>
              <a:gd name="connsiteY12" fmla="*/ 2407066 h 2414325"/>
              <a:gd name="connsiteX13" fmla="*/ 539639 w 1277556"/>
              <a:gd name="connsiteY13" fmla="*/ 2414325 h 2414325"/>
              <a:gd name="connsiteX14" fmla="*/ 1270445 w 1277556"/>
              <a:gd name="connsiteY14" fmla="*/ 1942651 h 2414325"/>
              <a:gd name="connsiteX15" fmla="*/ 1277556 w 1277556"/>
              <a:gd name="connsiteY15" fmla="*/ 1919832 h 2414325"/>
              <a:gd name="connsiteX16" fmla="*/ 1258834 w 1277556"/>
              <a:gd name="connsiteY16" fmla="*/ 1843275 h 2414325"/>
              <a:gd name="connsiteX17" fmla="*/ 1203532 w 1277556"/>
              <a:gd name="connsiteY17" fmla="*/ 1634500 h 2414325"/>
              <a:gd name="connsiteX18" fmla="*/ 1153443 w 1277556"/>
              <a:gd name="connsiteY18" fmla="*/ 1384383 h 2414325"/>
              <a:gd name="connsiteX19" fmla="*/ 1094930 w 1277556"/>
              <a:gd name="connsiteY19" fmla="*/ 1082303 h 2414325"/>
              <a:gd name="connsiteX20" fmla="*/ 872037 w 1277556"/>
              <a:gd name="connsiteY20" fmla="*/ 5970 h 2414325"/>
              <a:gd name="connsiteX21" fmla="*/ 850367 w 1277556"/>
              <a:gd name="connsiteY21" fmla="*/ 0 h 2414325"/>
              <a:gd name="connsiteX0" fmla="*/ 850367 w 1277556"/>
              <a:gd name="connsiteY0" fmla="*/ 0 h 2414325"/>
              <a:gd name="connsiteX1" fmla="*/ 761075 w 1277556"/>
              <a:gd name="connsiteY1" fmla="*/ 26938 h 2414325"/>
              <a:gd name="connsiteX2" fmla="*/ 744564 w 1277556"/>
              <a:gd name="connsiteY2" fmla="*/ 35405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1075 w 1277556"/>
              <a:gd name="connsiteY1" fmla="*/ 26938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686506 w 1277556"/>
              <a:gd name="connsiteY2" fmla="*/ 54141 h 2414325"/>
              <a:gd name="connsiteX3" fmla="*/ 526225 w 1277556"/>
              <a:gd name="connsiteY3" fmla="*/ 104105 h 2414325"/>
              <a:gd name="connsiteX4" fmla="*/ 575269 w 1277556"/>
              <a:gd name="connsiteY4" fmla="*/ 324866 h 2414325"/>
              <a:gd name="connsiteX5" fmla="*/ 588507 w 1277556"/>
              <a:gd name="connsiteY5" fmla="*/ 323816 h 2414325"/>
              <a:gd name="connsiteX6" fmla="*/ 596532 w 1277556"/>
              <a:gd name="connsiteY6" fmla="*/ 364293 h 2414325"/>
              <a:gd name="connsiteX7" fmla="*/ 538213 w 1277556"/>
              <a:gd name="connsiteY7" fmla="*/ 381395 h 2414325"/>
              <a:gd name="connsiteX8" fmla="*/ 530840 w 1277556"/>
              <a:gd name="connsiteY8" fmla="*/ 335732 h 2414325"/>
              <a:gd name="connsiteX9" fmla="*/ 562031 w 1277556"/>
              <a:gd name="connsiteY9" fmla="*/ 325915 h 2414325"/>
              <a:gd name="connsiteX10" fmla="*/ 510103 w 1277556"/>
              <a:gd name="connsiteY10" fmla="*/ 105751 h 2414325"/>
              <a:gd name="connsiteX11" fmla="*/ 7606 w 1277556"/>
              <a:gd name="connsiteY11" fmla="*/ 265972 h 2414325"/>
              <a:gd name="connsiteX12" fmla="*/ 0 w 1277556"/>
              <a:gd name="connsiteY12" fmla="*/ 298043 h 2414325"/>
              <a:gd name="connsiteX13" fmla="*/ 527880 w 1277556"/>
              <a:gd name="connsiteY13" fmla="*/ 2407066 h 2414325"/>
              <a:gd name="connsiteX14" fmla="*/ 539639 w 1277556"/>
              <a:gd name="connsiteY14" fmla="*/ 2414325 h 2414325"/>
              <a:gd name="connsiteX15" fmla="*/ 1270445 w 1277556"/>
              <a:gd name="connsiteY15" fmla="*/ 1942651 h 2414325"/>
              <a:gd name="connsiteX16" fmla="*/ 1277556 w 1277556"/>
              <a:gd name="connsiteY16" fmla="*/ 1919832 h 2414325"/>
              <a:gd name="connsiteX17" fmla="*/ 1258834 w 1277556"/>
              <a:gd name="connsiteY17" fmla="*/ 1843275 h 2414325"/>
              <a:gd name="connsiteX18" fmla="*/ 1203532 w 1277556"/>
              <a:gd name="connsiteY18" fmla="*/ 1634500 h 2414325"/>
              <a:gd name="connsiteX19" fmla="*/ 1153443 w 1277556"/>
              <a:gd name="connsiteY19" fmla="*/ 1384383 h 2414325"/>
              <a:gd name="connsiteX20" fmla="*/ 1094930 w 1277556"/>
              <a:gd name="connsiteY20" fmla="*/ 1082303 h 2414325"/>
              <a:gd name="connsiteX21" fmla="*/ 872037 w 1277556"/>
              <a:gd name="connsiteY21" fmla="*/ 5970 h 2414325"/>
              <a:gd name="connsiteX22" fmla="*/ 850367 w 1277556"/>
              <a:gd name="connsiteY22" fmla="*/ 0 h 2414325"/>
              <a:gd name="connsiteX0" fmla="*/ 850367 w 1277556"/>
              <a:gd name="connsiteY0" fmla="*/ 0 h 2414325"/>
              <a:gd name="connsiteX1" fmla="*/ 762517 w 1277556"/>
              <a:gd name="connsiteY1" fmla="*/ 26640 h 2414325"/>
              <a:gd name="connsiteX2" fmla="*/ 788581 w 1277556"/>
              <a:gd name="connsiteY2" fmla="*/ 188105 h 2414325"/>
              <a:gd name="connsiteX3" fmla="*/ 686506 w 1277556"/>
              <a:gd name="connsiteY3" fmla="*/ 54141 h 2414325"/>
              <a:gd name="connsiteX4" fmla="*/ 526225 w 1277556"/>
              <a:gd name="connsiteY4" fmla="*/ 104105 h 2414325"/>
              <a:gd name="connsiteX5" fmla="*/ 575269 w 1277556"/>
              <a:gd name="connsiteY5" fmla="*/ 324866 h 2414325"/>
              <a:gd name="connsiteX6" fmla="*/ 588507 w 1277556"/>
              <a:gd name="connsiteY6" fmla="*/ 323816 h 2414325"/>
              <a:gd name="connsiteX7" fmla="*/ 596532 w 1277556"/>
              <a:gd name="connsiteY7" fmla="*/ 364293 h 2414325"/>
              <a:gd name="connsiteX8" fmla="*/ 538213 w 1277556"/>
              <a:gd name="connsiteY8" fmla="*/ 381395 h 2414325"/>
              <a:gd name="connsiteX9" fmla="*/ 530840 w 1277556"/>
              <a:gd name="connsiteY9" fmla="*/ 335732 h 2414325"/>
              <a:gd name="connsiteX10" fmla="*/ 562031 w 1277556"/>
              <a:gd name="connsiteY10" fmla="*/ 325915 h 2414325"/>
              <a:gd name="connsiteX11" fmla="*/ 510103 w 1277556"/>
              <a:gd name="connsiteY11" fmla="*/ 105751 h 2414325"/>
              <a:gd name="connsiteX12" fmla="*/ 7606 w 1277556"/>
              <a:gd name="connsiteY12" fmla="*/ 265972 h 2414325"/>
              <a:gd name="connsiteX13" fmla="*/ 0 w 1277556"/>
              <a:gd name="connsiteY13" fmla="*/ 298043 h 2414325"/>
              <a:gd name="connsiteX14" fmla="*/ 527880 w 1277556"/>
              <a:gd name="connsiteY14" fmla="*/ 2407066 h 2414325"/>
              <a:gd name="connsiteX15" fmla="*/ 539639 w 1277556"/>
              <a:gd name="connsiteY15" fmla="*/ 2414325 h 2414325"/>
              <a:gd name="connsiteX16" fmla="*/ 1270445 w 1277556"/>
              <a:gd name="connsiteY16" fmla="*/ 1942651 h 2414325"/>
              <a:gd name="connsiteX17" fmla="*/ 1277556 w 1277556"/>
              <a:gd name="connsiteY17" fmla="*/ 1919832 h 2414325"/>
              <a:gd name="connsiteX18" fmla="*/ 1258834 w 1277556"/>
              <a:gd name="connsiteY18" fmla="*/ 1843275 h 2414325"/>
              <a:gd name="connsiteX19" fmla="*/ 1203532 w 1277556"/>
              <a:gd name="connsiteY19" fmla="*/ 1634500 h 2414325"/>
              <a:gd name="connsiteX20" fmla="*/ 1153443 w 1277556"/>
              <a:gd name="connsiteY20" fmla="*/ 1384383 h 2414325"/>
              <a:gd name="connsiteX21" fmla="*/ 1094930 w 1277556"/>
              <a:gd name="connsiteY21" fmla="*/ 1082303 h 2414325"/>
              <a:gd name="connsiteX22" fmla="*/ 872037 w 1277556"/>
              <a:gd name="connsiteY22" fmla="*/ 5970 h 2414325"/>
              <a:gd name="connsiteX23" fmla="*/ 850367 w 1277556"/>
              <a:gd name="connsiteY23"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81334 w 1277556"/>
              <a:gd name="connsiteY2" fmla="*/ 133986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686506 w 1277556"/>
              <a:gd name="connsiteY4" fmla="*/ 54141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53182 w 1277556"/>
              <a:gd name="connsiteY2" fmla="*/ 154535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8146 w 1277556"/>
              <a:gd name="connsiteY2" fmla="*/ 182758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825063 w 1277556"/>
              <a:gd name="connsiteY2" fmla="*/ 247981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48889 w 1277556"/>
              <a:gd name="connsiteY4" fmla="*/ 34513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588 w 1277556"/>
              <a:gd name="connsiteY2" fmla="*/ 182460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094930 w 1277556"/>
              <a:gd name="connsiteY22" fmla="*/ 1082303 h 2414325"/>
              <a:gd name="connsiteX23" fmla="*/ 872037 w 1277556"/>
              <a:gd name="connsiteY23" fmla="*/ 5970 h 2414325"/>
              <a:gd name="connsiteX24" fmla="*/ 850367 w 1277556"/>
              <a:gd name="connsiteY24"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6994 w 1277556"/>
              <a:gd name="connsiteY22" fmla="*/ 116386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5118 w 1277556"/>
              <a:gd name="connsiteY22" fmla="*/ 1158817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94930 w 1277556"/>
              <a:gd name="connsiteY23" fmla="*/ 1082303 h 2414325"/>
              <a:gd name="connsiteX24" fmla="*/ 872037 w 1277556"/>
              <a:gd name="connsiteY24" fmla="*/ 5970 h 2414325"/>
              <a:gd name="connsiteX25" fmla="*/ 850367 w 1277556"/>
              <a:gd name="connsiteY25"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07646 w 1277556"/>
              <a:gd name="connsiteY22" fmla="*/ 1158676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94930 w 1277556"/>
              <a:gd name="connsiteY24" fmla="*/ 1082303 h 2414325"/>
              <a:gd name="connsiteX25" fmla="*/ 872037 w 1277556"/>
              <a:gd name="connsiteY25" fmla="*/ 5970 h 2414325"/>
              <a:gd name="connsiteX26" fmla="*/ 850367 w 1277556"/>
              <a:gd name="connsiteY26"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11163 w 1277556"/>
              <a:gd name="connsiteY23" fmla="*/ 1151641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41151 w 1277556"/>
              <a:gd name="connsiteY24" fmla="*/ 110668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26998 w 1277556"/>
              <a:gd name="connsiteY24" fmla="*/ 1111293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44348 w 1277556"/>
              <a:gd name="connsiteY23" fmla="*/ 1181863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235 w 1277556"/>
              <a:gd name="connsiteY22" fmla="*/ 1159413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4930 w 1277556"/>
              <a:gd name="connsiteY25" fmla="*/ 1082303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1270445 w 1277556"/>
              <a:gd name="connsiteY17" fmla="*/ 1942651 h 2414325"/>
              <a:gd name="connsiteX18" fmla="*/ 1277556 w 1277556"/>
              <a:gd name="connsiteY18" fmla="*/ 1919832 h 2414325"/>
              <a:gd name="connsiteX19" fmla="*/ 1258834 w 1277556"/>
              <a:gd name="connsiteY19" fmla="*/ 1843275 h 2414325"/>
              <a:gd name="connsiteX20" fmla="*/ 1203532 w 1277556"/>
              <a:gd name="connsiteY20" fmla="*/ 1634500 h 2414325"/>
              <a:gd name="connsiteX21" fmla="*/ 1153443 w 1277556"/>
              <a:gd name="connsiteY21" fmla="*/ 1384383 h 2414325"/>
              <a:gd name="connsiteX22" fmla="*/ 1112623 w 1277556"/>
              <a:gd name="connsiteY22" fmla="*/ 1152592 h 2414325"/>
              <a:gd name="connsiteX23" fmla="*/ 1051945 w 1277556"/>
              <a:gd name="connsiteY23" fmla="*/ 1173552 h 2414325"/>
              <a:gd name="connsiteX24" fmla="*/ 1036826 w 1277556"/>
              <a:gd name="connsiteY24" fmla="*/ 1107578 h 2414325"/>
              <a:gd name="connsiteX25" fmla="*/ 1098866 w 1277556"/>
              <a:gd name="connsiteY25" fmla="*/ 1088231 h 2414325"/>
              <a:gd name="connsiteX26" fmla="*/ 872037 w 1277556"/>
              <a:gd name="connsiteY26" fmla="*/ 5970 h 2414325"/>
              <a:gd name="connsiteX27" fmla="*/ 850367 w 1277556"/>
              <a:gd name="connsiteY27"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76178 w 1277556"/>
              <a:gd name="connsiteY17" fmla="*/ 2134680 h 2414325"/>
              <a:gd name="connsiteX18" fmla="*/ 1270445 w 1277556"/>
              <a:gd name="connsiteY18" fmla="*/ 1942651 h 2414325"/>
              <a:gd name="connsiteX19" fmla="*/ 1277556 w 1277556"/>
              <a:gd name="connsiteY19" fmla="*/ 1919832 h 2414325"/>
              <a:gd name="connsiteX20" fmla="*/ 1258834 w 1277556"/>
              <a:gd name="connsiteY20" fmla="*/ 1843275 h 2414325"/>
              <a:gd name="connsiteX21" fmla="*/ 1203532 w 1277556"/>
              <a:gd name="connsiteY21" fmla="*/ 1634500 h 2414325"/>
              <a:gd name="connsiteX22" fmla="*/ 1153443 w 1277556"/>
              <a:gd name="connsiteY22" fmla="*/ 1384383 h 2414325"/>
              <a:gd name="connsiteX23" fmla="*/ 1112623 w 1277556"/>
              <a:gd name="connsiteY23" fmla="*/ 1152592 h 2414325"/>
              <a:gd name="connsiteX24" fmla="*/ 1051945 w 1277556"/>
              <a:gd name="connsiteY24" fmla="*/ 1173552 h 2414325"/>
              <a:gd name="connsiteX25" fmla="*/ 1036826 w 1277556"/>
              <a:gd name="connsiteY25" fmla="*/ 1107578 h 2414325"/>
              <a:gd name="connsiteX26" fmla="*/ 1098866 w 1277556"/>
              <a:gd name="connsiteY26" fmla="*/ 1088231 h 2414325"/>
              <a:gd name="connsiteX27" fmla="*/ 872037 w 1277556"/>
              <a:gd name="connsiteY27" fmla="*/ 5970 h 2414325"/>
              <a:gd name="connsiteX28" fmla="*/ 850367 w 1277556"/>
              <a:gd name="connsiteY28"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976178 w 1277556"/>
              <a:gd name="connsiteY18" fmla="*/ 2134680 h 2414325"/>
              <a:gd name="connsiteX19" fmla="*/ 1270445 w 1277556"/>
              <a:gd name="connsiteY19" fmla="*/ 1942651 h 2414325"/>
              <a:gd name="connsiteX20" fmla="*/ 1277556 w 1277556"/>
              <a:gd name="connsiteY20" fmla="*/ 1919832 h 2414325"/>
              <a:gd name="connsiteX21" fmla="*/ 1258834 w 1277556"/>
              <a:gd name="connsiteY21" fmla="*/ 1843275 h 2414325"/>
              <a:gd name="connsiteX22" fmla="*/ 1203532 w 1277556"/>
              <a:gd name="connsiteY22" fmla="*/ 1634500 h 2414325"/>
              <a:gd name="connsiteX23" fmla="*/ 1153443 w 1277556"/>
              <a:gd name="connsiteY23" fmla="*/ 1384383 h 2414325"/>
              <a:gd name="connsiteX24" fmla="*/ 1112623 w 1277556"/>
              <a:gd name="connsiteY24" fmla="*/ 1152592 h 2414325"/>
              <a:gd name="connsiteX25" fmla="*/ 1051945 w 1277556"/>
              <a:gd name="connsiteY25" fmla="*/ 1173552 h 2414325"/>
              <a:gd name="connsiteX26" fmla="*/ 1036826 w 1277556"/>
              <a:gd name="connsiteY26" fmla="*/ 1107578 h 2414325"/>
              <a:gd name="connsiteX27" fmla="*/ 1098866 w 1277556"/>
              <a:gd name="connsiteY27" fmla="*/ 1088231 h 2414325"/>
              <a:gd name="connsiteX28" fmla="*/ 872037 w 1277556"/>
              <a:gd name="connsiteY28" fmla="*/ 5970 h 2414325"/>
              <a:gd name="connsiteX29" fmla="*/ 850367 w 1277556"/>
              <a:gd name="connsiteY29"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76178 w 1277556"/>
              <a:gd name="connsiteY19" fmla="*/ 2134680 h 2414325"/>
              <a:gd name="connsiteX20" fmla="*/ 1270445 w 1277556"/>
              <a:gd name="connsiteY20" fmla="*/ 1942651 h 2414325"/>
              <a:gd name="connsiteX21" fmla="*/ 1277556 w 1277556"/>
              <a:gd name="connsiteY21" fmla="*/ 1919832 h 2414325"/>
              <a:gd name="connsiteX22" fmla="*/ 1258834 w 1277556"/>
              <a:gd name="connsiteY22" fmla="*/ 1843275 h 2414325"/>
              <a:gd name="connsiteX23" fmla="*/ 1203532 w 1277556"/>
              <a:gd name="connsiteY23" fmla="*/ 1634500 h 2414325"/>
              <a:gd name="connsiteX24" fmla="*/ 1153443 w 1277556"/>
              <a:gd name="connsiteY24" fmla="*/ 1384383 h 2414325"/>
              <a:gd name="connsiteX25" fmla="*/ 1112623 w 1277556"/>
              <a:gd name="connsiteY25" fmla="*/ 1152592 h 2414325"/>
              <a:gd name="connsiteX26" fmla="*/ 1051945 w 1277556"/>
              <a:gd name="connsiteY26" fmla="*/ 1173552 h 2414325"/>
              <a:gd name="connsiteX27" fmla="*/ 1036826 w 1277556"/>
              <a:gd name="connsiteY27" fmla="*/ 1107578 h 2414325"/>
              <a:gd name="connsiteX28" fmla="*/ 1098866 w 1277556"/>
              <a:gd name="connsiteY28" fmla="*/ 1088231 h 2414325"/>
              <a:gd name="connsiteX29" fmla="*/ 872037 w 1277556"/>
              <a:gd name="connsiteY29" fmla="*/ 5970 h 2414325"/>
              <a:gd name="connsiteX30" fmla="*/ 850367 w 1277556"/>
              <a:gd name="connsiteY30"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61046 w 1277556"/>
              <a:gd name="connsiteY19" fmla="*/ 205016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82929 w 1277556"/>
              <a:gd name="connsiteY18" fmla="*/ 2064620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405 w 1277556"/>
              <a:gd name="connsiteY19" fmla="*/ 2042908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4879 w 1277556"/>
              <a:gd name="connsiteY19" fmla="*/ 2039647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8026 w 1277556"/>
              <a:gd name="connsiteY19" fmla="*/ 2040681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5669 w 1277556"/>
              <a:gd name="connsiteY19" fmla="*/ 2044539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 name="connsiteX0" fmla="*/ 850367 w 1277556"/>
              <a:gd name="connsiteY0" fmla="*/ 0 h 2414325"/>
              <a:gd name="connsiteX1" fmla="*/ 762517 w 1277556"/>
              <a:gd name="connsiteY1" fmla="*/ 26640 h 2414325"/>
              <a:gd name="connsiteX2" fmla="*/ 799851 w 1277556"/>
              <a:gd name="connsiteY2" fmla="*/ 184091 h 2414325"/>
              <a:gd name="connsiteX3" fmla="*/ 788581 w 1277556"/>
              <a:gd name="connsiteY3" fmla="*/ 188105 h 2414325"/>
              <a:gd name="connsiteX4" fmla="*/ 752424 w 1277556"/>
              <a:gd name="connsiteY4" fmla="*/ 28727 h 2414325"/>
              <a:gd name="connsiteX5" fmla="*/ 526225 w 1277556"/>
              <a:gd name="connsiteY5" fmla="*/ 104105 h 2414325"/>
              <a:gd name="connsiteX6" fmla="*/ 575269 w 1277556"/>
              <a:gd name="connsiteY6" fmla="*/ 324866 h 2414325"/>
              <a:gd name="connsiteX7" fmla="*/ 588507 w 1277556"/>
              <a:gd name="connsiteY7" fmla="*/ 323816 h 2414325"/>
              <a:gd name="connsiteX8" fmla="*/ 596532 w 1277556"/>
              <a:gd name="connsiteY8" fmla="*/ 364293 h 2414325"/>
              <a:gd name="connsiteX9" fmla="*/ 538213 w 1277556"/>
              <a:gd name="connsiteY9" fmla="*/ 381395 h 2414325"/>
              <a:gd name="connsiteX10" fmla="*/ 530840 w 1277556"/>
              <a:gd name="connsiteY10" fmla="*/ 335732 h 2414325"/>
              <a:gd name="connsiteX11" fmla="*/ 562031 w 1277556"/>
              <a:gd name="connsiteY11" fmla="*/ 325915 h 2414325"/>
              <a:gd name="connsiteX12" fmla="*/ 510103 w 1277556"/>
              <a:gd name="connsiteY12" fmla="*/ 105751 h 2414325"/>
              <a:gd name="connsiteX13" fmla="*/ 7606 w 1277556"/>
              <a:gd name="connsiteY13" fmla="*/ 265972 h 2414325"/>
              <a:gd name="connsiteX14" fmla="*/ 0 w 1277556"/>
              <a:gd name="connsiteY14" fmla="*/ 298043 h 2414325"/>
              <a:gd name="connsiteX15" fmla="*/ 527880 w 1277556"/>
              <a:gd name="connsiteY15" fmla="*/ 2407066 h 2414325"/>
              <a:gd name="connsiteX16" fmla="*/ 539639 w 1277556"/>
              <a:gd name="connsiteY16" fmla="*/ 2414325 h 2414325"/>
              <a:gd name="connsiteX17" fmla="*/ 906475 w 1277556"/>
              <a:gd name="connsiteY17" fmla="*/ 2182787 h 2414325"/>
              <a:gd name="connsiteX18" fmla="*/ 878340 w 1277556"/>
              <a:gd name="connsiteY18" fmla="*/ 2063884 h 2414325"/>
              <a:gd name="connsiteX19" fmla="*/ 953700 w 1277556"/>
              <a:gd name="connsiteY19" fmla="*/ 2041576 h 2414325"/>
              <a:gd name="connsiteX20" fmla="*/ 976178 w 1277556"/>
              <a:gd name="connsiteY20" fmla="*/ 2134680 h 2414325"/>
              <a:gd name="connsiteX21" fmla="*/ 1270445 w 1277556"/>
              <a:gd name="connsiteY21" fmla="*/ 1942651 h 2414325"/>
              <a:gd name="connsiteX22" fmla="*/ 1277556 w 1277556"/>
              <a:gd name="connsiteY22" fmla="*/ 1919832 h 2414325"/>
              <a:gd name="connsiteX23" fmla="*/ 1258834 w 1277556"/>
              <a:gd name="connsiteY23" fmla="*/ 1843275 h 2414325"/>
              <a:gd name="connsiteX24" fmla="*/ 1203532 w 1277556"/>
              <a:gd name="connsiteY24" fmla="*/ 1634500 h 2414325"/>
              <a:gd name="connsiteX25" fmla="*/ 1153443 w 1277556"/>
              <a:gd name="connsiteY25" fmla="*/ 1384383 h 2414325"/>
              <a:gd name="connsiteX26" fmla="*/ 1112623 w 1277556"/>
              <a:gd name="connsiteY26" fmla="*/ 1152592 h 2414325"/>
              <a:gd name="connsiteX27" fmla="*/ 1051945 w 1277556"/>
              <a:gd name="connsiteY27" fmla="*/ 1173552 h 2414325"/>
              <a:gd name="connsiteX28" fmla="*/ 1036826 w 1277556"/>
              <a:gd name="connsiteY28" fmla="*/ 1107578 h 2414325"/>
              <a:gd name="connsiteX29" fmla="*/ 1098866 w 1277556"/>
              <a:gd name="connsiteY29" fmla="*/ 1088231 h 2414325"/>
              <a:gd name="connsiteX30" fmla="*/ 872037 w 1277556"/>
              <a:gd name="connsiteY30" fmla="*/ 5970 h 2414325"/>
              <a:gd name="connsiteX31" fmla="*/ 850367 w 1277556"/>
              <a:gd name="connsiteY31" fmla="*/ 0 h 24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7556" h="2414325">
                <a:moveTo>
                  <a:pt x="850367" y="0"/>
                </a:moveTo>
                <a:lnTo>
                  <a:pt x="762517" y="26640"/>
                </a:lnTo>
                <a:lnTo>
                  <a:pt x="799851" y="184091"/>
                </a:lnTo>
                <a:lnTo>
                  <a:pt x="788581" y="188105"/>
                </a:lnTo>
                <a:lnTo>
                  <a:pt x="752424" y="28727"/>
                </a:lnTo>
                <a:lnTo>
                  <a:pt x="526225" y="104105"/>
                </a:lnTo>
                <a:lnTo>
                  <a:pt x="575269" y="324866"/>
                </a:lnTo>
                <a:lnTo>
                  <a:pt x="588507" y="323816"/>
                </a:lnTo>
                <a:lnTo>
                  <a:pt x="596532" y="364293"/>
                </a:lnTo>
                <a:lnTo>
                  <a:pt x="538213" y="381395"/>
                </a:lnTo>
                <a:lnTo>
                  <a:pt x="530840" y="335732"/>
                </a:lnTo>
                <a:lnTo>
                  <a:pt x="562031" y="325915"/>
                </a:lnTo>
                <a:lnTo>
                  <a:pt x="510103" y="105751"/>
                </a:lnTo>
                <a:lnTo>
                  <a:pt x="7606" y="265972"/>
                </a:lnTo>
                <a:lnTo>
                  <a:pt x="0" y="298043"/>
                </a:lnTo>
                <a:lnTo>
                  <a:pt x="527880" y="2407066"/>
                </a:lnTo>
                <a:lnTo>
                  <a:pt x="539639" y="2414325"/>
                </a:lnTo>
                <a:lnTo>
                  <a:pt x="906475" y="2182787"/>
                </a:lnTo>
                <a:lnTo>
                  <a:pt x="878340" y="2063884"/>
                </a:lnTo>
                <a:lnTo>
                  <a:pt x="953700" y="2041576"/>
                </a:lnTo>
                <a:lnTo>
                  <a:pt x="976178" y="2134680"/>
                </a:lnTo>
                <a:lnTo>
                  <a:pt x="1270445" y="1942651"/>
                </a:lnTo>
                <a:lnTo>
                  <a:pt x="1277556" y="1919832"/>
                </a:lnTo>
                <a:cubicBezTo>
                  <a:pt x="1276150" y="1909427"/>
                  <a:pt x="1260240" y="1853680"/>
                  <a:pt x="1258834" y="1843275"/>
                </a:cubicBezTo>
                <a:lnTo>
                  <a:pt x="1203532" y="1634500"/>
                </a:lnTo>
                <a:cubicBezTo>
                  <a:pt x="1190059" y="1561204"/>
                  <a:pt x="1166916" y="1457679"/>
                  <a:pt x="1153443" y="1384383"/>
                </a:cubicBezTo>
                <a:lnTo>
                  <a:pt x="1112623" y="1152592"/>
                </a:lnTo>
                <a:lnTo>
                  <a:pt x="1051945" y="1173552"/>
                </a:lnTo>
                <a:lnTo>
                  <a:pt x="1036826" y="1107578"/>
                </a:lnTo>
                <a:lnTo>
                  <a:pt x="1098866" y="1088231"/>
                </a:lnTo>
                <a:lnTo>
                  <a:pt x="872037" y="5970"/>
                </a:lnTo>
                <a:lnTo>
                  <a:pt x="850367"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3" name="フリーフォーム 302"/>
          <p:cNvSpPr/>
          <p:nvPr/>
        </p:nvSpPr>
        <p:spPr>
          <a:xfrm rot="620941">
            <a:off x="4828391" y="7291381"/>
            <a:ext cx="557544" cy="77507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551" h="1042457">
                <a:moveTo>
                  <a:pt x="407588" y="0"/>
                </a:moveTo>
                <a:lnTo>
                  <a:pt x="12095" y="128339"/>
                </a:lnTo>
                <a:cubicBezTo>
                  <a:pt x="2150" y="125851"/>
                  <a:pt x="-2494" y="153182"/>
                  <a:pt x="1341" y="155687"/>
                </a:cubicBezTo>
                <a:lnTo>
                  <a:pt x="215455" y="1035198"/>
                </a:lnTo>
                <a:lnTo>
                  <a:pt x="227214" y="1042457"/>
                </a:lnTo>
                <a:lnTo>
                  <a:pt x="632148" y="957293"/>
                </a:lnTo>
                <a:lnTo>
                  <a:pt x="645551" y="938683"/>
                </a:lnTo>
                <a:lnTo>
                  <a:pt x="407588"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4" name="フリーフォーム 303"/>
          <p:cNvSpPr/>
          <p:nvPr/>
        </p:nvSpPr>
        <p:spPr>
          <a:xfrm rot="620941">
            <a:off x="4158724" y="7023380"/>
            <a:ext cx="849458" cy="1002135"/>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07588 w 645551"/>
              <a:gd name="connsiteY0" fmla="*/ 0 h 1080119"/>
              <a:gd name="connsiteX1" fmla="*/ 12095 w 645551"/>
              <a:gd name="connsiteY1" fmla="*/ 128339 h 1080119"/>
              <a:gd name="connsiteX2" fmla="*/ 1341 w 645551"/>
              <a:gd name="connsiteY2" fmla="*/ 155687 h 1080119"/>
              <a:gd name="connsiteX3" fmla="*/ 215455 w 645551"/>
              <a:gd name="connsiteY3" fmla="*/ 1035198 h 1080119"/>
              <a:gd name="connsiteX4" fmla="*/ 109369 w 645551"/>
              <a:gd name="connsiteY4" fmla="*/ 1080119 h 1080119"/>
              <a:gd name="connsiteX5" fmla="*/ 632148 w 645551"/>
              <a:gd name="connsiteY5" fmla="*/ 957293 h 1080119"/>
              <a:gd name="connsiteX6" fmla="*/ 645551 w 645551"/>
              <a:gd name="connsiteY6" fmla="*/ 938683 h 1080119"/>
              <a:gd name="connsiteX7" fmla="*/ 407588 w 645551"/>
              <a:gd name="connsiteY7" fmla="*/ 0 h 1080119"/>
              <a:gd name="connsiteX0" fmla="*/ 407588 w 645551"/>
              <a:gd name="connsiteY0" fmla="*/ 0 h 1080119"/>
              <a:gd name="connsiteX1" fmla="*/ 12095 w 645551"/>
              <a:gd name="connsiteY1" fmla="*/ 128339 h 1080119"/>
              <a:gd name="connsiteX2" fmla="*/ 1341 w 645551"/>
              <a:gd name="connsiteY2" fmla="*/ 155687 h 1080119"/>
              <a:gd name="connsiteX3" fmla="*/ 109369 w 645551"/>
              <a:gd name="connsiteY3" fmla="*/ 1080119 h 1080119"/>
              <a:gd name="connsiteX4" fmla="*/ 632148 w 645551"/>
              <a:gd name="connsiteY4" fmla="*/ 957293 h 1080119"/>
              <a:gd name="connsiteX5" fmla="*/ 645551 w 645551"/>
              <a:gd name="connsiteY5" fmla="*/ 938683 h 1080119"/>
              <a:gd name="connsiteX6" fmla="*/ 407588 w 645551"/>
              <a:gd name="connsiteY6" fmla="*/ 0 h 1080119"/>
              <a:gd name="connsiteX0" fmla="*/ 407588 w 738902"/>
              <a:gd name="connsiteY0" fmla="*/ 0 h 1262874"/>
              <a:gd name="connsiteX1" fmla="*/ 12095 w 738902"/>
              <a:gd name="connsiteY1" fmla="*/ 128339 h 1262874"/>
              <a:gd name="connsiteX2" fmla="*/ 1341 w 738902"/>
              <a:gd name="connsiteY2" fmla="*/ 155687 h 1262874"/>
              <a:gd name="connsiteX3" fmla="*/ 109369 w 738902"/>
              <a:gd name="connsiteY3" fmla="*/ 1080119 h 1262874"/>
              <a:gd name="connsiteX4" fmla="*/ 738902 w 738902"/>
              <a:gd name="connsiteY4" fmla="*/ 1262874 h 1262874"/>
              <a:gd name="connsiteX5" fmla="*/ 645551 w 738902"/>
              <a:gd name="connsiteY5" fmla="*/ 938683 h 1262874"/>
              <a:gd name="connsiteX6" fmla="*/ 407588 w 738902"/>
              <a:gd name="connsiteY6" fmla="*/ 0 h 1262874"/>
              <a:gd name="connsiteX0" fmla="*/ 407588 w 772424"/>
              <a:gd name="connsiteY0" fmla="*/ 0 h 1262874"/>
              <a:gd name="connsiteX1" fmla="*/ 12095 w 772424"/>
              <a:gd name="connsiteY1" fmla="*/ 128339 h 1262874"/>
              <a:gd name="connsiteX2" fmla="*/ 1341 w 772424"/>
              <a:gd name="connsiteY2" fmla="*/ 155687 h 1262874"/>
              <a:gd name="connsiteX3" fmla="*/ 109369 w 772424"/>
              <a:gd name="connsiteY3" fmla="*/ 1080119 h 1262874"/>
              <a:gd name="connsiteX4" fmla="*/ 738902 w 772424"/>
              <a:gd name="connsiteY4" fmla="*/ 1262874 h 1262874"/>
              <a:gd name="connsiteX5" fmla="*/ 772424 w 772424"/>
              <a:gd name="connsiteY5" fmla="*/ 1221334 h 1262874"/>
              <a:gd name="connsiteX6" fmla="*/ 407588 w 772424"/>
              <a:gd name="connsiteY6" fmla="*/ 0 h 1262874"/>
              <a:gd name="connsiteX0" fmla="*/ 462308 w 772424"/>
              <a:gd name="connsiteY0" fmla="*/ 0 h 1292922"/>
              <a:gd name="connsiteX1" fmla="*/ 12095 w 772424"/>
              <a:gd name="connsiteY1" fmla="*/ 158387 h 1292922"/>
              <a:gd name="connsiteX2" fmla="*/ 1341 w 772424"/>
              <a:gd name="connsiteY2" fmla="*/ 185735 h 1292922"/>
              <a:gd name="connsiteX3" fmla="*/ 109369 w 772424"/>
              <a:gd name="connsiteY3" fmla="*/ 1110167 h 1292922"/>
              <a:gd name="connsiteX4" fmla="*/ 738902 w 772424"/>
              <a:gd name="connsiteY4" fmla="*/ 1292922 h 1292922"/>
              <a:gd name="connsiteX5" fmla="*/ 772424 w 772424"/>
              <a:gd name="connsiteY5" fmla="*/ 1251382 h 1292922"/>
              <a:gd name="connsiteX6" fmla="*/ 462308 w 772424"/>
              <a:gd name="connsiteY6" fmla="*/ 0 h 1292922"/>
              <a:gd name="connsiteX0" fmla="*/ 451010 w 761126"/>
              <a:gd name="connsiteY0" fmla="*/ 0 h 1292922"/>
              <a:gd name="connsiteX1" fmla="*/ 797 w 761126"/>
              <a:gd name="connsiteY1" fmla="*/ 158387 h 1292922"/>
              <a:gd name="connsiteX2" fmla="*/ 81054 w 761126"/>
              <a:gd name="connsiteY2" fmla="*/ 1085197 h 1292922"/>
              <a:gd name="connsiteX3" fmla="*/ 98071 w 761126"/>
              <a:gd name="connsiteY3" fmla="*/ 1110167 h 1292922"/>
              <a:gd name="connsiteX4" fmla="*/ 727604 w 761126"/>
              <a:gd name="connsiteY4" fmla="*/ 1292922 h 1292922"/>
              <a:gd name="connsiteX5" fmla="*/ 761126 w 761126"/>
              <a:gd name="connsiteY5" fmla="*/ 1251382 h 1292922"/>
              <a:gd name="connsiteX6" fmla="*/ 451010 w 761126"/>
              <a:gd name="connsiteY6"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583662 w 893778"/>
              <a:gd name="connsiteY0" fmla="*/ 0 h 1292922"/>
              <a:gd name="connsiteX1" fmla="*/ 133449 w 893778"/>
              <a:gd name="connsiteY1" fmla="*/ 158387 h 1292922"/>
              <a:gd name="connsiteX2" fmla="*/ 1641 w 893778"/>
              <a:gd name="connsiteY2" fmla="*/ 438836 h 1292922"/>
              <a:gd name="connsiteX3" fmla="*/ 213706 w 893778"/>
              <a:gd name="connsiteY3" fmla="*/ 1085197 h 1292922"/>
              <a:gd name="connsiteX4" fmla="*/ 230723 w 893778"/>
              <a:gd name="connsiteY4" fmla="*/ 1110167 h 1292922"/>
              <a:gd name="connsiteX5" fmla="*/ 860256 w 893778"/>
              <a:gd name="connsiteY5" fmla="*/ 1292922 h 1292922"/>
              <a:gd name="connsiteX6" fmla="*/ 893778 w 893778"/>
              <a:gd name="connsiteY6" fmla="*/ 1251382 h 1292922"/>
              <a:gd name="connsiteX7" fmla="*/ 583662 w 893778"/>
              <a:gd name="connsiteY7" fmla="*/ 0 h 1292922"/>
              <a:gd name="connsiteX0" fmla="*/ 693868 w 1003984"/>
              <a:gd name="connsiteY0" fmla="*/ 0 h 1292922"/>
              <a:gd name="connsiteX1" fmla="*/ 20441 w 1003984"/>
              <a:gd name="connsiteY1" fmla="*/ 75430 h 1292922"/>
              <a:gd name="connsiteX2" fmla="*/ 111847 w 1003984"/>
              <a:gd name="connsiteY2" fmla="*/ 438836 h 1292922"/>
              <a:gd name="connsiteX3" fmla="*/ 323912 w 1003984"/>
              <a:gd name="connsiteY3" fmla="*/ 1085197 h 1292922"/>
              <a:gd name="connsiteX4" fmla="*/ 340929 w 1003984"/>
              <a:gd name="connsiteY4" fmla="*/ 1110167 h 1292922"/>
              <a:gd name="connsiteX5" fmla="*/ 970462 w 1003984"/>
              <a:gd name="connsiteY5" fmla="*/ 1292922 h 1292922"/>
              <a:gd name="connsiteX6" fmla="*/ 1003984 w 1003984"/>
              <a:gd name="connsiteY6" fmla="*/ 1251382 h 1292922"/>
              <a:gd name="connsiteX7" fmla="*/ 693868 w 1003984"/>
              <a:gd name="connsiteY7" fmla="*/ 0 h 1292922"/>
              <a:gd name="connsiteX0" fmla="*/ 673427 w 983543"/>
              <a:gd name="connsiteY0" fmla="*/ 0 h 1292922"/>
              <a:gd name="connsiteX1" fmla="*/ 0 w 983543"/>
              <a:gd name="connsiteY1" fmla="*/ 75430 h 1292922"/>
              <a:gd name="connsiteX2" fmla="*/ 91406 w 983543"/>
              <a:gd name="connsiteY2" fmla="*/ 438836 h 1292922"/>
              <a:gd name="connsiteX3" fmla="*/ 303471 w 983543"/>
              <a:gd name="connsiteY3" fmla="*/ 1085197 h 1292922"/>
              <a:gd name="connsiteX4" fmla="*/ 320488 w 983543"/>
              <a:gd name="connsiteY4" fmla="*/ 1110167 h 1292922"/>
              <a:gd name="connsiteX5" fmla="*/ 950021 w 983543"/>
              <a:gd name="connsiteY5" fmla="*/ 1292922 h 1292922"/>
              <a:gd name="connsiteX6" fmla="*/ 983543 w 983543"/>
              <a:gd name="connsiteY6" fmla="*/ 1251382 h 1292922"/>
              <a:gd name="connsiteX7" fmla="*/ 673427 w 983543"/>
              <a:gd name="connsiteY7" fmla="*/ 0 h 1292922"/>
              <a:gd name="connsiteX0" fmla="*/ 673427 w 983543"/>
              <a:gd name="connsiteY0" fmla="*/ 0 h 1292922"/>
              <a:gd name="connsiteX1" fmla="*/ 0 w 983543"/>
              <a:gd name="connsiteY1" fmla="*/ 75430 h 1292922"/>
              <a:gd name="connsiteX2" fmla="*/ 47456 w 983543"/>
              <a:gd name="connsiteY2" fmla="*/ 270684 h 1292922"/>
              <a:gd name="connsiteX3" fmla="*/ 91406 w 983543"/>
              <a:gd name="connsiteY3" fmla="*/ 438836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0 w 983543"/>
              <a:gd name="connsiteY1" fmla="*/ 75430 h 1292922"/>
              <a:gd name="connsiteX2" fmla="*/ 47456 w 983543"/>
              <a:gd name="connsiteY2" fmla="*/ 270684 h 1292922"/>
              <a:gd name="connsiteX3" fmla="*/ 80695 w 983543"/>
              <a:gd name="connsiteY3" fmla="*/ 416877 h 1292922"/>
              <a:gd name="connsiteX4" fmla="*/ 303471 w 983543"/>
              <a:gd name="connsiteY4" fmla="*/ 1085197 h 1292922"/>
              <a:gd name="connsiteX5" fmla="*/ 320488 w 983543"/>
              <a:gd name="connsiteY5" fmla="*/ 1110167 h 1292922"/>
              <a:gd name="connsiteX6" fmla="*/ 950021 w 983543"/>
              <a:gd name="connsiteY6" fmla="*/ 1292922 h 1292922"/>
              <a:gd name="connsiteX7" fmla="*/ 983543 w 983543"/>
              <a:gd name="connsiteY7" fmla="*/ 1251382 h 1292922"/>
              <a:gd name="connsiteX8" fmla="*/ 673427 w 983543"/>
              <a:gd name="connsiteY8" fmla="*/ 0 h 1292922"/>
              <a:gd name="connsiteX0" fmla="*/ 673427 w 983543"/>
              <a:gd name="connsiteY0" fmla="*/ 0 h 1292922"/>
              <a:gd name="connsiteX1" fmla="*/ 14799 w 983543"/>
              <a:gd name="connsiteY1" fmla="*/ 545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73427 w 983543"/>
              <a:gd name="connsiteY0" fmla="*/ 0 h 1292922"/>
              <a:gd name="connsiteX1" fmla="*/ 24446 w 983543"/>
              <a:gd name="connsiteY1" fmla="*/ 55267 h 1292922"/>
              <a:gd name="connsiteX2" fmla="*/ 0 w 983543"/>
              <a:gd name="connsiteY2" fmla="*/ 75430 h 1292922"/>
              <a:gd name="connsiteX3" fmla="*/ 47456 w 983543"/>
              <a:gd name="connsiteY3" fmla="*/ 270684 h 1292922"/>
              <a:gd name="connsiteX4" fmla="*/ 80695 w 983543"/>
              <a:gd name="connsiteY4" fmla="*/ 416877 h 1292922"/>
              <a:gd name="connsiteX5" fmla="*/ 303471 w 983543"/>
              <a:gd name="connsiteY5" fmla="*/ 1085197 h 1292922"/>
              <a:gd name="connsiteX6" fmla="*/ 320488 w 983543"/>
              <a:gd name="connsiteY6" fmla="*/ 1110167 h 1292922"/>
              <a:gd name="connsiteX7" fmla="*/ 950021 w 983543"/>
              <a:gd name="connsiteY7" fmla="*/ 1292922 h 1292922"/>
              <a:gd name="connsiteX8" fmla="*/ 983543 w 983543"/>
              <a:gd name="connsiteY8" fmla="*/ 1251382 h 1292922"/>
              <a:gd name="connsiteX9" fmla="*/ 673427 w 983543"/>
              <a:gd name="connsiteY9" fmla="*/ 0 h 1292922"/>
              <a:gd name="connsiteX0" fmla="*/ 640410 w 983543"/>
              <a:gd name="connsiteY0" fmla="*/ 0 h 1423053"/>
              <a:gd name="connsiteX1" fmla="*/ 24446 w 983543"/>
              <a:gd name="connsiteY1" fmla="*/ 185398 h 1423053"/>
              <a:gd name="connsiteX2" fmla="*/ 0 w 983543"/>
              <a:gd name="connsiteY2" fmla="*/ 205561 h 1423053"/>
              <a:gd name="connsiteX3" fmla="*/ 47456 w 983543"/>
              <a:gd name="connsiteY3" fmla="*/ 400815 h 1423053"/>
              <a:gd name="connsiteX4" fmla="*/ 80695 w 983543"/>
              <a:gd name="connsiteY4" fmla="*/ 547008 h 1423053"/>
              <a:gd name="connsiteX5" fmla="*/ 303471 w 983543"/>
              <a:gd name="connsiteY5" fmla="*/ 1215328 h 1423053"/>
              <a:gd name="connsiteX6" fmla="*/ 320488 w 983543"/>
              <a:gd name="connsiteY6" fmla="*/ 1240298 h 1423053"/>
              <a:gd name="connsiteX7" fmla="*/ 950021 w 983543"/>
              <a:gd name="connsiteY7" fmla="*/ 1423053 h 1423053"/>
              <a:gd name="connsiteX8" fmla="*/ 983543 w 983543"/>
              <a:gd name="connsiteY8" fmla="*/ 1381513 h 1423053"/>
              <a:gd name="connsiteX9" fmla="*/ 640410 w 983543"/>
              <a:gd name="connsiteY9" fmla="*/ 0 h 1423053"/>
              <a:gd name="connsiteX0" fmla="*/ 640410 w 983543"/>
              <a:gd name="connsiteY0" fmla="*/ 105557 h 1528610"/>
              <a:gd name="connsiteX1" fmla="*/ 602139 w 983543"/>
              <a:gd name="connsiteY1" fmla="*/ 105018 h 1528610"/>
              <a:gd name="connsiteX2" fmla="*/ 24446 w 983543"/>
              <a:gd name="connsiteY2" fmla="*/ 290955 h 1528610"/>
              <a:gd name="connsiteX3" fmla="*/ 0 w 983543"/>
              <a:gd name="connsiteY3" fmla="*/ 311118 h 1528610"/>
              <a:gd name="connsiteX4" fmla="*/ 47456 w 983543"/>
              <a:gd name="connsiteY4" fmla="*/ 506372 h 1528610"/>
              <a:gd name="connsiteX5" fmla="*/ 80695 w 983543"/>
              <a:gd name="connsiteY5" fmla="*/ 652565 h 1528610"/>
              <a:gd name="connsiteX6" fmla="*/ 303471 w 983543"/>
              <a:gd name="connsiteY6" fmla="*/ 1320885 h 1528610"/>
              <a:gd name="connsiteX7" fmla="*/ 320488 w 983543"/>
              <a:gd name="connsiteY7" fmla="*/ 1345855 h 1528610"/>
              <a:gd name="connsiteX8" fmla="*/ 950021 w 983543"/>
              <a:gd name="connsiteY8" fmla="*/ 1528610 h 1528610"/>
              <a:gd name="connsiteX9" fmla="*/ 983543 w 983543"/>
              <a:gd name="connsiteY9" fmla="*/ 1487070 h 1528610"/>
              <a:gd name="connsiteX10" fmla="*/ 640410 w 983543"/>
              <a:gd name="connsiteY10" fmla="*/ 105557 h 1528610"/>
              <a:gd name="connsiteX0" fmla="*/ 640410 w 983543"/>
              <a:gd name="connsiteY0" fmla="*/ 539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0410 w 983543"/>
              <a:gd name="connsiteY10" fmla="*/ 539 h 1423592"/>
              <a:gd name="connsiteX0" fmla="*/ 640410 w 983543"/>
              <a:gd name="connsiteY0" fmla="*/ 10955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0410 w 983543"/>
              <a:gd name="connsiteY11" fmla="*/ 10955 h 1434008"/>
              <a:gd name="connsiteX0" fmla="*/ 642517 w 983543"/>
              <a:gd name="connsiteY0" fmla="*/ 23946 h 1434008"/>
              <a:gd name="connsiteX1" fmla="*/ 626671 w 983543"/>
              <a:gd name="connsiteY1" fmla="*/ 0 h 1434008"/>
              <a:gd name="connsiteX2" fmla="*/ 602139 w 983543"/>
              <a:gd name="connsiteY2" fmla="*/ 10416 h 1434008"/>
              <a:gd name="connsiteX3" fmla="*/ 24446 w 983543"/>
              <a:gd name="connsiteY3" fmla="*/ 196353 h 1434008"/>
              <a:gd name="connsiteX4" fmla="*/ 0 w 983543"/>
              <a:gd name="connsiteY4" fmla="*/ 216516 h 1434008"/>
              <a:gd name="connsiteX5" fmla="*/ 47456 w 983543"/>
              <a:gd name="connsiteY5" fmla="*/ 411770 h 1434008"/>
              <a:gd name="connsiteX6" fmla="*/ 80695 w 983543"/>
              <a:gd name="connsiteY6" fmla="*/ 557963 h 1434008"/>
              <a:gd name="connsiteX7" fmla="*/ 303471 w 983543"/>
              <a:gd name="connsiteY7" fmla="*/ 1226283 h 1434008"/>
              <a:gd name="connsiteX8" fmla="*/ 320488 w 983543"/>
              <a:gd name="connsiteY8" fmla="*/ 1251253 h 1434008"/>
              <a:gd name="connsiteX9" fmla="*/ 950021 w 983543"/>
              <a:gd name="connsiteY9" fmla="*/ 1434008 h 1434008"/>
              <a:gd name="connsiteX10" fmla="*/ 983543 w 983543"/>
              <a:gd name="connsiteY10" fmla="*/ 1392468 h 1434008"/>
              <a:gd name="connsiteX11" fmla="*/ 642517 w 983543"/>
              <a:gd name="connsiteY11" fmla="*/ 23946 h 1434008"/>
              <a:gd name="connsiteX0" fmla="*/ 642517 w 983543"/>
              <a:gd name="connsiteY0" fmla="*/ 15203 h 1425265"/>
              <a:gd name="connsiteX1" fmla="*/ 623321 w 983543"/>
              <a:gd name="connsiteY1" fmla="*/ 0 h 1425265"/>
              <a:gd name="connsiteX2" fmla="*/ 602139 w 983543"/>
              <a:gd name="connsiteY2" fmla="*/ 1673 h 1425265"/>
              <a:gd name="connsiteX3" fmla="*/ 24446 w 983543"/>
              <a:gd name="connsiteY3" fmla="*/ 187610 h 1425265"/>
              <a:gd name="connsiteX4" fmla="*/ 0 w 983543"/>
              <a:gd name="connsiteY4" fmla="*/ 207773 h 1425265"/>
              <a:gd name="connsiteX5" fmla="*/ 47456 w 983543"/>
              <a:gd name="connsiteY5" fmla="*/ 403027 h 1425265"/>
              <a:gd name="connsiteX6" fmla="*/ 80695 w 983543"/>
              <a:gd name="connsiteY6" fmla="*/ 549220 h 1425265"/>
              <a:gd name="connsiteX7" fmla="*/ 303471 w 983543"/>
              <a:gd name="connsiteY7" fmla="*/ 1217540 h 1425265"/>
              <a:gd name="connsiteX8" fmla="*/ 320488 w 983543"/>
              <a:gd name="connsiteY8" fmla="*/ 1242510 h 1425265"/>
              <a:gd name="connsiteX9" fmla="*/ 950021 w 983543"/>
              <a:gd name="connsiteY9" fmla="*/ 1425265 h 1425265"/>
              <a:gd name="connsiteX10" fmla="*/ 983543 w 983543"/>
              <a:gd name="connsiteY10" fmla="*/ 1383725 h 1425265"/>
              <a:gd name="connsiteX11" fmla="*/ 642517 w 983543"/>
              <a:gd name="connsiteY11" fmla="*/ 15203 h 1425265"/>
              <a:gd name="connsiteX0" fmla="*/ 642517 w 983543"/>
              <a:gd name="connsiteY0" fmla="*/ 23246 h 1433308"/>
              <a:gd name="connsiteX1" fmla="*/ 636320 w 983543"/>
              <a:gd name="connsiteY1" fmla="*/ 0 h 1433308"/>
              <a:gd name="connsiteX2" fmla="*/ 602139 w 983543"/>
              <a:gd name="connsiteY2" fmla="*/ 9716 h 1433308"/>
              <a:gd name="connsiteX3" fmla="*/ 24446 w 983543"/>
              <a:gd name="connsiteY3" fmla="*/ 195653 h 1433308"/>
              <a:gd name="connsiteX4" fmla="*/ 0 w 983543"/>
              <a:gd name="connsiteY4" fmla="*/ 215816 h 1433308"/>
              <a:gd name="connsiteX5" fmla="*/ 47456 w 983543"/>
              <a:gd name="connsiteY5" fmla="*/ 411070 h 1433308"/>
              <a:gd name="connsiteX6" fmla="*/ 80695 w 983543"/>
              <a:gd name="connsiteY6" fmla="*/ 557263 h 1433308"/>
              <a:gd name="connsiteX7" fmla="*/ 303471 w 983543"/>
              <a:gd name="connsiteY7" fmla="*/ 1225583 h 1433308"/>
              <a:gd name="connsiteX8" fmla="*/ 320488 w 983543"/>
              <a:gd name="connsiteY8" fmla="*/ 1250553 h 1433308"/>
              <a:gd name="connsiteX9" fmla="*/ 950021 w 983543"/>
              <a:gd name="connsiteY9" fmla="*/ 1433308 h 1433308"/>
              <a:gd name="connsiteX10" fmla="*/ 983543 w 983543"/>
              <a:gd name="connsiteY10" fmla="*/ 1391768 h 1433308"/>
              <a:gd name="connsiteX11" fmla="*/ 642517 w 983543"/>
              <a:gd name="connsiteY11" fmla="*/ 23246 h 1433308"/>
              <a:gd name="connsiteX0" fmla="*/ 642517 w 983543"/>
              <a:gd name="connsiteY0" fmla="*/ 113100 h 1523162"/>
              <a:gd name="connsiteX1" fmla="*/ 602139 w 983543"/>
              <a:gd name="connsiteY1" fmla="*/ 99570 h 1523162"/>
              <a:gd name="connsiteX2" fmla="*/ 24446 w 983543"/>
              <a:gd name="connsiteY2" fmla="*/ 285507 h 1523162"/>
              <a:gd name="connsiteX3" fmla="*/ 0 w 983543"/>
              <a:gd name="connsiteY3" fmla="*/ 305670 h 1523162"/>
              <a:gd name="connsiteX4" fmla="*/ 47456 w 983543"/>
              <a:gd name="connsiteY4" fmla="*/ 500924 h 1523162"/>
              <a:gd name="connsiteX5" fmla="*/ 80695 w 983543"/>
              <a:gd name="connsiteY5" fmla="*/ 647117 h 1523162"/>
              <a:gd name="connsiteX6" fmla="*/ 303471 w 983543"/>
              <a:gd name="connsiteY6" fmla="*/ 1315437 h 1523162"/>
              <a:gd name="connsiteX7" fmla="*/ 320488 w 983543"/>
              <a:gd name="connsiteY7" fmla="*/ 1340407 h 1523162"/>
              <a:gd name="connsiteX8" fmla="*/ 950021 w 983543"/>
              <a:gd name="connsiteY8" fmla="*/ 1523162 h 1523162"/>
              <a:gd name="connsiteX9" fmla="*/ 983543 w 983543"/>
              <a:gd name="connsiteY9" fmla="*/ 1481622 h 1523162"/>
              <a:gd name="connsiteX10" fmla="*/ 642517 w 983543"/>
              <a:gd name="connsiteY10" fmla="*/ 113100 h 1523162"/>
              <a:gd name="connsiteX0" fmla="*/ 642517 w 983543"/>
              <a:gd name="connsiteY0" fmla="*/ 13530 h 1423592"/>
              <a:gd name="connsiteX1" fmla="*/ 602139 w 983543"/>
              <a:gd name="connsiteY1" fmla="*/ 0 h 1423592"/>
              <a:gd name="connsiteX2" fmla="*/ 24446 w 983543"/>
              <a:gd name="connsiteY2" fmla="*/ 185937 h 1423592"/>
              <a:gd name="connsiteX3" fmla="*/ 0 w 983543"/>
              <a:gd name="connsiteY3" fmla="*/ 206100 h 1423592"/>
              <a:gd name="connsiteX4" fmla="*/ 47456 w 983543"/>
              <a:gd name="connsiteY4" fmla="*/ 401354 h 1423592"/>
              <a:gd name="connsiteX5" fmla="*/ 80695 w 983543"/>
              <a:gd name="connsiteY5" fmla="*/ 547547 h 1423592"/>
              <a:gd name="connsiteX6" fmla="*/ 303471 w 983543"/>
              <a:gd name="connsiteY6" fmla="*/ 1215867 h 1423592"/>
              <a:gd name="connsiteX7" fmla="*/ 320488 w 983543"/>
              <a:gd name="connsiteY7" fmla="*/ 1240837 h 1423592"/>
              <a:gd name="connsiteX8" fmla="*/ 950021 w 983543"/>
              <a:gd name="connsiteY8" fmla="*/ 1423592 h 1423592"/>
              <a:gd name="connsiteX9" fmla="*/ 983543 w 983543"/>
              <a:gd name="connsiteY9" fmla="*/ 1382052 h 1423592"/>
              <a:gd name="connsiteX10" fmla="*/ 642517 w 983543"/>
              <a:gd name="connsiteY10" fmla="*/ 13530 h 1423592"/>
              <a:gd name="connsiteX0" fmla="*/ 642517 w 983543"/>
              <a:gd name="connsiteY0" fmla="*/ 18450 h 1428512"/>
              <a:gd name="connsiteX1" fmla="*/ 602139 w 983543"/>
              <a:gd name="connsiteY1" fmla="*/ 4920 h 1428512"/>
              <a:gd name="connsiteX2" fmla="*/ 24446 w 983543"/>
              <a:gd name="connsiteY2" fmla="*/ 190857 h 1428512"/>
              <a:gd name="connsiteX3" fmla="*/ 0 w 983543"/>
              <a:gd name="connsiteY3" fmla="*/ 211020 h 1428512"/>
              <a:gd name="connsiteX4" fmla="*/ 47456 w 983543"/>
              <a:gd name="connsiteY4" fmla="*/ 406274 h 1428512"/>
              <a:gd name="connsiteX5" fmla="*/ 80695 w 983543"/>
              <a:gd name="connsiteY5" fmla="*/ 552467 h 1428512"/>
              <a:gd name="connsiteX6" fmla="*/ 303471 w 983543"/>
              <a:gd name="connsiteY6" fmla="*/ 1220787 h 1428512"/>
              <a:gd name="connsiteX7" fmla="*/ 320488 w 983543"/>
              <a:gd name="connsiteY7" fmla="*/ 1245757 h 1428512"/>
              <a:gd name="connsiteX8" fmla="*/ 950021 w 983543"/>
              <a:gd name="connsiteY8" fmla="*/ 1428512 h 1428512"/>
              <a:gd name="connsiteX9" fmla="*/ 983543 w 983543"/>
              <a:gd name="connsiteY9" fmla="*/ 1386972 h 1428512"/>
              <a:gd name="connsiteX10" fmla="*/ 642517 w 983543"/>
              <a:gd name="connsiteY10" fmla="*/ 18450 h 1428512"/>
              <a:gd name="connsiteX0" fmla="*/ 645246 w 983543"/>
              <a:gd name="connsiteY0" fmla="*/ 20298 h 1428236"/>
              <a:gd name="connsiteX1" fmla="*/ 602139 w 983543"/>
              <a:gd name="connsiteY1" fmla="*/ 4644 h 1428236"/>
              <a:gd name="connsiteX2" fmla="*/ 24446 w 983543"/>
              <a:gd name="connsiteY2" fmla="*/ 190581 h 1428236"/>
              <a:gd name="connsiteX3" fmla="*/ 0 w 983543"/>
              <a:gd name="connsiteY3" fmla="*/ 210744 h 1428236"/>
              <a:gd name="connsiteX4" fmla="*/ 47456 w 983543"/>
              <a:gd name="connsiteY4" fmla="*/ 405998 h 1428236"/>
              <a:gd name="connsiteX5" fmla="*/ 80695 w 983543"/>
              <a:gd name="connsiteY5" fmla="*/ 552191 h 1428236"/>
              <a:gd name="connsiteX6" fmla="*/ 303471 w 983543"/>
              <a:gd name="connsiteY6" fmla="*/ 1220511 h 1428236"/>
              <a:gd name="connsiteX7" fmla="*/ 320488 w 983543"/>
              <a:gd name="connsiteY7" fmla="*/ 1245481 h 1428236"/>
              <a:gd name="connsiteX8" fmla="*/ 950021 w 983543"/>
              <a:gd name="connsiteY8" fmla="*/ 1428236 h 1428236"/>
              <a:gd name="connsiteX9" fmla="*/ 983543 w 983543"/>
              <a:gd name="connsiteY9" fmla="*/ 1386696 h 1428236"/>
              <a:gd name="connsiteX10" fmla="*/ 645246 w 983543"/>
              <a:gd name="connsiteY10" fmla="*/ 20298 h 1428236"/>
              <a:gd name="connsiteX0" fmla="*/ 645246 w 983543"/>
              <a:gd name="connsiteY0" fmla="*/ 26868 h 1434806"/>
              <a:gd name="connsiteX1" fmla="*/ 602139 w 983543"/>
              <a:gd name="connsiteY1" fmla="*/ 11214 h 1434806"/>
              <a:gd name="connsiteX2" fmla="*/ 24446 w 983543"/>
              <a:gd name="connsiteY2" fmla="*/ 197151 h 1434806"/>
              <a:gd name="connsiteX3" fmla="*/ 0 w 983543"/>
              <a:gd name="connsiteY3" fmla="*/ 217314 h 1434806"/>
              <a:gd name="connsiteX4" fmla="*/ 47456 w 983543"/>
              <a:gd name="connsiteY4" fmla="*/ 412568 h 1434806"/>
              <a:gd name="connsiteX5" fmla="*/ 80695 w 983543"/>
              <a:gd name="connsiteY5" fmla="*/ 558761 h 1434806"/>
              <a:gd name="connsiteX6" fmla="*/ 303471 w 983543"/>
              <a:gd name="connsiteY6" fmla="*/ 1227081 h 1434806"/>
              <a:gd name="connsiteX7" fmla="*/ 320488 w 983543"/>
              <a:gd name="connsiteY7" fmla="*/ 1252051 h 1434806"/>
              <a:gd name="connsiteX8" fmla="*/ 950021 w 983543"/>
              <a:gd name="connsiteY8" fmla="*/ 1434806 h 1434806"/>
              <a:gd name="connsiteX9" fmla="*/ 983543 w 983543"/>
              <a:gd name="connsiteY9" fmla="*/ 1393266 h 1434806"/>
              <a:gd name="connsiteX10" fmla="*/ 645246 w 983543"/>
              <a:gd name="connsiteY10" fmla="*/ 26868 h 1434806"/>
              <a:gd name="connsiteX0" fmla="*/ 645246 w 983543"/>
              <a:gd name="connsiteY0" fmla="*/ 26868 h 1434806"/>
              <a:gd name="connsiteX1" fmla="*/ 602139 w 983543"/>
              <a:gd name="connsiteY1" fmla="*/ 11214 h 1434806"/>
              <a:gd name="connsiteX2" fmla="*/ 327630 w 983543"/>
              <a:gd name="connsiteY2" fmla="*/ 96599 h 1434806"/>
              <a:gd name="connsiteX3" fmla="*/ 24446 w 983543"/>
              <a:gd name="connsiteY3" fmla="*/ 197151 h 1434806"/>
              <a:gd name="connsiteX4" fmla="*/ 0 w 983543"/>
              <a:gd name="connsiteY4" fmla="*/ 217314 h 1434806"/>
              <a:gd name="connsiteX5" fmla="*/ 47456 w 983543"/>
              <a:gd name="connsiteY5" fmla="*/ 412568 h 1434806"/>
              <a:gd name="connsiteX6" fmla="*/ 80695 w 983543"/>
              <a:gd name="connsiteY6" fmla="*/ 558761 h 1434806"/>
              <a:gd name="connsiteX7" fmla="*/ 303471 w 983543"/>
              <a:gd name="connsiteY7" fmla="*/ 1227081 h 1434806"/>
              <a:gd name="connsiteX8" fmla="*/ 320488 w 983543"/>
              <a:gd name="connsiteY8" fmla="*/ 1252051 h 1434806"/>
              <a:gd name="connsiteX9" fmla="*/ 950021 w 983543"/>
              <a:gd name="connsiteY9" fmla="*/ 1434806 h 1434806"/>
              <a:gd name="connsiteX10" fmla="*/ 983543 w 983543"/>
              <a:gd name="connsiteY10" fmla="*/ 1393266 h 1434806"/>
              <a:gd name="connsiteX11" fmla="*/ 645246 w 983543"/>
              <a:gd name="connsiteY11" fmla="*/ 26868 h 1434806"/>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45246 w 983543"/>
              <a:gd name="connsiteY0" fmla="*/ 3562 h 1411500"/>
              <a:gd name="connsiteX1" fmla="*/ 362150 w 983543"/>
              <a:gd name="connsiteY1" fmla="*/ 217657 h 1411500"/>
              <a:gd name="connsiteX2" fmla="*/ 327630 w 983543"/>
              <a:gd name="connsiteY2" fmla="*/ 73293 h 1411500"/>
              <a:gd name="connsiteX3" fmla="*/ 24446 w 983543"/>
              <a:gd name="connsiteY3" fmla="*/ 173845 h 1411500"/>
              <a:gd name="connsiteX4" fmla="*/ 0 w 983543"/>
              <a:gd name="connsiteY4" fmla="*/ 194008 h 1411500"/>
              <a:gd name="connsiteX5" fmla="*/ 47456 w 983543"/>
              <a:gd name="connsiteY5" fmla="*/ 389262 h 1411500"/>
              <a:gd name="connsiteX6" fmla="*/ 80695 w 983543"/>
              <a:gd name="connsiteY6" fmla="*/ 535455 h 1411500"/>
              <a:gd name="connsiteX7" fmla="*/ 303471 w 983543"/>
              <a:gd name="connsiteY7" fmla="*/ 1203775 h 1411500"/>
              <a:gd name="connsiteX8" fmla="*/ 320488 w 983543"/>
              <a:gd name="connsiteY8" fmla="*/ 1228745 h 1411500"/>
              <a:gd name="connsiteX9" fmla="*/ 950021 w 983543"/>
              <a:gd name="connsiteY9" fmla="*/ 1411500 h 1411500"/>
              <a:gd name="connsiteX10" fmla="*/ 983543 w 983543"/>
              <a:gd name="connsiteY10" fmla="*/ 1369960 h 1411500"/>
              <a:gd name="connsiteX11" fmla="*/ 645246 w 983543"/>
              <a:gd name="connsiteY11" fmla="*/ 3562 h 1411500"/>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053 w 983543"/>
              <a:gd name="connsiteY0" fmla="*/ 53385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053 w 983543"/>
              <a:gd name="connsiteY11" fmla="*/ 53385 h 1338207"/>
              <a:gd name="connsiteX0" fmla="*/ 677705 w 983543"/>
              <a:gd name="connsiteY0" fmla="*/ 48199 h 1338207"/>
              <a:gd name="connsiteX1" fmla="*/ 362150 w 983543"/>
              <a:gd name="connsiteY1" fmla="*/ 144364 h 1338207"/>
              <a:gd name="connsiteX2" fmla="*/ 327630 w 983543"/>
              <a:gd name="connsiteY2" fmla="*/ 0 h 1338207"/>
              <a:gd name="connsiteX3" fmla="*/ 24446 w 983543"/>
              <a:gd name="connsiteY3" fmla="*/ 100552 h 1338207"/>
              <a:gd name="connsiteX4" fmla="*/ 0 w 983543"/>
              <a:gd name="connsiteY4" fmla="*/ 120715 h 1338207"/>
              <a:gd name="connsiteX5" fmla="*/ 47456 w 983543"/>
              <a:gd name="connsiteY5" fmla="*/ 315969 h 1338207"/>
              <a:gd name="connsiteX6" fmla="*/ 80695 w 983543"/>
              <a:gd name="connsiteY6" fmla="*/ 462162 h 1338207"/>
              <a:gd name="connsiteX7" fmla="*/ 303471 w 983543"/>
              <a:gd name="connsiteY7" fmla="*/ 1130482 h 1338207"/>
              <a:gd name="connsiteX8" fmla="*/ 320488 w 983543"/>
              <a:gd name="connsiteY8" fmla="*/ 1155452 h 1338207"/>
              <a:gd name="connsiteX9" fmla="*/ 950021 w 983543"/>
              <a:gd name="connsiteY9" fmla="*/ 1338207 h 1338207"/>
              <a:gd name="connsiteX10" fmla="*/ 983543 w 983543"/>
              <a:gd name="connsiteY10" fmla="*/ 1296667 h 1338207"/>
              <a:gd name="connsiteX11" fmla="*/ 677705 w 983543"/>
              <a:gd name="connsiteY11" fmla="*/ 48199 h 133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3543" h="1338207">
                <a:moveTo>
                  <a:pt x="677705" y="48199"/>
                </a:moveTo>
                <a:lnTo>
                  <a:pt x="362150" y="144364"/>
                </a:lnTo>
                <a:lnTo>
                  <a:pt x="327630" y="0"/>
                </a:lnTo>
                <a:lnTo>
                  <a:pt x="24446" y="100552"/>
                </a:lnTo>
                <a:lnTo>
                  <a:pt x="0" y="120715"/>
                </a:lnTo>
                <a:cubicBezTo>
                  <a:pt x="17290" y="189971"/>
                  <a:pt x="30166" y="246713"/>
                  <a:pt x="47456" y="315969"/>
                </a:cubicBezTo>
                <a:lnTo>
                  <a:pt x="80695" y="462162"/>
                </a:lnTo>
                <a:lnTo>
                  <a:pt x="303471" y="1130482"/>
                </a:lnTo>
                <a:lnTo>
                  <a:pt x="320488" y="1155452"/>
                </a:lnTo>
                <a:lnTo>
                  <a:pt x="950021" y="1338207"/>
                </a:lnTo>
                <a:lnTo>
                  <a:pt x="983543" y="1296667"/>
                </a:lnTo>
                <a:lnTo>
                  <a:pt x="677705" y="481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5" name="フリーフォーム 304"/>
          <p:cNvSpPr/>
          <p:nvPr/>
        </p:nvSpPr>
        <p:spPr>
          <a:xfrm rot="16200000">
            <a:off x="4380717" y="5851854"/>
            <a:ext cx="403889" cy="299732"/>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201" h="390877">
                <a:moveTo>
                  <a:pt x="402783" y="209799"/>
                </a:moveTo>
                <a:lnTo>
                  <a:pt x="330391" y="0"/>
                </a:lnTo>
                <a:cubicBezTo>
                  <a:pt x="227539" y="11444"/>
                  <a:pt x="134037" y="14966"/>
                  <a:pt x="31185" y="26410"/>
                </a:cubicBezTo>
                <a:lnTo>
                  <a:pt x="0" y="35636"/>
                </a:lnTo>
                <a:lnTo>
                  <a:pt x="36336" y="386020"/>
                </a:lnTo>
                <a:lnTo>
                  <a:pt x="54561" y="390877"/>
                </a:lnTo>
                <a:lnTo>
                  <a:pt x="469864" y="349499"/>
                </a:lnTo>
                <a:cubicBezTo>
                  <a:pt x="467786" y="339522"/>
                  <a:pt x="482072" y="332187"/>
                  <a:pt x="479994" y="322210"/>
                </a:cubicBezTo>
                <a:lnTo>
                  <a:pt x="461293" y="261466"/>
                </a:lnTo>
                <a:cubicBezTo>
                  <a:pt x="454410" y="235789"/>
                  <a:pt x="436761" y="211093"/>
                  <a:pt x="428568" y="195439"/>
                </a:cubicBezTo>
                <a:lnTo>
                  <a:pt x="402783" y="209799"/>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6" name="フリーフォーム 305"/>
          <p:cNvSpPr/>
          <p:nvPr/>
        </p:nvSpPr>
        <p:spPr>
          <a:xfrm rot="16200000">
            <a:off x="4202099" y="5967686"/>
            <a:ext cx="297011" cy="180273"/>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386420 w 626480"/>
              <a:gd name="connsiteY0" fmla="*/ 71161 h 297562"/>
              <a:gd name="connsiteX1" fmla="*/ 0 w 626480"/>
              <a:gd name="connsiteY1" fmla="*/ 0 h 297562"/>
              <a:gd name="connsiteX2" fmla="*/ 295804 w 626480"/>
              <a:gd name="connsiteY2" fmla="*/ 297562 h 297562"/>
              <a:gd name="connsiteX3" fmla="*/ 626480 w 626480"/>
              <a:gd name="connsiteY3" fmla="*/ 253118 h 297562"/>
              <a:gd name="connsiteX4" fmla="*/ 386420 w 626480"/>
              <a:gd name="connsiteY4" fmla="*/ 71161 h 297562"/>
              <a:gd name="connsiteX0" fmla="*/ 386420 w 626480"/>
              <a:gd name="connsiteY0" fmla="*/ 71161 h 329255"/>
              <a:gd name="connsiteX1" fmla="*/ 0 w 626480"/>
              <a:gd name="connsiteY1" fmla="*/ 0 h 329255"/>
              <a:gd name="connsiteX2" fmla="*/ 36336 w 626480"/>
              <a:gd name="connsiteY2" fmla="*/ 329255 h 329255"/>
              <a:gd name="connsiteX3" fmla="*/ 626480 w 626480"/>
              <a:gd name="connsiteY3" fmla="*/ 253118 h 329255"/>
              <a:gd name="connsiteX4" fmla="*/ 386420 w 626480"/>
              <a:gd name="connsiteY4" fmla="*/ 71161 h 329255"/>
              <a:gd name="connsiteX0" fmla="*/ 386420 w 626480"/>
              <a:gd name="connsiteY0" fmla="*/ 71161 h 354070"/>
              <a:gd name="connsiteX1" fmla="*/ 0 w 626480"/>
              <a:gd name="connsiteY1" fmla="*/ 0 h 354070"/>
              <a:gd name="connsiteX2" fmla="*/ 36336 w 626480"/>
              <a:gd name="connsiteY2" fmla="*/ 329255 h 354070"/>
              <a:gd name="connsiteX3" fmla="*/ 56898 w 626480"/>
              <a:gd name="connsiteY3" fmla="*/ 352600 h 354070"/>
              <a:gd name="connsiteX4" fmla="*/ 626480 w 626480"/>
              <a:gd name="connsiteY4" fmla="*/ 253118 h 354070"/>
              <a:gd name="connsiteX5" fmla="*/ 386420 w 626480"/>
              <a:gd name="connsiteY5" fmla="*/ 71161 h 354070"/>
              <a:gd name="connsiteX0" fmla="*/ 386420 w 626480"/>
              <a:gd name="connsiteY0" fmla="*/ 71161 h 352600"/>
              <a:gd name="connsiteX1" fmla="*/ 0 w 626480"/>
              <a:gd name="connsiteY1" fmla="*/ 0 h 352600"/>
              <a:gd name="connsiteX2" fmla="*/ 36336 w 626480"/>
              <a:gd name="connsiteY2" fmla="*/ 329255 h 352600"/>
              <a:gd name="connsiteX3" fmla="*/ 56898 w 626480"/>
              <a:gd name="connsiteY3" fmla="*/ 352600 h 352600"/>
              <a:gd name="connsiteX4" fmla="*/ 626480 w 626480"/>
              <a:gd name="connsiteY4" fmla="*/ 253118 h 352600"/>
              <a:gd name="connsiteX5" fmla="*/ 386420 w 626480"/>
              <a:gd name="connsiteY5" fmla="*/ 71161 h 352600"/>
              <a:gd name="connsiteX0" fmla="*/ 386420 w 626480"/>
              <a:gd name="connsiteY0" fmla="*/ 71161 h 352600"/>
              <a:gd name="connsiteX1" fmla="*/ 0 w 626480"/>
              <a:gd name="connsiteY1" fmla="*/ 0 h 352600"/>
              <a:gd name="connsiteX2" fmla="*/ 36336 w 626480"/>
              <a:gd name="connsiteY2" fmla="*/ 329255 h 352600"/>
              <a:gd name="connsiteX3" fmla="*/ 59236 w 626480"/>
              <a:gd name="connsiteY3" fmla="*/ 352600 h 352600"/>
              <a:gd name="connsiteX4" fmla="*/ 626480 w 626480"/>
              <a:gd name="connsiteY4" fmla="*/ 253118 h 352600"/>
              <a:gd name="connsiteX5" fmla="*/ 386420 w 626480"/>
              <a:gd name="connsiteY5" fmla="*/ 71161 h 352600"/>
              <a:gd name="connsiteX0" fmla="*/ 386420 w 469864"/>
              <a:gd name="connsiteY0" fmla="*/ 71161 h 352600"/>
              <a:gd name="connsiteX1" fmla="*/ 0 w 469864"/>
              <a:gd name="connsiteY1" fmla="*/ 0 h 352600"/>
              <a:gd name="connsiteX2" fmla="*/ 36336 w 469864"/>
              <a:gd name="connsiteY2" fmla="*/ 329255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2600"/>
              <a:gd name="connsiteX1" fmla="*/ 0 w 469864"/>
              <a:gd name="connsiteY1" fmla="*/ 0 h 352600"/>
              <a:gd name="connsiteX2" fmla="*/ 36336 w 469864"/>
              <a:gd name="connsiteY2" fmla="*/ 350384 h 352600"/>
              <a:gd name="connsiteX3" fmla="*/ 59236 w 469864"/>
              <a:gd name="connsiteY3" fmla="*/ 352600 h 352600"/>
              <a:gd name="connsiteX4" fmla="*/ 469864 w 469864"/>
              <a:gd name="connsiteY4" fmla="*/ 313863 h 352600"/>
              <a:gd name="connsiteX5" fmla="*/ 386420 w 469864"/>
              <a:gd name="connsiteY5" fmla="*/ 71161 h 352600"/>
              <a:gd name="connsiteX0" fmla="*/ 386420 w 469864"/>
              <a:gd name="connsiteY0" fmla="*/ 71161 h 355241"/>
              <a:gd name="connsiteX1" fmla="*/ 0 w 469864"/>
              <a:gd name="connsiteY1" fmla="*/ 0 h 355241"/>
              <a:gd name="connsiteX2" fmla="*/ 36336 w 469864"/>
              <a:gd name="connsiteY2" fmla="*/ 350384 h 355241"/>
              <a:gd name="connsiteX3" fmla="*/ 54561 w 469864"/>
              <a:gd name="connsiteY3" fmla="*/ 355241 h 355241"/>
              <a:gd name="connsiteX4" fmla="*/ 469864 w 469864"/>
              <a:gd name="connsiteY4" fmla="*/ 313863 h 355241"/>
              <a:gd name="connsiteX5" fmla="*/ 386420 w 469864"/>
              <a:gd name="connsiteY5" fmla="*/ 71161 h 355241"/>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386420 w 469864"/>
              <a:gd name="connsiteY0" fmla="*/ 106797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386420 w 469864"/>
              <a:gd name="connsiteY6" fmla="*/ 106797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02783 w 469864"/>
              <a:gd name="connsiteY6"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28568 w 469864"/>
              <a:gd name="connsiteY6" fmla="*/ 195439 h 390877"/>
              <a:gd name="connsiteX7" fmla="*/ 402783 w 469864"/>
              <a:gd name="connsiteY7" fmla="*/ 209799 h 390877"/>
              <a:gd name="connsiteX0" fmla="*/ 402783 w 501797"/>
              <a:gd name="connsiteY0" fmla="*/ 209799 h 390877"/>
              <a:gd name="connsiteX1" fmla="*/ 330391 w 501797"/>
              <a:gd name="connsiteY1" fmla="*/ 0 h 390877"/>
              <a:gd name="connsiteX2" fmla="*/ 0 w 501797"/>
              <a:gd name="connsiteY2" fmla="*/ 35636 h 390877"/>
              <a:gd name="connsiteX3" fmla="*/ 36336 w 501797"/>
              <a:gd name="connsiteY3" fmla="*/ 386020 h 390877"/>
              <a:gd name="connsiteX4" fmla="*/ 54561 w 501797"/>
              <a:gd name="connsiteY4" fmla="*/ 390877 h 390877"/>
              <a:gd name="connsiteX5" fmla="*/ 469864 w 501797"/>
              <a:gd name="connsiteY5" fmla="*/ 349499 h 390877"/>
              <a:gd name="connsiteX6" fmla="*/ 472981 w 501797"/>
              <a:gd name="connsiteY6" fmla="*/ 306364 h 390877"/>
              <a:gd name="connsiteX7" fmla="*/ 428568 w 501797"/>
              <a:gd name="connsiteY7" fmla="*/ 195439 h 390877"/>
              <a:gd name="connsiteX8" fmla="*/ 402783 w 501797"/>
              <a:gd name="connsiteY8" fmla="*/ 209799 h 390877"/>
              <a:gd name="connsiteX0" fmla="*/ 402783 w 472981"/>
              <a:gd name="connsiteY0" fmla="*/ 209799 h 390877"/>
              <a:gd name="connsiteX1" fmla="*/ 330391 w 472981"/>
              <a:gd name="connsiteY1" fmla="*/ 0 h 390877"/>
              <a:gd name="connsiteX2" fmla="*/ 0 w 472981"/>
              <a:gd name="connsiteY2" fmla="*/ 35636 h 390877"/>
              <a:gd name="connsiteX3" fmla="*/ 36336 w 472981"/>
              <a:gd name="connsiteY3" fmla="*/ 386020 h 390877"/>
              <a:gd name="connsiteX4" fmla="*/ 54561 w 472981"/>
              <a:gd name="connsiteY4" fmla="*/ 390877 h 390877"/>
              <a:gd name="connsiteX5" fmla="*/ 469864 w 472981"/>
              <a:gd name="connsiteY5" fmla="*/ 349499 h 390877"/>
              <a:gd name="connsiteX6" fmla="*/ 472981 w 472981"/>
              <a:gd name="connsiteY6" fmla="*/ 306364 h 390877"/>
              <a:gd name="connsiteX7" fmla="*/ 428568 w 472981"/>
              <a:gd name="connsiteY7" fmla="*/ 195439 h 390877"/>
              <a:gd name="connsiteX8" fmla="*/ 402783 w 472981"/>
              <a:gd name="connsiteY8" fmla="*/ 209799 h 390877"/>
              <a:gd name="connsiteX0" fmla="*/ 402783 w 469864"/>
              <a:gd name="connsiteY0" fmla="*/ 209799 h 390877"/>
              <a:gd name="connsiteX1" fmla="*/ 330391 w 469864"/>
              <a:gd name="connsiteY1" fmla="*/ 0 h 390877"/>
              <a:gd name="connsiteX2" fmla="*/ 0 w 469864"/>
              <a:gd name="connsiteY2" fmla="*/ 35636 h 390877"/>
              <a:gd name="connsiteX3" fmla="*/ 36336 w 469864"/>
              <a:gd name="connsiteY3" fmla="*/ 386020 h 390877"/>
              <a:gd name="connsiteX4" fmla="*/ 54561 w 469864"/>
              <a:gd name="connsiteY4" fmla="*/ 390877 h 390877"/>
              <a:gd name="connsiteX5" fmla="*/ 469864 w 469864"/>
              <a:gd name="connsiteY5" fmla="*/ 349499 h 390877"/>
              <a:gd name="connsiteX6" fmla="*/ 461293 w 469864"/>
              <a:gd name="connsiteY6" fmla="*/ 261466 h 390877"/>
              <a:gd name="connsiteX7" fmla="*/ 428568 w 469864"/>
              <a:gd name="connsiteY7" fmla="*/ 195439 h 390877"/>
              <a:gd name="connsiteX8" fmla="*/ 402783 w 469864"/>
              <a:gd name="connsiteY8" fmla="*/ 209799 h 390877"/>
              <a:gd name="connsiteX0" fmla="*/ 402783 w 477899"/>
              <a:gd name="connsiteY0" fmla="*/ 209799 h 390877"/>
              <a:gd name="connsiteX1" fmla="*/ 330391 w 477899"/>
              <a:gd name="connsiteY1" fmla="*/ 0 h 390877"/>
              <a:gd name="connsiteX2" fmla="*/ 0 w 477899"/>
              <a:gd name="connsiteY2" fmla="*/ 35636 h 390877"/>
              <a:gd name="connsiteX3" fmla="*/ 36336 w 477899"/>
              <a:gd name="connsiteY3" fmla="*/ 386020 h 390877"/>
              <a:gd name="connsiteX4" fmla="*/ 54561 w 477899"/>
              <a:gd name="connsiteY4" fmla="*/ 390877 h 390877"/>
              <a:gd name="connsiteX5" fmla="*/ 469864 w 477899"/>
              <a:gd name="connsiteY5" fmla="*/ 349499 h 390877"/>
              <a:gd name="connsiteX6" fmla="*/ 477656 w 477899"/>
              <a:gd name="connsiteY6" fmla="*/ 319569 h 390877"/>
              <a:gd name="connsiteX7" fmla="*/ 461293 w 477899"/>
              <a:gd name="connsiteY7" fmla="*/ 261466 h 390877"/>
              <a:gd name="connsiteX8" fmla="*/ 428568 w 477899"/>
              <a:gd name="connsiteY8" fmla="*/ 195439 h 390877"/>
              <a:gd name="connsiteX9" fmla="*/ 402783 w 477899"/>
              <a:gd name="connsiteY9" fmla="*/ 209799 h 390877"/>
              <a:gd name="connsiteX0" fmla="*/ 402783 w 480201"/>
              <a:gd name="connsiteY0" fmla="*/ 209799 h 390877"/>
              <a:gd name="connsiteX1" fmla="*/ 330391 w 480201"/>
              <a:gd name="connsiteY1" fmla="*/ 0 h 390877"/>
              <a:gd name="connsiteX2" fmla="*/ 0 w 480201"/>
              <a:gd name="connsiteY2" fmla="*/ 35636 h 390877"/>
              <a:gd name="connsiteX3" fmla="*/ 36336 w 480201"/>
              <a:gd name="connsiteY3" fmla="*/ 386020 h 390877"/>
              <a:gd name="connsiteX4" fmla="*/ 54561 w 480201"/>
              <a:gd name="connsiteY4" fmla="*/ 390877 h 390877"/>
              <a:gd name="connsiteX5" fmla="*/ 469864 w 480201"/>
              <a:gd name="connsiteY5" fmla="*/ 349499 h 390877"/>
              <a:gd name="connsiteX6" fmla="*/ 479994 w 480201"/>
              <a:gd name="connsiteY6" fmla="*/ 322210 h 390877"/>
              <a:gd name="connsiteX7" fmla="*/ 461293 w 480201"/>
              <a:gd name="connsiteY7" fmla="*/ 261466 h 390877"/>
              <a:gd name="connsiteX8" fmla="*/ 428568 w 480201"/>
              <a:gd name="connsiteY8" fmla="*/ 195439 h 390877"/>
              <a:gd name="connsiteX9" fmla="*/ 402783 w 480201"/>
              <a:gd name="connsiteY9" fmla="*/ 209799 h 390877"/>
              <a:gd name="connsiteX0" fmla="*/ 402783 w 480201"/>
              <a:gd name="connsiteY0" fmla="*/ 209799 h 390877"/>
              <a:gd name="connsiteX1" fmla="*/ 330391 w 480201"/>
              <a:gd name="connsiteY1" fmla="*/ 0 h 390877"/>
              <a:gd name="connsiteX2" fmla="*/ 31185 w 480201"/>
              <a:gd name="connsiteY2" fmla="*/ 26410 h 390877"/>
              <a:gd name="connsiteX3" fmla="*/ 0 w 480201"/>
              <a:gd name="connsiteY3" fmla="*/ 35636 h 390877"/>
              <a:gd name="connsiteX4" fmla="*/ 36336 w 480201"/>
              <a:gd name="connsiteY4" fmla="*/ 386020 h 390877"/>
              <a:gd name="connsiteX5" fmla="*/ 54561 w 480201"/>
              <a:gd name="connsiteY5" fmla="*/ 390877 h 390877"/>
              <a:gd name="connsiteX6" fmla="*/ 469864 w 480201"/>
              <a:gd name="connsiteY6" fmla="*/ 349499 h 390877"/>
              <a:gd name="connsiteX7" fmla="*/ 479994 w 480201"/>
              <a:gd name="connsiteY7" fmla="*/ 322210 h 390877"/>
              <a:gd name="connsiteX8" fmla="*/ 461293 w 480201"/>
              <a:gd name="connsiteY8" fmla="*/ 261466 h 390877"/>
              <a:gd name="connsiteX9" fmla="*/ 428568 w 480201"/>
              <a:gd name="connsiteY9" fmla="*/ 195439 h 390877"/>
              <a:gd name="connsiteX10" fmla="*/ 402783 w 480201"/>
              <a:gd name="connsiteY10" fmla="*/ 209799 h 390877"/>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37876 w 481741"/>
              <a:gd name="connsiteY4" fmla="*/ 386020 h 422570"/>
              <a:gd name="connsiteX5" fmla="*/ 0 w 481741"/>
              <a:gd name="connsiteY5" fmla="*/ 422570 h 422570"/>
              <a:gd name="connsiteX6" fmla="*/ 471404 w 481741"/>
              <a:gd name="connsiteY6" fmla="*/ 349499 h 422570"/>
              <a:gd name="connsiteX7" fmla="*/ 481534 w 481741"/>
              <a:gd name="connsiteY7" fmla="*/ 322210 h 422570"/>
              <a:gd name="connsiteX8" fmla="*/ 462833 w 481741"/>
              <a:gd name="connsiteY8" fmla="*/ 261466 h 422570"/>
              <a:gd name="connsiteX9" fmla="*/ 430108 w 481741"/>
              <a:gd name="connsiteY9" fmla="*/ 195439 h 422570"/>
              <a:gd name="connsiteX10" fmla="*/ 404323 w 481741"/>
              <a:gd name="connsiteY10" fmla="*/ 209799 h 422570"/>
              <a:gd name="connsiteX0" fmla="*/ 404323 w 481741"/>
              <a:gd name="connsiteY0" fmla="*/ 209799 h 422570"/>
              <a:gd name="connsiteX1" fmla="*/ 331931 w 481741"/>
              <a:gd name="connsiteY1" fmla="*/ 0 h 422570"/>
              <a:gd name="connsiteX2" fmla="*/ 32725 w 481741"/>
              <a:gd name="connsiteY2" fmla="*/ 26410 h 422570"/>
              <a:gd name="connsiteX3" fmla="*/ 1540 w 481741"/>
              <a:gd name="connsiteY3" fmla="*/ 35636 h 422570"/>
              <a:gd name="connsiteX4" fmla="*/ 0 w 481741"/>
              <a:gd name="connsiteY4" fmla="*/ 422570 h 422570"/>
              <a:gd name="connsiteX5" fmla="*/ 471404 w 481741"/>
              <a:gd name="connsiteY5" fmla="*/ 349499 h 422570"/>
              <a:gd name="connsiteX6" fmla="*/ 481534 w 481741"/>
              <a:gd name="connsiteY6" fmla="*/ 322210 h 422570"/>
              <a:gd name="connsiteX7" fmla="*/ 462833 w 481741"/>
              <a:gd name="connsiteY7" fmla="*/ 261466 h 422570"/>
              <a:gd name="connsiteX8" fmla="*/ 430108 w 481741"/>
              <a:gd name="connsiteY8" fmla="*/ 195439 h 422570"/>
              <a:gd name="connsiteX9" fmla="*/ 404323 w 481741"/>
              <a:gd name="connsiteY9" fmla="*/ 209799 h 422570"/>
              <a:gd name="connsiteX0" fmla="*/ 419158 w 496576"/>
              <a:gd name="connsiteY0" fmla="*/ 209799 h 422570"/>
              <a:gd name="connsiteX1" fmla="*/ 346766 w 496576"/>
              <a:gd name="connsiteY1" fmla="*/ 0 h 422570"/>
              <a:gd name="connsiteX2" fmla="*/ 47560 w 496576"/>
              <a:gd name="connsiteY2" fmla="*/ 26410 h 422570"/>
              <a:gd name="connsiteX3" fmla="*/ 12 w 496576"/>
              <a:gd name="connsiteY3" fmla="*/ 151843 h 422570"/>
              <a:gd name="connsiteX4" fmla="*/ 14835 w 496576"/>
              <a:gd name="connsiteY4" fmla="*/ 422570 h 422570"/>
              <a:gd name="connsiteX5" fmla="*/ 486239 w 496576"/>
              <a:gd name="connsiteY5" fmla="*/ 349499 h 422570"/>
              <a:gd name="connsiteX6" fmla="*/ 496369 w 496576"/>
              <a:gd name="connsiteY6" fmla="*/ 322210 h 422570"/>
              <a:gd name="connsiteX7" fmla="*/ 477668 w 496576"/>
              <a:gd name="connsiteY7" fmla="*/ 261466 h 422570"/>
              <a:gd name="connsiteX8" fmla="*/ 444943 w 496576"/>
              <a:gd name="connsiteY8" fmla="*/ 195439 h 422570"/>
              <a:gd name="connsiteX9" fmla="*/ 419158 w 496576"/>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14823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19146 w 496564"/>
              <a:gd name="connsiteY0" fmla="*/ 209799 h 422570"/>
              <a:gd name="connsiteX1" fmla="*/ 346754 w 496564"/>
              <a:gd name="connsiteY1" fmla="*/ 0 h 422570"/>
              <a:gd name="connsiteX2" fmla="*/ 47548 w 496564"/>
              <a:gd name="connsiteY2" fmla="*/ 26410 h 422570"/>
              <a:gd name="connsiteX3" fmla="*/ 0 w 496564"/>
              <a:gd name="connsiteY3" fmla="*/ 151843 h 422570"/>
              <a:gd name="connsiteX4" fmla="*/ 21836 w 496564"/>
              <a:gd name="connsiteY4" fmla="*/ 422570 h 422570"/>
              <a:gd name="connsiteX5" fmla="*/ 486227 w 496564"/>
              <a:gd name="connsiteY5" fmla="*/ 349499 h 422570"/>
              <a:gd name="connsiteX6" fmla="*/ 496357 w 496564"/>
              <a:gd name="connsiteY6" fmla="*/ 322210 h 422570"/>
              <a:gd name="connsiteX7" fmla="*/ 477656 w 496564"/>
              <a:gd name="connsiteY7" fmla="*/ 261466 h 422570"/>
              <a:gd name="connsiteX8" fmla="*/ 444931 w 496564"/>
              <a:gd name="connsiteY8" fmla="*/ 195439 h 422570"/>
              <a:gd name="connsiteX9" fmla="*/ 419146 w 496564"/>
              <a:gd name="connsiteY9" fmla="*/ 209799 h 422570"/>
              <a:gd name="connsiteX0" fmla="*/ 420687 w 498105"/>
              <a:gd name="connsiteY0" fmla="*/ 209799 h 422570"/>
              <a:gd name="connsiteX1" fmla="*/ 348295 w 498105"/>
              <a:gd name="connsiteY1" fmla="*/ 0 h 422570"/>
              <a:gd name="connsiteX2" fmla="*/ 0 w 498105"/>
              <a:gd name="connsiteY2" fmla="*/ 44898 h 422570"/>
              <a:gd name="connsiteX3" fmla="*/ 1541 w 498105"/>
              <a:gd name="connsiteY3" fmla="*/ 151843 h 422570"/>
              <a:gd name="connsiteX4" fmla="*/ 23377 w 498105"/>
              <a:gd name="connsiteY4" fmla="*/ 422570 h 422570"/>
              <a:gd name="connsiteX5" fmla="*/ 487768 w 498105"/>
              <a:gd name="connsiteY5" fmla="*/ 349499 h 422570"/>
              <a:gd name="connsiteX6" fmla="*/ 497898 w 498105"/>
              <a:gd name="connsiteY6" fmla="*/ 322210 h 422570"/>
              <a:gd name="connsiteX7" fmla="*/ 479197 w 498105"/>
              <a:gd name="connsiteY7" fmla="*/ 261466 h 422570"/>
              <a:gd name="connsiteX8" fmla="*/ 446472 w 498105"/>
              <a:gd name="connsiteY8" fmla="*/ 195439 h 422570"/>
              <a:gd name="connsiteX9" fmla="*/ 420687 w 498105"/>
              <a:gd name="connsiteY9" fmla="*/ 209799 h 42257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86029 h 398800"/>
              <a:gd name="connsiteX1" fmla="*/ 67789 w 498105"/>
              <a:gd name="connsiteY1" fmla="*/ 0 h 398800"/>
              <a:gd name="connsiteX2" fmla="*/ 0 w 498105"/>
              <a:gd name="connsiteY2" fmla="*/ 21128 h 398800"/>
              <a:gd name="connsiteX3" fmla="*/ 1541 w 498105"/>
              <a:gd name="connsiteY3" fmla="*/ 128073 h 398800"/>
              <a:gd name="connsiteX4" fmla="*/ 23377 w 498105"/>
              <a:gd name="connsiteY4" fmla="*/ 398800 h 398800"/>
              <a:gd name="connsiteX5" fmla="*/ 487768 w 498105"/>
              <a:gd name="connsiteY5" fmla="*/ 325729 h 398800"/>
              <a:gd name="connsiteX6" fmla="*/ 497898 w 498105"/>
              <a:gd name="connsiteY6" fmla="*/ 298440 h 398800"/>
              <a:gd name="connsiteX7" fmla="*/ 479197 w 498105"/>
              <a:gd name="connsiteY7" fmla="*/ 237696 h 398800"/>
              <a:gd name="connsiteX8" fmla="*/ 446472 w 498105"/>
              <a:gd name="connsiteY8" fmla="*/ 171669 h 398800"/>
              <a:gd name="connsiteX9" fmla="*/ 420687 w 498105"/>
              <a:gd name="connsiteY9" fmla="*/ 186029 h 398800"/>
              <a:gd name="connsiteX0" fmla="*/ 420687 w 498105"/>
              <a:gd name="connsiteY0" fmla="*/ 196593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420687 w 498105"/>
              <a:gd name="connsiteY9" fmla="*/ 196593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98105 w 498105"/>
              <a:gd name="connsiteY9"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35578 w 498105"/>
              <a:gd name="connsiteY9" fmla="*/ 66026 h 409364"/>
              <a:gd name="connsiteX10" fmla="*/ 98105 w 498105"/>
              <a:gd name="connsiteY10"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85668 h 409364"/>
              <a:gd name="connsiteX1" fmla="*/ 65451 w 498105"/>
              <a:gd name="connsiteY1" fmla="*/ 0 h 409364"/>
              <a:gd name="connsiteX2" fmla="*/ 0 w 498105"/>
              <a:gd name="connsiteY2" fmla="*/ 31692 h 409364"/>
              <a:gd name="connsiteX3" fmla="*/ 1541 w 498105"/>
              <a:gd name="connsiteY3" fmla="*/ 138637 h 409364"/>
              <a:gd name="connsiteX4" fmla="*/ 23377 w 498105"/>
              <a:gd name="connsiteY4" fmla="*/ 409364 h 409364"/>
              <a:gd name="connsiteX5" fmla="*/ 487768 w 498105"/>
              <a:gd name="connsiteY5" fmla="*/ 336293 h 409364"/>
              <a:gd name="connsiteX6" fmla="*/ 497898 w 498105"/>
              <a:gd name="connsiteY6" fmla="*/ 309004 h 409364"/>
              <a:gd name="connsiteX7" fmla="*/ 479197 w 498105"/>
              <a:gd name="connsiteY7" fmla="*/ 248260 h 409364"/>
              <a:gd name="connsiteX8" fmla="*/ 446472 w 498105"/>
              <a:gd name="connsiteY8" fmla="*/ 182233 h 409364"/>
              <a:gd name="connsiteX9" fmla="*/ 168304 w 498105"/>
              <a:gd name="connsiteY9" fmla="*/ 124130 h 409364"/>
              <a:gd name="connsiteX10" fmla="*/ 135578 w 498105"/>
              <a:gd name="connsiteY10" fmla="*/ 66026 h 409364"/>
              <a:gd name="connsiteX11" fmla="*/ 98105 w 498105"/>
              <a:gd name="connsiteY11" fmla="*/ 85668 h 409364"/>
              <a:gd name="connsiteX0" fmla="*/ 98105 w 498105"/>
              <a:gd name="connsiteY0" fmla="*/ 91389 h 415085"/>
              <a:gd name="connsiteX1" fmla="*/ 65451 w 498105"/>
              <a:gd name="connsiteY1" fmla="*/ 5721 h 415085"/>
              <a:gd name="connsiteX2" fmla="*/ 0 w 498105"/>
              <a:gd name="connsiteY2" fmla="*/ 37413 h 415085"/>
              <a:gd name="connsiteX3" fmla="*/ 1541 w 498105"/>
              <a:gd name="connsiteY3" fmla="*/ 144358 h 415085"/>
              <a:gd name="connsiteX4" fmla="*/ 23377 w 498105"/>
              <a:gd name="connsiteY4" fmla="*/ 415085 h 415085"/>
              <a:gd name="connsiteX5" fmla="*/ 487768 w 498105"/>
              <a:gd name="connsiteY5" fmla="*/ 342014 h 415085"/>
              <a:gd name="connsiteX6" fmla="*/ 497898 w 498105"/>
              <a:gd name="connsiteY6" fmla="*/ 314725 h 415085"/>
              <a:gd name="connsiteX7" fmla="*/ 479197 w 498105"/>
              <a:gd name="connsiteY7" fmla="*/ 253981 h 415085"/>
              <a:gd name="connsiteX8" fmla="*/ 446472 w 498105"/>
              <a:gd name="connsiteY8" fmla="*/ 187954 h 415085"/>
              <a:gd name="connsiteX9" fmla="*/ 292194 w 498105"/>
              <a:gd name="connsiteY9" fmla="*/ 438 h 415085"/>
              <a:gd name="connsiteX10" fmla="*/ 168304 w 498105"/>
              <a:gd name="connsiteY10" fmla="*/ 129851 h 415085"/>
              <a:gd name="connsiteX11" fmla="*/ 135578 w 498105"/>
              <a:gd name="connsiteY11" fmla="*/ 71747 h 415085"/>
              <a:gd name="connsiteX12" fmla="*/ 98105 w 498105"/>
              <a:gd name="connsiteY12" fmla="*/ 91389 h 415085"/>
              <a:gd name="connsiteX0" fmla="*/ 98105 w 497917"/>
              <a:gd name="connsiteY0" fmla="*/ 91389 h 415085"/>
              <a:gd name="connsiteX1" fmla="*/ 65451 w 497917"/>
              <a:gd name="connsiteY1" fmla="*/ 5721 h 415085"/>
              <a:gd name="connsiteX2" fmla="*/ 0 w 497917"/>
              <a:gd name="connsiteY2" fmla="*/ 37413 h 415085"/>
              <a:gd name="connsiteX3" fmla="*/ 1541 w 497917"/>
              <a:gd name="connsiteY3" fmla="*/ 144358 h 415085"/>
              <a:gd name="connsiteX4" fmla="*/ 23377 w 497917"/>
              <a:gd name="connsiteY4" fmla="*/ 415085 h 415085"/>
              <a:gd name="connsiteX5" fmla="*/ 340503 w 497917"/>
              <a:gd name="connsiteY5" fmla="*/ 376348 h 415085"/>
              <a:gd name="connsiteX6" fmla="*/ 497898 w 497917"/>
              <a:gd name="connsiteY6" fmla="*/ 314725 h 415085"/>
              <a:gd name="connsiteX7" fmla="*/ 479197 w 497917"/>
              <a:gd name="connsiteY7" fmla="*/ 253981 h 415085"/>
              <a:gd name="connsiteX8" fmla="*/ 446472 w 497917"/>
              <a:gd name="connsiteY8" fmla="*/ 187954 h 415085"/>
              <a:gd name="connsiteX9" fmla="*/ 292194 w 497917"/>
              <a:gd name="connsiteY9" fmla="*/ 438 h 415085"/>
              <a:gd name="connsiteX10" fmla="*/ 168304 w 497917"/>
              <a:gd name="connsiteY10" fmla="*/ 129851 h 415085"/>
              <a:gd name="connsiteX11" fmla="*/ 135578 w 497917"/>
              <a:gd name="connsiteY11" fmla="*/ 71747 h 415085"/>
              <a:gd name="connsiteX12" fmla="*/ 98105 w 497917"/>
              <a:gd name="connsiteY12" fmla="*/ 91389 h 415085"/>
              <a:gd name="connsiteX0" fmla="*/ 98105 w 479197"/>
              <a:gd name="connsiteY0" fmla="*/ 91389 h 415085"/>
              <a:gd name="connsiteX1" fmla="*/ 65451 w 479197"/>
              <a:gd name="connsiteY1" fmla="*/ 5721 h 415085"/>
              <a:gd name="connsiteX2" fmla="*/ 0 w 479197"/>
              <a:gd name="connsiteY2" fmla="*/ 37413 h 415085"/>
              <a:gd name="connsiteX3" fmla="*/ 1541 w 479197"/>
              <a:gd name="connsiteY3" fmla="*/ 144358 h 415085"/>
              <a:gd name="connsiteX4" fmla="*/ 23377 w 479197"/>
              <a:gd name="connsiteY4" fmla="*/ 415085 h 415085"/>
              <a:gd name="connsiteX5" fmla="*/ 340503 w 479197"/>
              <a:gd name="connsiteY5" fmla="*/ 376348 h 415085"/>
              <a:gd name="connsiteX6" fmla="*/ 359983 w 479197"/>
              <a:gd name="connsiteY6" fmla="*/ 362264 h 415085"/>
              <a:gd name="connsiteX7" fmla="*/ 479197 w 479197"/>
              <a:gd name="connsiteY7" fmla="*/ 253981 h 415085"/>
              <a:gd name="connsiteX8" fmla="*/ 446472 w 479197"/>
              <a:gd name="connsiteY8" fmla="*/ 187954 h 415085"/>
              <a:gd name="connsiteX9" fmla="*/ 292194 w 479197"/>
              <a:gd name="connsiteY9" fmla="*/ 438 h 415085"/>
              <a:gd name="connsiteX10" fmla="*/ 168304 w 479197"/>
              <a:gd name="connsiteY10" fmla="*/ 129851 h 415085"/>
              <a:gd name="connsiteX11" fmla="*/ 135578 w 479197"/>
              <a:gd name="connsiteY11" fmla="*/ 71747 h 415085"/>
              <a:gd name="connsiteX12" fmla="*/ 98105 w 479197"/>
              <a:gd name="connsiteY12" fmla="*/ 91389 h 415085"/>
              <a:gd name="connsiteX0" fmla="*/ 98105 w 446953"/>
              <a:gd name="connsiteY0" fmla="*/ 91389 h 415085"/>
              <a:gd name="connsiteX1" fmla="*/ 65451 w 446953"/>
              <a:gd name="connsiteY1" fmla="*/ 5721 h 415085"/>
              <a:gd name="connsiteX2" fmla="*/ 0 w 446953"/>
              <a:gd name="connsiteY2" fmla="*/ 37413 h 415085"/>
              <a:gd name="connsiteX3" fmla="*/ 1541 w 446953"/>
              <a:gd name="connsiteY3" fmla="*/ 144358 h 415085"/>
              <a:gd name="connsiteX4" fmla="*/ 23377 w 446953"/>
              <a:gd name="connsiteY4" fmla="*/ 415085 h 415085"/>
              <a:gd name="connsiteX5" fmla="*/ 340503 w 446953"/>
              <a:gd name="connsiteY5" fmla="*/ 376348 h 415085"/>
              <a:gd name="connsiteX6" fmla="*/ 359983 w 446953"/>
              <a:gd name="connsiteY6" fmla="*/ 362264 h 415085"/>
              <a:gd name="connsiteX7" fmla="*/ 362320 w 446953"/>
              <a:gd name="connsiteY7" fmla="*/ 277751 h 415085"/>
              <a:gd name="connsiteX8" fmla="*/ 446472 w 446953"/>
              <a:gd name="connsiteY8" fmla="*/ 187954 h 415085"/>
              <a:gd name="connsiteX9" fmla="*/ 292194 w 446953"/>
              <a:gd name="connsiteY9" fmla="*/ 438 h 415085"/>
              <a:gd name="connsiteX10" fmla="*/ 168304 w 446953"/>
              <a:gd name="connsiteY10" fmla="*/ 129851 h 415085"/>
              <a:gd name="connsiteX11" fmla="*/ 135578 w 446953"/>
              <a:gd name="connsiteY11" fmla="*/ 71747 h 415085"/>
              <a:gd name="connsiteX12" fmla="*/ 98105 w 446953"/>
              <a:gd name="connsiteY12" fmla="*/ 91389 h 415085"/>
              <a:gd name="connsiteX0" fmla="*/ 98105 w 362320"/>
              <a:gd name="connsiteY0" fmla="*/ 91389 h 415085"/>
              <a:gd name="connsiteX1" fmla="*/ 65451 w 362320"/>
              <a:gd name="connsiteY1" fmla="*/ 5721 h 415085"/>
              <a:gd name="connsiteX2" fmla="*/ 0 w 362320"/>
              <a:gd name="connsiteY2" fmla="*/ 37413 h 415085"/>
              <a:gd name="connsiteX3" fmla="*/ 1541 w 362320"/>
              <a:gd name="connsiteY3" fmla="*/ 144358 h 415085"/>
              <a:gd name="connsiteX4" fmla="*/ 23377 w 362320"/>
              <a:gd name="connsiteY4" fmla="*/ 415085 h 415085"/>
              <a:gd name="connsiteX5" fmla="*/ 340503 w 362320"/>
              <a:gd name="connsiteY5" fmla="*/ 376348 h 415085"/>
              <a:gd name="connsiteX6" fmla="*/ 359983 w 362320"/>
              <a:gd name="connsiteY6" fmla="*/ 362264 h 415085"/>
              <a:gd name="connsiteX7" fmla="*/ 362320 w 362320"/>
              <a:gd name="connsiteY7" fmla="*/ 277751 h 415085"/>
              <a:gd name="connsiteX8" fmla="*/ 334270 w 362320"/>
              <a:gd name="connsiteY8" fmla="*/ 180031 h 415085"/>
              <a:gd name="connsiteX9" fmla="*/ 292194 w 362320"/>
              <a:gd name="connsiteY9" fmla="*/ 438 h 415085"/>
              <a:gd name="connsiteX10" fmla="*/ 168304 w 362320"/>
              <a:gd name="connsiteY10" fmla="*/ 129851 h 415085"/>
              <a:gd name="connsiteX11" fmla="*/ 135578 w 362320"/>
              <a:gd name="connsiteY11" fmla="*/ 71747 h 415085"/>
              <a:gd name="connsiteX12" fmla="*/ 98105 w 362320"/>
              <a:gd name="connsiteY12" fmla="*/ 91389 h 415085"/>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68304 w 362320"/>
              <a:gd name="connsiteY10" fmla="*/ 124130 h 409364"/>
              <a:gd name="connsiteX11" fmla="*/ 135578 w 362320"/>
              <a:gd name="connsiteY11" fmla="*/ 66026 h 409364"/>
              <a:gd name="connsiteX12" fmla="*/ 98105 w 362320"/>
              <a:gd name="connsiteY12"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8304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56616 w 362320"/>
              <a:gd name="connsiteY11" fmla="*/ 124130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4668 w 362320"/>
              <a:gd name="connsiteY10" fmla="*/ 105642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61291 w 362320"/>
              <a:gd name="connsiteY11" fmla="*/ 121489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35578 w 362320"/>
              <a:gd name="connsiteY12" fmla="*/ 66026 h 409364"/>
              <a:gd name="connsiteX13" fmla="*/ 98105 w 362320"/>
              <a:gd name="connsiteY13" fmla="*/ 85668 h 409364"/>
              <a:gd name="connsiteX0" fmla="*/ 98105 w 362320"/>
              <a:gd name="connsiteY0" fmla="*/ 85668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13" fmla="*/ 98105 w 362320"/>
              <a:gd name="connsiteY13" fmla="*/ 85668 h 409364"/>
              <a:gd name="connsiteX0" fmla="*/ 128379 w 362320"/>
              <a:gd name="connsiteY0" fmla="*/ 392822 h 409364"/>
              <a:gd name="connsiteX1" fmla="*/ 65451 w 362320"/>
              <a:gd name="connsiteY1" fmla="*/ 0 h 409364"/>
              <a:gd name="connsiteX2" fmla="*/ 0 w 362320"/>
              <a:gd name="connsiteY2" fmla="*/ 31692 h 409364"/>
              <a:gd name="connsiteX3" fmla="*/ 1541 w 362320"/>
              <a:gd name="connsiteY3" fmla="*/ 138637 h 409364"/>
              <a:gd name="connsiteX4" fmla="*/ 23377 w 362320"/>
              <a:gd name="connsiteY4" fmla="*/ 409364 h 409364"/>
              <a:gd name="connsiteX5" fmla="*/ 340503 w 362320"/>
              <a:gd name="connsiteY5" fmla="*/ 370627 h 409364"/>
              <a:gd name="connsiteX6" fmla="*/ 359983 w 362320"/>
              <a:gd name="connsiteY6" fmla="*/ 356543 h 409364"/>
              <a:gd name="connsiteX7" fmla="*/ 362320 w 362320"/>
              <a:gd name="connsiteY7" fmla="*/ 272030 h 409364"/>
              <a:gd name="connsiteX8" fmla="*/ 334270 w 362320"/>
              <a:gd name="connsiteY8" fmla="*/ 174310 h 409364"/>
              <a:gd name="connsiteX9" fmla="*/ 226743 w 362320"/>
              <a:gd name="connsiteY9" fmla="*/ 192797 h 409364"/>
              <a:gd name="connsiteX10" fmla="*/ 189467 w 362320"/>
              <a:gd name="connsiteY10" fmla="*/ 211850 h 409364"/>
              <a:gd name="connsiteX11" fmla="*/ 106100 w 362320"/>
              <a:gd name="connsiteY11" fmla="*/ 224974 h 409364"/>
              <a:gd name="connsiteX12" fmla="*/ 128379 w 362320"/>
              <a:gd name="connsiteY12" fmla="*/ 392822 h 409364"/>
              <a:gd name="connsiteX0" fmla="*/ 128379 w 362320"/>
              <a:gd name="connsiteY0" fmla="*/ 361130 h 377672"/>
              <a:gd name="connsiteX1" fmla="*/ 0 w 362320"/>
              <a:gd name="connsiteY1" fmla="*/ 0 h 377672"/>
              <a:gd name="connsiteX2" fmla="*/ 1541 w 362320"/>
              <a:gd name="connsiteY2" fmla="*/ 106945 h 377672"/>
              <a:gd name="connsiteX3" fmla="*/ 23377 w 362320"/>
              <a:gd name="connsiteY3" fmla="*/ 377672 h 377672"/>
              <a:gd name="connsiteX4" fmla="*/ 340503 w 362320"/>
              <a:gd name="connsiteY4" fmla="*/ 338935 h 377672"/>
              <a:gd name="connsiteX5" fmla="*/ 359983 w 362320"/>
              <a:gd name="connsiteY5" fmla="*/ 324851 h 377672"/>
              <a:gd name="connsiteX6" fmla="*/ 362320 w 362320"/>
              <a:gd name="connsiteY6" fmla="*/ 240338 h 377672"/>
              <a:gd name="connsiteX7" fmla="*/ 334270 w 362320"/>
              <a:gd name="connsiteY7" fmla="*/ 142618 h 377672"/>
              <a:gd name="connsiteX8" fmla="*/ 226743 w 362320"/>
              <a:gd name="connsiteY8" fmla="*/ 161105 h 377672"/>
              <a:gd name="connsiteX9" fmla="*/ 189467 w 362320"/>
              <a:gd name="connsiteY9" fmla="*/ 180158 h 377672"/>
              <a:gd name="connsiteX10" fmla="*/ 106100 w 362320"/>
              <a:gd name="connsiteY10" fmla="*/ 193282 h 377672"/>
              <a:gd name="connsiteX11" fmla="*/ 128379 w 362320"/>
              <a:gd name="connsiteY11" fmla="*/ 361130 h 377672"/>
              <a:gd name="connsiteX0" fmla="*/ 126838 w 360779"/>
              <a:gd name="connsiteY0" fmla="*/ 254185 h 270727"/>
              <a:gd name="connsiteX1" fmla="*/ 0 w 360779"/>
              <a:gd name="connsiteY1" fmla="*/ 0 h 270727"/>
              <a:gd name="connsiteX2" fmla="*/ 21836 w 360779"/>
              <a:gd name="connsiteY2" fmla="*/ 270727 h 270727"/>
              <a:gd name="connsiteX3" fmla="*/ 338962 w 360779"/>
              <a:gd name="connsiteY3" fmla="*/ 231990 h 270727"/>
              <a:gd name="connsiteX4" fmla="*/ 358442 w 360779"/>
              <a:gd name="connsiteY4" fmla="*/ 217906 h 270727"/>
              <a:gd name="connsiteX5" fmla="*/ 360779 w 360779"/>
              <a:gd name="connsiteY5" fmla="*/ 133393 h 270727"/>
              <a:gd name="connsiteX6" fmla="*/ 332729 w 360779"/>
              <a:gd name="connsiteY6" fmla="*/ 35673 h 270727"/>
              <a:gd name="connsiteX7" fmla="*/ 225202 w 360779"/>
              <a:gd name="connsiteY7" fmla="*/ 54160 h 270727"/>
              <a:gd name="connsiteX8" fmla="*/ 187926 w 360779"/>
              <a:gd name="connsiteY8" fmla="*/ 73213 h 270727"/>
              <a:gd name="connsiteX9" fmla="*/ 104559 w 360779"/>
              <a:gd name="connsiteY9" fmla="*/ 86337 h 270727"/>
              <a:gd name="connsiteX10" fmla="*/ 126838 w 360779"/>
              <a:gd name="connsiteY10" fmla="*/ 254185 h 270727"/>
              <a:gd name="connsiteX0" fmla="*/ 105002 w 338943"/>
              <a:gd name="connsiteY0" fmla="*/ 218512 h 235054"/>
              <a:gd name="connsiteX1" fmla="*/ 0 w 338943"/>
              <a:gd name="connsiteY1" fmla="*/ 235054 h 235054"/>
              <a:gd name="connsiteX2" fmla="*/ 317126 w 338943"/>
              <a:gd name="connsiteY2" fmla="*/ 196317 h 235054"/>
              <a:gd name="connsiteX3" fmla="*/ 336606 w 338943"/>
              <a:gd name="connsiteY3" fmla="*/ 182233 h 235054"/>
              <a:gd name="connsiteX4" fmla="*/ 338943 w 338943"/>
              <a:gd name="connsiteY4" fmla="*/ 97720 h 235054"/>
              <a:gd name="connsiteX5" fmla="*/ 310893 w 338943"/>
              <a:gd name="connsiteY5" fmla="*/ 0 h 235054"/>
              <a:gd name="connsiteX6" fmla="*/ 203366 w 338943"/>
              <a:gd name="connsiteY6" fmla="*/ 18487 h 235054"/>
              <a:gd name="connsiteX7" fmla="*/ 166090 w 338943"/>
              <a:gd name="connsiteY7" fmla="*/ 37540 h 235054"/>
              <a:gd name="connsiteX8" fmla="*/ 82723 w 338943"/>
              <a:gd name="connsiteY8" fmla="*/ 50664 h 235054"/>
              <a:gd name="connsiteX9" fmla="*/ 105002 w 338943"/>
              <a:gd name="connsiteY9" fmla="*/ 218512 h 235054"/>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3367 w 256220"/>
              <a:gd name="connsiteY6" fmla="*/ 37540 h 218512"/>
              <a:gd name="connsiteX7" fmla="*/ 0 w 256220"/>
              <a:gd name="connsiteY7" fmla="*/ 50664 h 218512"/>
              <a:gd name="connsiteX8" fmla="*/ 22279 w 256220"/>
              <a:gd name="connsiteY8" fmla="*/ 218512 h 218512"/>
              <a:gd name="connsiteX0" fmla="*/ 22279 w 256220"/>
              <a:gd name="connsiteY0" fmla="*/ 218512 h 218512"/>
              <a:gd name="connsiteX1" fmla="*/ 234403 w 256220"/>
              <a:gd name="connsiteY1" fmla="*/ 196317 h 218512"/>
              <a:gd name="connsiteX2" fmla="*/ 253883 w 256220"/>
              <a:gd name="connsiteY2" fmla="*/ 182233 h 218512"/>
              <a:gd name="connsiteX3" fmla="*/ 256220 w 256220"/>
              <a:gd name="connsiteY3" fmla="*/ 97720 h 218512"/>
              <a:gd name="connsiteX4" fmla="*/ 228170 w 256220"/>
              <a:gd name="connsiteY4" fmla="*/ 0 h 218512"/>
              <a:gd name="connsiteX5" fmla="*/ 120643 w 256220"/>
              <a:gd name="connsiteY5" fmla="*/ 18487 h 218512"/>
              <a:gd name="connsiteX6" fmla="*/ 88166 w 256220"/>
              <a:gd name="connsiteY6" fmla="*/ 37540 h 218512"/>
              <a:gd name="connsiteX7" fmla="*/ 0 w 256220"/>
              <a:gd name="connsiteY7" fmla="*/ 50664 h 218512"/>
              <a:gd name="connsiteX8" fmla="*/ 22279 w 256220"/>
              <a:gd name="connsiteY8" fmla="*/ 218512 h 218512"/>
              <a:gd name="connsiteX0" fmla="*/ 0 w 341923"/>
              <a:gd name="connsiteY0" fmla="*/ 232128 h 232128"/>
              <a:gd name="connsiteX1" fmla="*/ 320106 w 341923"/>
              <a:gd name="connsiteY1" fmla="*/ 196317 h 232128"/>
              <a:gd name="connsiteX2" fmla="*/ 339586 w 341923"/>
              <a:gd name="connsiteY2" fmla="*/ 182233 h 232128"/>
              <a:gd name="connsiteX3" fmla="*/ 341923 w 341923"/>
              <a:gd name="connsiteY3" fmla="*/ 97720 h 232128"/>
              <a:gd name="connsiteX4" fmla="*/ 313873 w 341923"/>
              <a:gd name="connsiteY4" fmla="*/ 0 h 232128"/>
              <a:gd name="connsiteX5" fmla="*/ 206346 w 341923"/>
              <a:gd name="connsiteY5" fmla="*/ 18487 h 232128"/>
              <a:gd name="connsiteX6" fmla="*/ 173869 w 341923"/>
              <a:gd name="connsiteY6" fmla="*/ 37540 h 232128"/>
              <a:gd name="connsiteX7" fmla="*/ 85703 w 341923"/>
              <a:gd name="connsiteY7" fmla="*/ 50664 h 232128"/>
              <a:gd name="connsiteX8" fmla="*/ 0 w 341923"/>
              <a:gd name="connsiteY8" fmla="*/ 232128 h 232128"/>
              <a:gd name="connsiteX0" fmla="*/ 0 w 332324"/>
              <a:gd name="connsiteY0" fmla="*/ 234851 h 234851"/>
              <a:gd name="connsiteX1" fmla="*/ 310507 w 332324"/>
              <a:gd name="connsiteY1" fmla="*/ 196317 h 234851"/>
              <a:gd name="connsiteX2" fmla="*/ 329987 w 332324"/>
              <a:gd name="connsiteY2" fmla="*/ 182233 h 234851"/>
              <a:gd name="connsiteX3" fmla="*/ 332324 w 332324"/>
              <a:gd name="connsiteY3" fmla="*/ 97720 h 234851"/>
              <a:gd name="connsiteX4" fmla="*/ 304274 w 332324"/>
              <a:gd name="connsiteY4" fmla="*/ 0 h 234851"/>
              <a:gd name="connsiteX5" fmla="*/ 196747 w 332324"/>
              <a:gd name="connsiteY5" fmla="*/ 18487 h 234851"/>
              <a:gd name="connsiteX6" fmla="*/ 164270 w 332324"/>
              <a:gd name="connsiteY6" fmla="*/ 37540 h 234851"/>
              <a:gd name="connsiteX7" fmla="*/ 76104 w 332324"/>
              <a:gd name="connsiteY7" fmla="*/ 50664 h 234851"/>
              <a:gd name="connsiteX8" fmla="*/ 0 w 33232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0 w 352204"/>
              <a:gd name="connsiteY7" fmla="*/ 94237 h 234851"/>
              <a:gd name="connsiteX8" fmla="*/ 19880 w 352204"/>
              <a:gd name="connsiteY8"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96561 w 352204"/>
              <a:gd name="connsiteY7" fmla="*/ 99543 h 234851"/>
              <a:gd name="connsiteX8" fmla="*/ 0 w 352204"/>
              <a:gd name="connsiteY8" fmla="*/ 94237 h 234851"/>
              <a:gd name="connsiteX9" fmla="*/ 19880 w 352204"/>
              <a:gd name="connsiteY9"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96561 w 352204"/>
              <a:gd name="connsiteY8" fmla="*/ 99543 h 234851"/>
              <a:gd name="connsiteX9" fmla="*/ 0 w 352204"/>
              <a:gd name="connsiteY9" fmla="*/ 94237 h 234851"/>
              <a:gd name="connsiteX10" fmla="*/ 19880 w 352204"/>
              <a:gd name="connsiteY10" fmla="*/ 234851 h 234851"/>
              <a:gd name="connsiteX0" fmla="*/ 19880 w 352204"/>
              <a:gd name="connsiteY0" fmla="*/ 234851 h 234851"/>
              <a:gd name="connsiteX1" fmla="*/ 330387 w 352204"/>
              <a:gd name="connsiteY1" fmla="*/ 196317 h 234851"/>
              <a:gd name="connsiteX2" fmla="*/ 349867 w 352204"/>
              <a:gd name="connsiteY2" fmla="*/ 182233 h 234851"/>
              <a:gd name="connsiteX3" fmla="*/ 352204 w 352204"/>
              <a:gd name="connsiteY3" fmla="*/ 97720 h 234851"/>
              <a:gd name="connsiteX4" fmla="*/ 324154 w 352204"/>
              <a:gd name="connsiteY4" fmla="*/ 0 h 234851"/>
              <a:gd name="connsiteX5" fmla="*/ 216627 w 352204"/>
              <a:gd name="connsiteY5" fmla="*/ 18487 h 234851"/>
              <a:gd name="connsiteX6" fmla="*/ 184150 w 352204"/>
              <a:gd name="connsiteY6" fmla="*/ 37540 h 234851"/>
              <a:gd name="connsiteX7" fmla="*/ 101360 w 352204"/>
              <a:gd name="connsiteY7" fmla="*/ 55970 h 234851"/>
              <a:gd name="connsiteX8" fmla="*/ 103760 w 352204"/>
              <a:gd name="connsiteY8" fmla="*/ 91373 h 234851"/>
              <a:gd name="connsiteX9" fmla="*/ 0 w 352204"/>
              <a:gd name="connsiteY9" fmla="*/ 94237 h 234851"/>
              <a:gd name="connsiteX10" fmla="*/ 19880 w 3522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8960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63304 h 263304"/>
              <a:gd name="connsiteX1" fmla="*/ 327987 w 349804"/>
              <a:gd name="connsiteY1" fmla="*/ 224770 h 263304"/>
              <a:gd name="connsiteX2" fmla="*/ 347467 w 349804"/>
              <a:gd name="connsiteY2" fmla="*/ 210686 h 263304"/>
              <a:gd name="connsiteX3" fmla="*/ 349804 w 349804"/>
              <a:gd name="connsiteY3" fmla="*/ 126173 h 263304"/>
              <a:gd name="connsiteX4" fmla="*/ 321754 w 349804"/>
              <a:gd name="connsiteY4" fmla="*/ 28453 h 263304"/>
              <a:gd name="connsiteX5" fmla="*/ 214227 w 349804"/>
              <a:gd name="connsiteY5" fmla="*/ 46940 h 263304"/>
              <a:gd name="connsiteX6" fmla="*/ 181750 w 349804"/>
              <a:gd name="connsiteY6" fmla="*/ 65993 h 263304"/>
              <a:gd name="connsiteX7" fmla="*/ 96561 w 349804"/>
              <a:gd name="connsiteY7" fmla="*/ 0 h 263304"/>
              <a:gd name="connsiteX8" fmla="*/ 101360 w 349804"/>
              <a:gd name="connsiteY8" fmla="*/ 119826 h 263304"/>
              <a:gd name="connsiteX9" fmla="*/ 0 w 349804"/>
              <a:gd name="connsiteY9" fmla="*/ 130860 h 263304"/>
              <a:gd name="connsiteX10" fmla="*/ 17480 w 349804"/>
              <a:gd name="connsiteY10" fmla="*/ 263304 h 263304"/>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8692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1750 w 349804"/>
              <a:gd name="connsiteY6" fmla="*/ 37540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88949 w 349804"/>
              <a:gd name="connsiteY6" fmla="*/ 48433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7480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7480 w 349804"/>
              <a:gd name="connsiteY10" fmla="*/ 234851 h 234851"/>
              <a:gd name="connsiteX0" fmla="*/ 10281 w 349804"/>
              <a:gd name="connsiteY0" fmla="*/ 234851 h 234851"/>
              <a:gd name="connsiteX1" fmla="*/ 327987 w 349804"/>
              <a:gd name="connsiteY1" fmla="*/ 196317 h 234851"/>
              <a:gd name="connsiteX2" fmla="*/ 347467 w 349804"/>
              <a:gd name="connsiteY2" fmla="*/ 182233 h 234851"/>
              <a:gd name="connsiteX3" fmla="*/ 349804 w 349804"/>
              <a:gd name="connsiteY3" fmla="*/ 97720 h 234851"/>
              <a:gd name="connsiteX4" fmla="*/ 321754 w 349804"/>
              <a:gd name="connsiteY4" fmla="*/ 0 h 234851"/>
              <a:gd name="connsiteX5" fmla="*/ 214227 w 349804"/>
              <a:gd name="connsiteY5" fmla="*/ 18487 h 234851"/>
              <a:gd name="connsiteX6" fmla="*/ 179351 w 349804"/>
              <a:gd name="connsiteY6" fmla="*/ 42986 h 234851"/>
              <a:gd name="connsiteX7" fmla="*/ 96561 w 349804"/>
              <a:gd name="connsiteY7" fmla="*/ 55970 h 234851"/>
              <a:gd name="connsiteX8" fmla="*/ 101360 w 349804"/>
              <a:gd name="connsiteY8" fmla="*/ 91373 h 234851"/>
              <a:gd name="connsiteX9" fmla="*/ 0 w 349804"/>
              <a:gd name="connsiteY9" fmla="*/ 102407 h 234851"/>
              <a:gd name="connsiteX10" fmla="*/ 10281 w 349804"/>
              <a:gd name="connsiteY10" fmla="*/ 234851 h 23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04" h="234851">
                <a:moveTo>
                  <a:pt x="10281" y="234851"/>
                </a:moveTo>
                <a:lnTo>
                  <a:pt x="327987" y="196317"/>
                </a:lnTo>
                <a:cubicBezTo>
                  <a:pt x="325909" y="186340"/>
                  <a:pt x="349545" y="192210"/>
                  <a:pt x="347467" y="182233"/>
                </a:cubicBezTo>
                <a:lnTo>
                  <a:pt x="349804" y="97720"/>
                </a:lnTo>
                <a:cubicBezTo>
                  <a:pt x="342921" y="72043"/>
                  <a:pt x="329947" y="15654"/>
                  <a:pt x="321754" y="0"/>
                </a:cubicBezTo>
                <a:lnTo>
                  <a:pt x="214227" y="18487"/>
                </a:lnTo>
                <a:lnTo>
                  <a:pt x="179351" y="42986"/>
                </a:lnTo>
                <a:lnTo>
                  <a:pt x="96561" y="55970"/>
                </a:lnTo>
                <a:lnTo>
                  <a:pt x="101360" y="91373"/>
                </a:lnTo>
                <a:lnTo>
                  <a:pt x="0" y="102407"/>
                </a:lnTo>
                <a:lnTo>
                  <a:pt x="10281" y="23485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7" name="フリーフォーム 306"/>
          <p:cNvSpPr/>
          <p:nvPr/>
        </p:nvSpPr>
        <p:spPr>
          <a:xfrm rot="16200000">
            <a:off x="3750893" y="6362242"/>
            <a:ext cx="501597" cy="288371"/>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683" h="376062">
                <a:moveTo>
                  <a:pt x="486030" y="0"/>
                </a:moveTo>
                <a:cubicBezTo>
                  <a:pt x="328079" y="19569"/>
                  <a:pt x="160322" y="32536"/>
                  <a:pt x="2371" y="52105"/>
                </a:cubicBezTo>
                <a:lnTo>
                  <a:pt x="0" y="65295"/>
                </a:lnTo>
                <a:lnTo>
                  <a:pt x="30613" y="376062"/>
                </a:lnTo>
                <a:lnTo>
                  <a:pt x="594683" y="327216"/>
                </a:lnTo>
                <a:lnTo>
                  <a:pt x="508385" y="52105"/>
                </a:lnTo>
                <a:lnTo>
                  <a:pt x="502501" y="14690"/>
                </a:lnTo>
                <a:lnTo>
                  <a:pt x="486030"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8" name="フリーフォーム 307"/>
          <p:cNvSpPr/>
          <p:nvPr/>
        </p:nvSpPr>
        <p:spPr>
          <a:xfrm rot="16200000">
            <a:off x="3490145" y="6410341"/>
            <a:ext cx="321014" cy="450389"/>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486030 w 486030"/>
              <a:gd name="connsiteY0" fmla="*/ 0 h 197789"/>
              <a:gd name="connsiteX1" fmla="*/ 0 w 486030"/>
              <a:gd name="connsiteY1" fmla="*/ 58692 h 197789"/>
              <a:gd name="connsiteX2" fmla="*/ 12961 w 486030"/>
              <a:gd name="connsiteY2" fmla="*/ 197789 h 197789"/>
              <a:gd name="connsiteX3" fmla="*/ 343637 w 486030"/>
              <a:gd name="connsiteY3" fmla="*/ 153345 h 197789"/>
              <a:gd name="connsiteX4" fmla="*/ 486030 w 486030"/>
              <a:gd name="connsiteY4" fmla="*/ 0 h 197789"/>
              <a:gd name="connsiteX0" fmla="*/ 486030 w 594683"/>
              <a:gd name="connsiteY0" fmla="*/ 0 h 327216"/>
              <a:gd name="connsiteX1" fmla="*/ 0 w 594683"/>
              <a:gd name="connsiteY1" fmla="*/ 58692 h 327216"/>
              <a:gd name="connsiteX2" fmla="*/ 12961 w 594683"/>
              <a:gd name="connsiteY2" fmla="*/ 197789 h 327216"/>
              <a:gd name="connsiteX3" fmla="*/ 594683 w 594683"/>
              <a:gd name="connsiteY3" fmla="*/ 327216 h 327216"/>
              <a:gd name="connsiteX4" fmla="*/ 486030 w 594683"/>
              <a:gd name="connsiteY4" fmla="*/ 0 h 327216"/>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486030 w 594683"/>
              <a:gd name="connsiteY4"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2501 w 594683"/>
              <a:gd name="connsiteY4" fmla="*/ 14690 h 376062"/>
              <a:gd name="connsiteX5" fmla="*/ 486030 w 594683"/>
              <a:gd name="connsiteY5" fmla="*/ 0 h 376062"/>
              <a:gd name="connsiteX0" fmla="*/ 486030 w 620353"/>
              <a:gd name="connsiteY0" fmla="*/ 0 h 376062"/>
              <a:gd name="connsiteX1" fmla="*/ 0 w 620353"/>
              <a:gd name="connsiteY1" fmla="*/ 58692 h 376062"/>
              <a:gd name="connsiteX2" fmla="*/ 30613 w 620353"/>
              <a:gd name="connsiteY2" fmla="*/ 376062 h 376062"/>
              <a:gd name="connsiteX3" fmla="*/ 594683 w 620353"/>
              <a:gd name="connsiteY3" fmla="*/ 327216 h 376062"/>
              <a:gd name="connsiteX4" fmla="*/ 508385 w 620353"/>
              <a:gd name="connsiteY4" fmla="*/ 52105 h 376062"/>
              <a:gd name="connsiteX5" fmla="*/ 502501 w 620353"/>
              <a:gd name="connsiteY5" fmla="*/ 14690 h 376062"/>
              <a:gd name="connsiteX6" fmla="*/ 486030 w 62035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0 w 594683"/>
              <a:gd name="connsiteY1" fmla="*/ 58692 h 376062"/>
              <a:gd name="connsiteX2" fmla="*/ 30613 w 594683"/>
              <a:gd name="connsiteY2" fmla="*/ 376062 h 376062"/>
              <a:gd name="connsiteX3" fmla="*/ 594683 w 594683"/>
              <a:gd name="connsiteY3" fmla="*/ 327216 h 376062"/>
              <a:gd name="connsiteX4" fmla="*/ 508385 w 594683"/>
              <a:gd name="connsiteY4" fmla="*/ 52105 h 376062"/>
              <a:gd name="connsiteX5" fmla="*/ 502501 w 594683"/>
              <a:gd name="connsiteY5" fmla="*/ 14690 h 376062"/>
              <a:gd name="connsiteX6" fmla="*/ 486030 w 594683"/>
              <a:gd name="connsiteY6" fmla="*/ 0 h 376062"/>
              <a:gd name="connsiteX0" fmla="*/ 486030 w 594683"/>
              <a:gd name="connsiteY0" fmla="*/ 0 h 376062"/>
              <a:gd name="connsiteX1" fmla="*/ 16100 w 594683"/>
              <a:gd name="connsiteY1" fmla="*/ 49904 h 376062"/>
              <a:gd name="connsiteX2" fmla="*/ 0 w 594683"/>
              <a:gd name="connsiteY2" fmla="*/ 58692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2107 w 590760"/>
              <a:gd name="connsiteY0" fmla="*/ 0 h 376062"/>
              <a:gd name="connsiteX1" fmla="*/ 12177 w 590760"/>
              <a:gd name="connsiteY1" fmla="*/ 49904 h 376062"/>
              <a:gd name="connsiteX2" fmla="*/ 0 w 590760"/>
              <a:gd name="connsiteY2" fmla="*/ 69697 h 376062"/>
              <a:gd name="connsiteX3" fmla="*/ 26690 w 590760"/>
              <a:gd name="connsiteY3" fmla="*/ 376062 h 376062"/>
              <a:gd name="connsiteX4" fmla="*/ 590760 w 590760"/>
              <a:gd name="connsiteY4" fmla="*/ 327216 h 376062"/>
              <a:gd name="connsiteX5" fmla="*/ 504462 w 590760"/>
              <a:gd name="connsiteY5" fmla="*/ 52105 h 376062"/>
              <a:gd name="connsiteX6" fmla="*/ 498578 w 590760"/>
              <a:gd name="connsiteY6" fmla="*/ 14690 h 376062"/>
              <a:gd name="connsiteX7" fmla="*/ 482107 w 590760"/>
              <a:gd name="connsiteY7" fmla="*/ 0 h 376062"/>
              <a:gd name="connsiteX0" fmla="*/ 486030 w 594683"/>
              <a:gd name="connsiteY0" fmla="*/ 0 h 376062"/>
              <a:gd name="connsiteX1" fmla="*/ 16100 w 594683"/>
              <a:gd name="connsiteY1" fmla="*/ 49904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486030 w 594683"/>
              <a:gd name="connsiteY0" fmla="*/ 0 h 376062"/>
              <a:gd name="connsiteX1" fmla="*/ 2371 w 594683"/>
              <a:gd name="connsiteY1" fmla="*/ 52105 h 376062"/>
              <a:gd name="connsiteX2" fmla="*/ 0 w 594683"/>
              <a:gd name="connsiteY2" fmla="*/ 65295 h 376062"/>
              <a:gd name="connsiteX3" fmla="*/ 30613 w 594683"/>
              <a:gd name="connsiteY3" fmla="*/ 376062 h 376062"/>
              <a:gd name="connsiteX4" fmla="*/ 594683 w 594683"/>
              <a:gd name="connsiteY4" fmla="*/ 327216 h 376062"/>
              <a:gd name="connsiteX5" fmla="*/ 508385 w 594683"/>
              <a:gd name="connsiteY5" fmla="*/ 52105 h 376062"/>
              <a:gd name="connsiteX6" fmla="*/ 502501 w 594683"/>
              <a:gd name="connsiteY6" fmla="*/ 14690 h 376062"/>
              <a:gd name="connsiteX7" fmla="*/ 486030 w 594683"/>
              <a:gd name="connsiteY7" fmla="*/ 0 h 376062"/>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428884"/>
              <a:gd name="connsiteX1" fmla="*/ 2371 w 594683"/>
              <a:gd name="connsiteY1" fmla="*/ 104927 h 428884"/>
              <a:gd name="connsiteX2" fmla="*/ 0 w 594683"/>
              <a:gd name="connsiteY2" fmla="*/ 118117 h 428884"/>
              <a:gd name="connsiteX3" fmla="*/ 30613 w 594683"/>
              <a:gd name="connsiteY3" fmla="*/ 428884 h 428884"/>
              <a:gd name="connsiteX4" fmla="*/ 594683 w 594683"/>
              <a:gd name="connsiteY4" fmla="*/ 380038 h 428884"/>
              <a:gd name="connsiteX5" fmla="*/ 508385 w 594683"/>
              <a:gd name="connsiteY5" fmla="*/ 104927 h 428884"/>
              <a:gd name="connsiteX6" fmla="*/ 502501 w 594683"/>
              <a:gd name="connsiteY6" fmla="*/ 67512 h 428884"/>
              <a:gd name="connsiteX7" fmla="*/ 340894 w 594683"/>
              <a:gd name="connsiteY7" fmla="*/ 0 h 428884"/>
              <a:gd name="connsiteX0" fmla="*/ 340894 w 594683"/>
              <a:gd name="connsiteY0" fmla="*/ 0 h 587349"/>
              <a:gd name="connsiteX1" fmla="*/ 2371 w 594683"/>
              <a:gd name="connsiteY1" fmla="*/ 104927 h 587349"/>
              <a:gd name="connsiteX2" fmla="*/ 0 w 594683"/>
              <a:gd name="connsiteY2" fmla="*/ 118117 h 587349"/>
              <a:gd name="connsiteX3" fmla="*/ 38458 w 594683"/>
              <a:gd name="connsiteY3" fmla="*/ 587349 h 587349"/>
              <a:gd name="connsiteX4" fmla="*/ 594683 w 594683"/>
              <a:gd name="connsiteY4" fmla="*/ 380038 h 587349"/>
              <a:gd name="connsiteX5" fmla="*/ 508385 w 594683"/>
              <a:gd name="connsiteY5" fmla="*/ 104927 h 587349"/>
              <a:gd name="connsiteX6" fmla="*/ 502501 w 594683"/>
              <a:gd name="connsiteY6" fmla="*/ 67512 h 587349"/>
              <a:gd name="connsiteX7" fmla="*/ 340894 w 594683"/>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502501 w 508385"/>
              <a:gd name="connsiteY6" fmla="*/ 67512 h 587349"/>
              <a:gd name="connsiteX7" fmla="*/ 340894 w 508385"/>
              <a:gd name="connsiteY7" fmla="*/ 0 h 587349"/>
              <a:gd name="connsiteX0" fmla="*/ 340894 w 508385"/>
              <a:gd name="connsiteY0" fmla="*/ 0 h 587349"/>
              <a:gd name="connsiteX1" fmla="*/ 2371 w 508385"/>
              <a:gd name="connsiteY1" fmla="*/ 104927 h 587349"/>
              <a:gd name="connsiteX2" fmla="*/ 0 w 508385"/>
              <a:gd name="connsiteY2" fmla="*/ 118117 h 587349"/>
              <a:gd name="connsiteX3" fmla="*/ 38458 w 508385"/>
              <a:gd name="connsiteY3" fmla="*/ 587349 h 587349"/>
              <a:gd name="connsiteX4" fmla="*/ 384824 w 508385"/>
              <a:gd name="connsiteY4" fmla="*/ 549507 h 587349"/>
              <a:gd name="connsiteX5" fmla="*/ 508385 w 508385"/>
              <a:gd name="connsiteY5" fmla="*/ 104927 h 587349"/>
              <a:gd name="connsiteX6" fmla="*/ 340894 w 508385"/>
              <a:gd name="connsiteY6" fmla="*/ 0 h 587349"/>
              <a:gd name="connsiteX0" fmla="*/ 340894 w 384824"/>
              <a:gd name="connsiteY0" fmla="*/ 0 h 587349"/>
              <a:gd name="connsiteX1" fmla="*/ 2371 w 384824"/>
              <a:gd name="connsiteY1" fmla="*/ 104927 h 587349"/>
              <a:gd name="connsiteX2" fmla="*/ 0 w 384824"/>
              <a:gd name="connsiteY2" fmla="*/ 118117 h 587349"/>
              <a:gd name="connsiteX3" fmla="*/ 38458 w 384824"/>
              <a:gd name="connsiteY3" fmla="*/ 587349 h 587349"/>
              <a:gd name="connsiteX4" fmla="*/ 384824 w 384824"/>
              <a:gd name="connsiteY4" fmla="*/ 549507 h 587349"/>
              <a:gd name="connsiteX5" fmla="*/ 340894 w 384824"/>
              <a:gd name="connsiteY5" fmla="*/ 0 h 587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24" h="587349">
                <a:moveTo>
                  <a:pt x="340894" y="0"/>
                </a:moveTo>
                <a:lnTo>
                  <a:pt x="2371" y="104927"/>
                </a:lnTo>
                <a:lnTo>
                  <a:pt x="0" y="118117"/>
                </a:lnTo>
                <a:lnTo>
                  <a:pt x="38458" y="587349"/>
                </a:lnTo>
                <a:lnTo>
                  <a:pt x="384824" y="549507"/>
                </a:lnTo>
                <a:lnTo>
                  <a:pt x="340894"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09" name="フリーフォーム 308"/>
          <p:cNvSpPr/>
          <p:nvPr/>
        </p:nvSpPr>
        <p:spPr>
          <a:xfrm rot="620941">
            <a:off x="4776250" y="6361794"/>
            <a:ext cx="439619" cy="40256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529808 w 761239"/>
              <a:gd name="connsiteY0" fmla="*/ 303129 h 1336142"/>
              <a:gd name="connsiteX1" fmla="*/ 128115 w 761239"/>
              <a:gd name="connsiteY1" fmla="*/ 436652 h 1336142"/>
              <a:gd name="connsiteX2" fmla="*/ 0 w 761239"/>
              <a:gd name="connsiteY2" fmla="*/ 0 h 1336142"/>
              <a:gd name="connsiteX3" fmla="*/ 343136 w 761239"/>
              <a:gd name="connsiteY3" fmla="*/ 1336142 h 1336142"/>
              <a:gd name="connsiteX4" fmla="*/ 749514 w 761239"/>
              <a:gd name="connsiteY4" fmla="*/ 1215778 h 1336142"/>
              <a:gd name="connsiteX5" fmla="*/ 761239 w 761239"/>
              <a:gd name="connsiteY5" fmla="*/ 1192011 h 1336142"/>
              <a:gd name="connsiteX6" fmla="*/ 540366 w 761239"/>
              <a:gd name="connsiteY6" fmla="*/ 314069 h 1336142"/>
              <a:gd name="connsiteX7" fmla="*/ 529808 w 761239"/>
              <a:gd name="connsiteY7" fmla="*/ 303129 h 1336142"/>
              <a:gd name="connsiteX0" fmla="*/ 529808 w 761239"/>
              <a:gd name="connsiteY0" fmla="*/ 303129 h 1336142"/>
              <a:gd name="connsiteX1" fmla="*/ 0 w 761239"/>
              <a:gd name="connsiteY1" fmla="*/ 0 h 1336142"/>
              <a:gd name="connsiteX2" fmla="*/ 343136 w 761239"/>
              <a:gd name="connsiteY2" fmla="*/ 1336142 h 1336142"/>
              <a:gd name="connsiteX3" fmla="*/ 749514 w 761239"/>
              <a:gd name="connsiteY3" fmla="*/ 1215778 h 1336142"/>
              <a:gd name="connsiteX4" fmla="*/ 761239 w 761239"/>
              <a:gd name="connsiteY4" fmla="*/ 1192011 h 1336142"/>
              <a:gd name="connsiteX5" fmla="*/ 540366 w 761239"/>
              <a:gd name="connsiteY5" fmla="*/ 314069 h 1336142"/>
              <a:gd name="connsiteX6" fmla="*/ 529808 w 761239"/>
              <a:gd name="connsiteY6" fmla="*/ 303129 h 1336142"/>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540366 w 761239"/>
              <a:gd name="connsiteY5" fmla="*/ 455194 h 1477267"/>
              <a:gd name="connsiteX6" fmla="*/ 431558 w 761239"/>
              <a:gd name="connsiteY6" fmla="*/ 0 h 1477267"/>
              <a:gd name="connsiteX0" fmla="*/ 431558 w 761239"/>
              <a:gd name="connsiteY0" fmla="*/ 0 h 1477267"/>
              <a:gd name="connsiteX1" fmla="*/ 0 w 761239"/>
              <a:gd name="connsiteY1" fmla="*/ 141125 h 1477267"/>
              <a:gd name="connsiteX2" fmla="*/ 343136 w 761239"/>
              <a:gd name="connsiteY2" fmla="*/ 1477267 h 1477267"/>
              <a:gd name="connsiteX3" fmla="*/ 749514 w 761239"/>
              <a:gd name="connsiteY3" fmla="*/ 1356903 h 1477267"/>
              <a:gd name="connsiteX4" fmla="*/ 761239 w 761239"/>
              <a:gd name="connsiteY4" fmla="*/ 1333136 h 1477267"/>
              <a:gd name="connsiteX5" fmla="*/ 470018 w 761239"/>
              <a:gd name="connsiteY5" fmla="*/ 21311 h 1477267"/>
              <a:gd name="connsiteX6" fmla="*/ 431558 w 761239"/>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49514 w 794376"/>
              <a:gd name="connsiteY3" fmla="*/ 1356903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470018 w 794376"/>
              <a:gd name="connsiteY5" fmla="*/ 21311 h 1477267"/>
              <a:gd name="connsiteX6" fmla="*/ 431558 w 794376"/>
              <a:gd name="connsiteY6" fmla="*/ 0 h 1477267"/>
              <a:gd name="connsiteX0" fmla="*/ 431558 w 794376"/>
              <a:gd name="connsiteY0" fmla="*/ 0 h 1477267"/>
              <a:gd name="connsiteX1" fmla="*/ 0 w 794376"/>
              <a:gd name="connsiteY1" fmla="*/ 141125 h 1477267"/>
              <a:gd name="connsiteX2" fmla="*/ 343136 w 794376"/>
              <a:gd name="connsiteY2" fmla="*/ 1477267 h 1477267"/>
              <a:gd name="connsiteX3" fmla="*/ 771318 w 794376"/>
              <a:gd name="connsiteY3" fmla="*/ 1344365 h 1477267"/>
              <a:gd name="connsiteX4" fmla="*/ 794376 w 794376"/>
              <a:gd name="connsiteY4" fmla="*/ 1331690 h 1477267"/>
              <a:gd name="connsiteX5" fmla="*/ 631991 w 794376"/>
              <a:gd name="connsiteY5" fmla="*/ 648396 h 1477267"/>
              <a:gd name="connsiteX6" fmla="*/ 470018 w 794376"/>
              <a:gd name="connsiteY6" fmla="*/ 21311 h 1477267"/>
              <a:gd name="connsiteX7" fmla="*/ 431558 w 794376"/>
              <a:gd name="connsiteY7" fmla="*/ 0 h 1477267"/>
              <a:gd name="connsiteX0" fmla="*/ 493327 w 856145"/>
              <a:gd name="connsiteY0" fmla="*/ 0 h 1611558"/>
              <a:gd name="connsiteX1" fmla="*/ 61769 w 856145"/>
              <a:gd name="connsiteY1" fmla="*/ 141125 h 1611558"/>
              <a:gd name="connsiteX2" fmla="*/ 0 w 856145"/>
              <a:gd name="connsiteY2" fmla="*/ 1611558 h 1611558"/>
              <a:gd name="connsiteX3" fmla="*/ 833087 w 856145"/>
              <a:gd name="connsiteY3" fmla="*/ 1344365 h 1611558"/>
              <a:gd name="connsiteX4" fmla="*/ 856145 w 856145"/>
              <a:gd name="connsiteY4" fmla="*/ 1331690 h 1611558"/>
              <a:gd name="connsiteX5" fmla="*/ 693760 w 856145"/>
              <a:gd name="connsiteY5" fmla="*/ 648396 h 1611558"/>
              <a:gd name="connsiteX6" fmla="*/ 531787 w 856145"/>
              <a:gd name="connsiteY6" fmla="*/ 21311 h 1611558"/>
              <a:gd name="connsiteX7" fmla="*/ 493327 w 856145"/>
              <a:gd name="connsiteY7" fmla="*/ 0 h 1611558"/>
              <a:gd name="connsiteX0" fmla="*/ 835840 w 1198658"/>
              <a:gd name="connsiteY0" fmla="*/ 0 h 1611558"/>
              <a:gd name="connsiteX1" fmla="*/ 0 w 1198658"/>
              <a:gd name="connsiteY1" fmla="*/ 264549 h 1611558"/>
              <a:gd name="connsiteX2" fmla="*/ 342513 w 1198658"/>
              <a:gd name="connsiteY2" fmla="*/ 1611558 h 1611558"/>
              <a:gd name="connsiteX3" fmla="*/ 1175600 w 1198658"/>
              <a:gd name="connsiteY3" fmla="*/ 1344365 h 1611558"/>
              <a:gd name="connsiteX4" fmla="*/ 1198658 w 1198658"/>
              <a:gd name="connsiteY4" fmla="*/ 1331690 h 1611558"/>
              <a:gd name="connsiteX5" fmla="*/ 1036273 w 1198658"/>
              <a:gd name="connsiteY5" fmla="*/ 648396 h 1611558"/>
              <a:gd name="connsiteX6" fmla="*/ 874300 w 1198658"/>
              <a:gd name="connsiteY6" fmla="*/ 21311 h 1611558"/>
              <a:gd name="connsiteX7" fmla="*/ 835840 w 1198658"/>
              <a:gd name="connsiteY7" fmla="*/ 0 h 1611558"/>
              <a:gd name="connsiteX0" fmla="*/ 832069 w 1194887"/>
              <a:gd name="connsiteY0" fmla="*/ 0 h 1611558"/>
              <a:gd name="connsiteX1" fmla="*/ 0 w 1194887"/>
              <a:gd name="connsiteY1" fmla="*/ 258404 h 1611558"/>
              <a:gd name="connsiteX2" fmla="*/ 338742 w 1194887"/>
              <a:gd name="connsiteY2" fmla="*/ 1611558 h 1611558"/>
              <a:gd name="connsiteX3" fmla="*/ 1171829 w 1194887"/>
              <a:gd name="connsiteY3" fmla="*/ 1344365 h 1611558"/>
              <a:gd name="connsiteX4" fmla="*/ 1194887 w 1194887"/>
              <a:gd name="connsiteY4" fmla="*/ 1331690 h 1611558"/>
              <a:gd name="connsiteX5" fmla="*/ 1032502 w 1194887"/>
              <a:gd name="connsiteY5" fmla="*/ 648396 h 1611558"/>
              <a:gd name="connsiteX6" fmla="*/ 870529 w 1194887"/>
              <a:gd name="connsiteY6" fmla="*/ 21311 h 1611558"/>
              <a:gd name="connsiteX7" fmla="*/ 832069 w 1194887"/>
              <a:gd name="connsiteY7" fmla="*/ 0 h 1611558"/>
              <a:gd name="connsiteX0" fmla="*/ 832069 w 1194887"/>
              <a:gd name="connsiteY0" fmla="*/ 0 h 1611558"/>
              <a:gd name="connsiteX1" fmla="*/ 0 w 1194887"/>
              <a:gd name="connsiteY1" fmla="*/ 258404 h 1611558"/>
              <a:gd name="connsiteX2" fmla="*/ 318997 w 1194887"/>
              <a:gd name="connsiteY2" fmla="*/ 1584464 h 1611558"/>
              <a:gd name="connsiteX3" fmla="*/ 338742 w 1194887"/>
              <a:gd name="connsiteY3" fmla="*/ 1611558 h 1611558"/>
              <a:gd name="connsiteX4" fmla="*/ 1171829 w 1194887"/>
              <a:gd name="connsiteY4" fmla="*/ 1344365 h 1611558"/>
              <a:gd name="connsiteX5" fmla="*/ 1194887 w 1194887"/>
              <a:gd name="connsiteY5" fmla="*/ 1331690 h 1611558"/>
              <a:gd name="connsiteX6" fmla="*/ 1032502 w 1194887"/>
              <a:gd name="connsiteY6" fmla="*/ 648396 h 1611558"/>
              <a:gd name="connsiteX7" fmla="*/ 870529 w 1194887"/>
              <a:gd name="connsiteY7" fmla="*/ 21311 h 1611558"/>
              <a:gd name="connsiteX8" fmla="*/ 832069 w 1194887"/>
              <a:gd name="connsiteY8" fmla="*/ 0 h 1611558"/>
              <a:gd name="connsiteX0" fmla="*/ 970223 w 1333041"/>
              <a:gd name="connsiteY0" fmla="*/ 0 h 1611558"/>
              <a:gd name="connsiteX1" fmla="*/ 138154 w 1333041"/>
              <a:gd name="connsiteY1" fmla="*/ 258404 h 1611558"/>
              <a:gd name="connsiteX2" fmla="*/ 22171 w 1333041"/>
              <a:gd name="connsiteY2" fmla="*/ 371830 h 1611558"/>
              <a:gd name="connsiteX3" fmla="*/ 457151 w 1333041"/>
              <a:gd name="connsiteY3" fmla="*/ 1584464 h 1611558"/>
              <a:gd name="connsiteX4" fmla="*/ 476896 w 1333041"/>
              <a:gd name="connsiteY4" fmla="*/ 1611558 h 1611558"/>
              <a:gd name="connsiteX5" fmla="*/ 1309983 w 1333041"/>
              <a:gd name="connsiteY5" fmla="*/ 1344365 h 1611558"/>
              <a:gd name="connsiteX6" fmla="*/ 1333041 w 1333041"/>
              <a:gd name="connsiteY6" fmla="*/ 1331690 h 1611558"/>
              <a:gd name="connsiteX7" fmla="*/ 1170656 w 1333041"/>
              <a:gd name="connsiteY7" fmla="*/ 648396 h 1611558"/>
              <a:gd name="connsiteX8" fmla="*/ 1008683 w 1333041"/>
              <a:gd name="connsiteY8" fmla="*/ 21311 h 1611558"/>
              <a:gd name="connsiteX9" fmla="*/ 970223 w 1333041"/>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434980 w 1310870"/>
              <a:gd name="connsiteY3" fmla="*/ 1584464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11558"/>
              <a:gd name="connsiteX1" fmla="*/ 115983 w 1310870"/>
              <a:gd name="connsiteY1" fmla="*/ 258404 h 1611558"/>
              <a:gd name="connsiteX2" fmla="*/ 0 w 1310870"/>
              <a:gd name="connsiteY2" fmla="*/ 371830 h 1611558"/>
              <a:gd name="connsiteX3" fmla="*/ 247431 w 1310870"/>
              <a:gd name="connsiteY3" fmla="*/ 151564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948052 w 1310870"/>
              <a:gd name="connsiteY0" fmla="*/ 0 h 1651867"/>
              <a:gd name="connsiteX1" fmla="*/ 115983 w 1310870"/>
              <a:gd name="connsiteY1" fmla="*/ 258404 h 1651867"/>
              <a:gd name="connsiteX2" fmla="*/ 0 w 1310870"/>
              <a:gd name="connsiteY2" fmla="*/ 371830 h 1651867"/>
              <a:gd name="connsiteX3" fmla="*/ 247431 w 1310870"/>
              <a:gd name="connsiteY3" fmla="*/ 1515649 h 1651867"/>
              <a:gd name="connsiteX4" fmla="*/ 454725 w 1310870"/>
              <a:gd name="connsiteY4" fmla="*/ 1611558 h 1651867"/>
              <a:gd name="connsiteX5" fmla="*/ 1287812 w 1310870"/>
              <a:gd name="connsiteY5" fmla="*/ 1344365 h 1651867"/>
              <a:gd name="connsiteX6" fmla="*/ 1310870 w 1310870"/>
              <a:gd name="connsiteY6" fmla="*/ 1331690 h 1651867"/>
              <a:gd name="connsiteX7" fmla="*/ 1148485 w 1310870"/>
              <a:gd name="connsiteY7" fmla="*/ 648396 h 1651867"/>
              <a:gd name="connsiteX8" fmla="*/ 986512 w 1310870"/>
              <a:gd name="connsiteY8" fmla="*/ 21311 h 1651867"/>
              <a:gd name="connsiteX9" fmla="*/ 948052 w 1310870"/>
              <a:gd name="connsiteY9" fmla="*/ 0 h 1651867"/>
              <a:gd name="connsiteX0" fmla="*/ 948052 w 1310870"/>
              <a:gd name="connsiteY0" fmla="*/ 0 h 1699919"/>
              <a:gd name="connsiteX1" fmla="*/ 115983 w 1310870"/>
              <a:gd name="connsiteY1" fmla="*/ 258404 h 1699919"/>
              <a:gd name="connsiteX2" fmla="*/ 0 w 1310870"/>
              <a:gd name="connsiteY2" fmla="*/ 371830 h 1699919"/>
              <a:gd name="connsiteX3" fmla="*/ 439395 w 1310870"/>
              <a:gd name="connsiteY3" fmla="*/ 1596979 h 1699919"/>
              <a:gd name="connsiteX4" fmla="*/ 454725 w 1310870"/>
              <a:gd name="connsiteY4" fmla="*/ 1611558 h 1699919"/>
              <a:gd name="connsiteX5" fmla="*/ 1287812 w 1310870"/>
              <a:gd name="connsiteY5" fmla="*/ 1344365 h 1699919"/>
              <a:gd name="connsiteX6" fmla="*/ 1310870 w 1310870"/>
              <a:gd name="connsiteY6" fmla="*/ 1331690 h 1699919"/>
              <a:gd name="connsiteX7" fmla="*/ 1148485 w 1310870"/>
              <a:gd name="connsiteY7" fmla="*/ 648396 h 1699919"/>
              <a:gd name="connsiteX8" fmla="*/ 986512 w 1310870"/>
              <a:gd name="connsiteY8" fmla="*/ 21311 h 1699919"/>
              <a:gd name="connsiteX9" fmla="*/ 948052 w 1310870"/>
              <a:gd name="connsiteY9" fmla="*/ 0 h 1699919"/>
              <a:gd name="connsiteX0" fmla="*/ 948052 w 1310870"/>
              <a:gd name="connsiteY0" fmla="*/ 0 h 1611558"/>
              <a:gd name="connsiteX1" fmla="*/ 115983 w 1310870"/>
              <a:gd name="connsiteY1" fmla="*/ 258404 h 1611558"/>
              <a:gd name="connsiteX2" fmla="*/ 0 w 1310870"/>
              <a:gd name="connsiteY2" fmla="*/ 371830 h 1611558"/>
              <a:gd name="connsiteX3" fmla="*/ 439395 w 1310870"/>
              <a:gd name="connsiteY3" fmla="*/ 1596979 h 1611558"/>
              <a:gd name="connsiteX4" fmla="*/ 454725 w 1310870"/>
              <a:gd name="connsiteY4" fmla="*/ 1611558 h 1611558"/>
              <a:gd name="connsiteX5" fmla="*/ 1287812 w 1310870"/>
              <a:gd name="connsiteY5" fmla="*/ 1344365 h 1611558"/>
              <a:gd name="connsiteX6" fmla="*/ 1310870 w 1310870"/>
              <a:gd name="connsiteY6" fmla="*/ 1331690 h 1611558"/>
              <a:gd name="connsiteX7" fmla="*/ 1148485 w 1310870"/>
              <a:gd name="connsiteY7" fmla="*/ 648396 h 1611558"/>
              <a:gd name="connsiteX8" fmla="*/ 986512 w 1310870"/>
              <a:gd name="connsiteY8" fmla="*/ 21311 h 1611558"/>
              <a:gd name="connsiteX9" fmla="*/ 948052 w 1310870"/>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239 w 1202714"/>
              <a:gd name="connsiteY3" fmla="*/ 1596979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1558"/>
              <a:gd name="connsiteX1" fmla="*/ 7827 w 1202714"/>
              <a:gd name="connsiteY1" fmla="*/ 258404 h 1611558"/>
              <a:gd name="connsiteX2" fmla="*/ 0 w 1202714"/>
              <a:gd name="connsiteY2" fmla="*/ 274411 h 1611558"/>
              <a:gd name="connsiteX3" fmla="*/ 331661 w 1202714"/>
              <a:gd name="connsiteY3" fmla="*/ 1599577 h 1611558"/>
              <a:gd name="connsiteX4" fmla="*/ 346569 w 1202714"/>
              <a:gd name="connsiteY4" fmla="*/ 1611558 h 1611558"/>
              <a:gd name="connsiteX5" fmla="*/ 1179656 w 1202714"/>
              <a:gd name="connsiteY5" fmla="*/ 1344365 h 1611558"/>
              <a:gd name="connsiteX6" fmla="*/ 1202714 w 1202714"/>
              <a:gd name="connsiteY6" fmla="*/ 1331690 h 1611558"/>
              <a:gd name="connsiteX7" fmla="*/ 1040329 w 1202714"/>
              <a:gd name="connsiteY7" fmla="*/ 648396 h 1611558"/>
              <a:gd name="connsiteX8" fmla="*/ 878356 w 1202714"/>
              <a:gd name="connsiteY8" fmla="*/ 21311 h 1611558"/>
              <a:gd name="connsiteX9" fmla="*/ 839896 w 1202714"/>
              <a:gd name="connsiteY9" fmla="*/ 0 h 1611558"/>
              <a:gd name="connsiteX0" fmla="*/ 839896 w 1202714"/>
              <a:gd name="connsiteY0" fmla="*/ 0 h 1613930"/>
              <a:gd name="connsiteX1" fmla="*/ 7827 w 1202714"/>
              <a:gd name="connsiteY1" fmla="*/ 258404 h 1613930"/>
              <a:gd name="connsiteX2" fmla="*/ 0 w 1202714"/>
              <a:gd name="connsiteY2" fmla="*/ 274411 h 1613930"/>
              <a:gd name="connsiteX3" fmla="*/ 331661 w 1202714"/>
              <a:gd name="connsiteY3" fmla="*/ 1599577 h 1613930"/>
              <a:gd name="connsiteX4" fmla="*/ 335035 w 1202714"/>
              <a:gd name="connsiteY4" fmla="*/ 1613930 h 1613930"/>
              <a:gd name="connsiteX5" fmla="*/ 1179656 w 1202714"/>
              <a:gd name="connsiteY5" fmla="*/ 1344365 h 1613930"/>
              <a:gd name="connsiteX6" fmla="*/ 1202714 w 1202714"/>
              <a:gd name="connsiteY6" fmla="*/ 1331690 h 1613930"/>
              <a:gd name="connsiteX7" fmla="*/ 1040329 w 1202714"/>
              <a:gd name="connsiteY7" fmla="*/ 648396 h 1613930"/>
              <a:gd name="connsiteX8" fmla="*/ 878356 w 1202714"/>
              <a:gd name="connsiteY8" fmla="*/ 21311 h 1613930"/>
              <a:gd name="connsiteX9" fmla="*/ 839896 w 1202714"/>
              <a:gd name="connsiteY9" fmla="*/ 0 h 1613930"/>
              <a:gd name="connsiteX0" fmla="*/ 839896 w 1202714"/>
              <a:gd name="connsiteY0" fmla="*/ 0 h 1599577"/>
              <a:gd name="connsiteX1" fmla="*/ 7827 w 1202714"/>
              <a:gd name="connsiteY1" fmla="*/ 258404 h 1599577"/>
              <a:gd name="connsiteX2" fmla="*/ 0 w 1202714"/>
              <a:gd name="connsiteY2" fmla="*/ 274411 h 1599577"/>
              <a:gd name="connsiteX3" fmla="*/ 331661 w 1202714"/>
              <a:gd name="connsiteY3" fmla="*/ 1599577 h 1599577"/>
              <a:gd name="connsiteX4" fmla="*/ 330201 w 1202714"/>
              <a:gd name="connsiteY4" fmla="*/ 1598816 h 1599577"/>
              <a:gd name="connsiteX5" fmla="*/ 1179656 w 1202714"/>
              <a:gd name="connsiteY5" fmla="*/ 1344365 h 1599577"/>
              <a:gd name="connsiteX6" fmla="*/ 1202714 w 1202714"/>
              <a:gd name="connsiteY6" fmla="*/ 1331690 h 1599577"/>
              <a:gd name="connsiteX7" fmla="*/ 1040329 w 1202714"/>
              <a:gd name="connsiteY7" fmla="*/ 648396 h 1599577"/>
              <a:gd name="connsiteX8" fmla="*/ 878356 w 1202714"/>
              <a:gd name="connsiteY8" fmla="*/ 21311 h 1599577"/>
              <a:gd name="connsiteX9" fmla="*/ 839896 w 1202714"/>
              <a:gd name="connsiteY9" fmla="*/ 0 h 1599577"/>
              <a:gd name="connsiteX0" fmla="*/ 839896 w 1202714"/>
              <a:gd name="connsiteY0" fmla="*/ 0 h 1606836"/>
              <a:gd name="connsiteX1" fmla="*/ 7827 w 1202714"/>
              <a:gd name="connsiteY1" fmla="*/ 258404 h 1606836"/>
              <a:gd name="connsiteX2" fmla="*/ 0 w 1202714"/>
              <a:gd name="connsiteY2" fmla="*/ 274411 h 1606836"/>
              <a:gd name="connsiteX3" fmla="*/ 331661 w 1202714"/>
              <a:gd name="connsiteY3" fmla="*/ 1599577 h 1606836"/>
              <a:gd name="connsiteX4" fmla="*/ 343420 w 1202714"/>
              <a:gd name="connsiteY4" fmla="*/ 1606836 h 1606836"/>
              <a:gd name="connsiteX5" fmla="*/ 1179656 w 1202714"/>
              <a:gd name="connsiteY5" fmla="*/ 1344365 h 1606836"/>
              <a:gd name="connsiteX6" fmla="*/ 1202714 w 1202714"/>
              <a:gd name="connsiteY6" fmla="*/ 1331690 h 1606836"/>
              <a:gd name="connsiteX7" fmla="*/ 1040329 w 1202714"/>
              <a:gd name="connsiteY7" fmla="*/ 648396 h 1606836"/>
              <a:gd name="connsiteX8" fmla="*/ 878356 w 1202714"/>
              <a:gd name="connsiteY8" fmla="*/ 21311 h 1606836"/>
              <a:gd name="connsiteX9" fmla="*/ 839896 w 1202714"/>
              <a:gd name="connsiteY9" fmla="*/ 0 h 1606836"/>
              <a:gd name="connsiteX0" fmla="*/ 832069 w 1194887"/>
              <a:gd name="connsiteY0" fmla="*/ 0 h 1606836"/>
              <a:gd name="connsiteX1" fmla="*/ 0 w 1194887"/>
              <a:gd name="connsiteY1" fmla="*/ 258404 h 1606836"/>
              <a:gd name="connsiteX2" fmla="*/ 221851 w 1194887"/>
              <a:gd name="connsiteY2" fmla="*/ 1220526 h 1606836"/>
              <a:gd name="connsiteX3" fmla="*/ 323834 w 1194887"/>
              <a:gd name="connsiteY3" fmla="*/ 1599577 h 1606836"/>
              <a:gd name="connsiteX4" fmla="*/ 335593 w 1194887"/>
              <a:gd name="connsiteY4" fmla="*/ 1606836 h 1606836"/>
              <a:gd name="connsiteX5" fmla="*/ 1171829 w 1194887"/>
              <a:gd name="connsiteY5" fmla="*/ 1344365 h 1606836"/>
              <a:gd name="connsiteX6" fmla="*/ 1194887 w 1194887"/>
              <a:gd name="connsiteY6" fmla="*/ 1331690 h 1606836"/>
              <a:gd name="connsiteX7" fmla="*/ 1032502 w 1194887"/>
              <a:gd name="connsiteY7" fmla="*/ 648396 h 1606836"/>
              <a:gd name="connsiteX8" fmla="*/ 870529 w 1194887"/>
              <a:gd name="connsiteY8" fmla="*/ 21311 h 1606836"/>
              <a:gd name="connsiteX9" fmla="*/ 832069 w 1194887"/>
              <a:gd name="connsiteY9" fmla="*/ 0 h 1606836"/>
              <a:gd name="connsiteX0" fmla="*/ 610218 w 973036"/>
              <a:gd name="connsiteY0" fmla="*/ 0 h 1606836"/>
              <a:gd name="connsiteX1" fmla="*/ 10554 w 973036"/>
              <a:gd name="connsiteY1" fmla="*/ 1206643 h 1606836"/>
              <a:gd name="connsiteX2" fmla="*/ 0 w 973036"/>
              <a:gd name="connsiteY2" fmla="*/ 1220526 h 1606836"/>
              <a:gd name="connsiteX3" fmla="*/ 101983 w 973036"/>
              <a:gd name="connsiteY3" fmla="*/ 1599577 h 1606836"/>
              <a:gd name="connsiteX4" fmla="*/ 113742 w 973036"/>
              <a:gd name="connsiteY4" fmla="*/ 1606836 h 1606836"/>
              <a:gd name="connsiteX5" fmla="*/ 949978 w 973036"/>
              <a:gd name="connsiteY5" fmla="*/ 1344365 h 1606836"/>
              <a:gd name="connsiteX6" fmla="*/ 973036 w 973036"/>
              <a:gd name="connsiteY6" fmla="*/ 1331690 h 1606836"/>
              <a:gd name="connsiteX7" fmla="*/ 810651 w 973036"/>
              <a:gd name="connsiteY7" fmla="*/ 648396 h 1606836"/>
              <a:gd name="connsiteX8" fmla="*/ 648678 w 973036"/>
              <a:gd name="connsiteY8" fmla="*/ 21311 h 1606836"/>
              <a:gd name="connsiteX9" fmla="*/ 610218 w 973036"/>
              <a:gd name="connsiteY9" fmla="*/ 0 h 1606836"/>
              <a:gd name="connsiteX0" fmla="*/ 405625 w 973036"/>
              <a:gd name="connsiteY0" fmla="*/ 1054396 h 1585525"/>
              <a:gd name="connsiteX1" fmla="*/ 10554 w 973036"/>
              <a:gd name="connsiteY1" fmla="*/ 1185332 h 1585525"/>
              <a:gd name="connsiteX2" fmla="*/ 0 w 973036"/>
              <a:gd name="connsiteY2" fmla="*/ 1199215 h 1585525"/>
              <a:gd name="connsiteX3" fmla="*/ 101983 w 973036"/>
              <a:gd name="connsiteY3" fmla="*/ 1578266 h 1585525"/>
              <a:gd name="connsiteX4" fmla="*/ 113742 w 973036"/>
              <a:gd name="connsiteY4" fmla="*/ 1585525 h 1585525"/>
              <a:gd name="connsiteX5" fmla="*/ 949978 w 973036"/>
              <a:gd name="connsiteY5" fmla="*/ 1323054 h 1585525"/>
              <a:gd name="connsiteX6" fmla="*/ 973036 w 973036"/>
              <a:gd name="connsiteY6" fmla="*/ 1310379 h 1585525"/>
              <a:gd name="connsiteX7" fmla="*/ 810651 w 973036"/>
              <a:gd name="connsiteY7" fmla="*/ 627085 h 1585525"/>
              <a:gd name="connsiteX8" fmla="*/ 648678 w 973036"/>
              <a:gd name="connsiteY8" fmla="*/ 0 h 1585525"/>
              <a:gd name="connsiteX9" fmla="*/ 405625 w 973036"/>
              <a:gd name="connsiteY9" fmla="*/ 1054396 h 1585525"/>
              <a:gd name="connsiteX0" fmla="*/ 405625 w 973036"/>
              <a:gd name="connsiteY0" fmla="*/ 427311 h 958440"/>
              <a:gd name="connsiteX1" fmla="*/ 10554 w 973036"/>
              <a:gd name="connsiteY1" fmla="*/ 558247 h 958440"/>
              <a:gd name="connsiteX2" fmla="*/ 0 w 973036"/>
              <a:gd name="connsiteY2" fmla="*/ 572130 h 958440"/>
              <a:gd name="connsiteX3" fmla="*/ 101983 w 973036"/>
              <a:gd name="connsiteY3" fmla="*/ 951181 h 958440"/>
              <a:gd name="connsiteX4" fmla="*/ 113742 w 973036"/>
              <a:gd name="connsiteY4" fmla="*/ 958440 h 958440"/>
              <a:gd name="connsiteX5" fmla="*/ 949978 w 973036"/>
              <a:gd name="connsiteY5" fmla="*/ 695969 h 958440"/>
              <a:gd name="connsiteX6" fmla="*/ 973036 w 973036"/>
              <a:gd name="connsiteY6" fmla="*/ 683294 h 958440"/>
              <a:gd name="connsiteX7" fmla="*/ 810651 w 973036"/>
              <a:gd name="connsiteY7" fmla="*/ 0 h 958440"/>
              <a:gd name="connsiteX8" fmla="*/ 416183 w 973036"/>
              <a:gd name="connsiteY8" fmla="*/ 438252 h 958440"/>
              <a:gd name="connsiteX9" fmla="*/ 405625 w 973036"/>
              <a:gd name="connsiteY9" fmla="*/ 427311 h 958440"/>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949978 w 973036"/>
              <a:gd name="connsiteY5" fmla="*/ 268658 h 531129"/>
              <a:gd name="connsiteX6" fmla="*/ 973036 w 973036"/>
              <a:gd name="connsiteY6" fmla="*/ 255983 h 531129"/>
              <a:gd name="connsiteX7" fmla="*/ 416183 w 973036"/>
              <a:gd name="connsiteY7" fmla="*/ 10941 h 531129"/>
              <a:gd name="connsiteX8" fmla="*/ 405625 w 973036"/>
              <a:gd name="connsiteY8" fmla="*/ 0 h 531129"/>
              <a:gd name="connsiteX0" fmla="*/ 405625 w 973036"/>
              <a:gd name="connsiteY0" fmla="*/ 0 h 531129"/>
              <a:gd name="connsiteX1" fmla="*/ 10554 w 973036"/>
              <a:gd name="connsiteY1" fmla="*/ 130936 h 531129"/>
              <a:gd name="connsiteX2" fmla="*/ 0 w 973036"/>
              <a:gd name="connsiteY2" fmla="*/ 144819 h 531129"/>
              <a:gd name="connsiteX3" fmla="*/ 101983 w 973036"/>
              <a:gd name="connsiteY3" fmla="*/ 523870 h 531129"/>
              <a:gd name="connsiteX4" fmla="*/ 113742 w 973036"/>
              <a:gd name="connsiteY4" fmla="*/ 531129 h 531129"/>
              <a:gd name="connsiteX5" fmla="*/ 511936 w 973036"/>
              <a:gd name="connsiteY5" fmla="*/ 404395 h 531129"/>
              <a:gd name="connsiteX6" fmla="*/ 973036 w 973036"/>
              <a:gd name="connsiteY6" fmla="*/ 255983 h 531129"/>
              <a:gd name="connsiteX7" fmla="*/ 416183 w 973036"/>
              <a:gd name="connsiteY7" fmla="*/ 10941 h 531129"/>
              <a:gd name="connsiteX8" fmla="*/ 405625 w 973036"/>
              <a:gd name="connsiteY8" fmla="*/ 0 h 531129"/>
              <a:gd name="connsiteX0" fmla="*/ 405625 w 511936"/>
              <a:gd name="connsiteY0" fmla="*/ 0 h 531129"/>
              <a:gd name="connsiteX1" fmla="*/ 10554 w 511936"/>
              <a:gd name="connsiteY1" fmla="*/ 130936 h 531129"/>
              <a:gd name="connsiteX2" fmla="*/ 0 w 511936"/>
              <a:gd name="connsiteY2" fmla="*/ 144819 h 531129"/>
              <a:gd name="connsiteX3" fmla="*/ 101983 w 511936"/>
              <a:gd name="connsiteY3" fmla="*/ 523870 h 531129"/>
              <a:gd name="connsiteX4" fmla="*/ 113742 w 511936"/>
              <a:gd name="connsiteY4" fmla="*/ 531129 h 531129"/>
              <a:gd name="connsiteX5" fmla="*/ 511936 w 511936"/>
              <a:gd name="connsiteY5" fmla="*/ 404395 h 531129"/>
              <a:gd name="connsiteX6" fmla="*/ 416183 w 511936"/>
              <a:gd name="connsiteY6" fmla="*/ 10941 h 531129"/>
              <a:gd name="connsiteX7" fmla="*/ 405625 w 511936"/>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16183 w 516550"/>
              <a:gd name="connsiteY6" fmla="*/ 10941 h 531129"/>
              <a:gd name="connsiteX7" fmla="*/ 405625 w 516550"/>
              <a:gd name="connsiteY7"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405625 w 516550"/>
              <a:gd name="connsiteY0" fmla="*/ 0 h 531129"/>
              <a:gd name="connsiteX1" fmla="*/ 10554 w 516550"/>
              <a:gd name="connsiteY1" fmla="*/ 130936 h 531129"/>
              <a:gd name="connsiteX2" fmla="*/ 0 w 516550"/>
              <a:gd name="connsiteY2" fmla="*/ 144819 h 531129"/>
              <a:gd name="connsiteX3" fmla="*/ 101983 w 516550"/>
              <a:gd name="connsiteY3" fmla="*/ 523870 h 531129"/>
              <a:gd name="connsiteX4" fmla="*/ 113742 w 516550"/>
              <a:gd name="connsiteY4" fmla="*/ 531129 h 531129"/>
              <a:gd name="connsiteX5" fmla="*/ 516550 w 516550"/>
              <a:gd name="connsiteY5" fmla="*/ 403446 h 531129"/>
              <a:gd name="connsiteX6" fmla="*/ 452804 w 516550"/>
              <a:gd name="connsiteY6" fmla="*/ 129545 h 531129"/>
              <a:gd name="connsiteX7" fmla="*/ 416183 w 516550"/>
              <a:gd name="connsiteY7" fmla="*/ 10941 h 531129"/>
              <a:gd name="connsiteX8" fmla="*/ 405625 w 516550"/>
              <a:gd name="connsiteY8" fmla="*/ 0 h 531129"/>
              <a:gd name="connsiteX0" fmla="*/ 398484 w 509409"/>
              <a:gd name="connsiteY0" fmla="*/ 0 h 531129"/>
              <a:gd name="connsiteX1" fmla="*/ 3413 w 509409"/>
              <a:gd name="connsiteY1" fmla="*/ 130936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398484 w 509409"/>
              <a:gd name="connsiteY0" fmla="*/ 0 h 531129"/>
              <a:gd name="connsiteX1" fmla="*/ 8648 w 509409"/>
              <a:gd name="connsiteY1" fmla="*/ 119120 h 531129"/>
              <a:gd name="connsiteX2" fmla="*/ 0 w 509409"/>
              <a:gd name="connsiteY2" fmla="*/ 159460 h 531129"/>
              <a:gd name="connsiteX3" fmla="*/ 94842 w 509409"/>
              <a:gd name="connsiteY3" fmla="*/ 523870 h 531129"/>
              <a:gd name="connsiteX4" fmla="*/ 106601 w 509409"/>
              <a:gd name="connsiteY4" fmla="*/ 531129 h 531129"/>
              <a:gd name="connsiteX5" fmla="*/ 509409 w 509409"/>
              <a:gd name="connsiteY5" fmla="*/ 403446 h 531129"/>
              <a:gd name="connsiteX6" fmla="*/ 445663 w 509409"/>
              <a:gd name="connsiteY6" fmla="*/ 129545 h 531129"/>
              <a:gd name="connsiteX7" fmla="*/ 409042 w 509409"/>
              <a:gd name="connsiteY7" fmla="*/ 10941 h 531129"/>
              <a:gd name="connsiteX8" fmla="*/ 398484 w 509409"/>
              <a:gd name="connsiteY8" fmla="*/ 0 h 531129"/>
              <a:gd name="connsiteX0" fmla="*/ 569123 w 680048"/>
              <a:gd name="connsiteY0" fmla="*/ 0 h 531129"/>
              <a:gd name="connsiteX1" fmla="*/ 179287 w 680048"/>
              <a:gd name="connsiteY1" fmla="*/ 119120 h 531129"/>
              <a:gd name="connsiteX2" fmla="*/ 0 w 680048"/>
              <a:gd name="connsiteY2" fmla="*/ 283154 h 531129"/>
              <a:gd name="connsiteX3" fmla="*/ 265481 w 680048"/>
              <a:gd name="connsiteY3" fmla="*/ 523870 h 531129"/>
              <a:gd name="connsiteX4" fmla="*/ 277240 w 680048"/>
              <a:gd name="connsiteY4" fmla="*/ 531129 h 531129"/>
              <a:gd name="connsiteX5" fmla="*/ 680048 w 680048"/>
              <a:gd name="connsiteY5" fmla="*/ 403446 h 531129"/>
              <a:gd name="connsiteX6" fmla="*/ 616302 w 680048"/>
              <a:gd name="connsiteY6" fmla="*/ 129545 h 531129"/>
              <a:gd name="connsiteX7" fmla="*/ 579681 w 680048"/>
              <a:gd name="connsiteY7" fmla="*/ 10941 h 531129"/>
              <a:gd name="connsiteX8" fmla="*/ 569123 w 680048"/>
              <a:gd name="connsiteY8" fmla="*/ 0 h 531129"/>
              <a:gd name="connsiteX0" fmla="*/ 570522 w 681447"/>
              <a:gd name="connsiteY0" fmla="*/ 0 h 531129"/>
              <a:gd name="connsiteX1" fmla="*/ 180686 w 681447"/>
              <a:gd name="connsiteY1" fmla="*/ 119120 h 531129"/>
              <a:gd name="connsiteX2" fmla="*/ 1399 w 681447"/>
              <a:gd name="connsiteY2" fmla="*/ 283154 h 531129"/>
              <a:gd name="connsiteX3" fmla="*/ 266880 w 681447"/>
              <a:gd name="connsiteY3" fmla="*/ 523870 h 531129"/>
              <a:gd name="connsiteX4" fmla="*/ 278639 w 681447"/>
              <a:gd name="connsiteY4" fmla="*/ 531129 h 531129"/>
              <a:gd name="connsiteX5" fmla="*/ 681447 w 681447"/>
              <a:gd name="connsiteY5" fmla="*/ 403446 h 531129"/>
              <a:gd name="connsiteX6" fmla="*/ 617701 w 681447"/>
              <a:gd name="connsiteY6" fmla="*/ 129545 h 531129"/>
              <a:gd name="connsiteX7" fmla="*/ 581080 w 681447"/>
              <a:gd name="connsiteY7" fmla="*/ 10941 h 531129"/>
              <a:gd name="connsiteX8" fmla="*/ 570522 w 681447"/>
              <a:gd name="connsiteY8" fmla="*/ 0 h 531129"/>
              <a:gd name="connsiteX0" fmla="*/ 436722 w 547647"/>
              <a:gd name="connsiteY0" fmla="*/ 0 h 531129"/>
              <a:gd name="connsiteX1" fmla="*/ 46886 w 547647"/>
              <a:gd name="connsiteY1" fmla="*/ 119120 h 531129"/>
              <a:gd name="connsiteX2" fmla="*/ 42430 w 547647"/>
              <a:gd name="connsiteY2" fmla="*/ 155914 h 531129"/>
              <a:gd name="connsiteX3" fmla="*/ 133080 w 547647"/>
              <a:gd name="connsiteY3" fmla="*/ 523870 h 531129"/>
              <a:gd name="connsiteX4" fmla="*/ 144839 w 547647"/>
              <a:gd name="connsiteY4" fmla="*/ 531129 h 531129"/>
              <a:gd name="connsiteX5" fmla="*/ 547647 w 547647"/>
              <a:gd name="connsiteY5" fmla="*/ 403446 h 531129"/>
              <a:gd name="connsiteX6" fmla="*/ 483901 w 547647"/>
              <a:gd name="connsiteY6" fmla="*/ 129545 h 531129"/>
              <a:gd name="connsiteX7" fmla="*/ 447280 w 547647"/>
              <a:gd name="connsiteY7" fmla="*/ 10941 h 531129"/>
              <a:gd name="connsiteX8" fmla="*/ 436722 w 547647"/>
              <a:gd name="connsiteY8" fmla="*/ 0 h 531129"/>
              <a:gd name="connsiteX0" fmla="*/ 434088 w 545013"/>
              <a:gd name="connsiteY0" fmla="*/ 0 h 531129"/>
              <a:gd name="connsiteX1" fmla="*/ 44252 w 545013"/>
              <a:gd name="connsiteY1" fmla="*/ 119120 h 531129"/>
              <a:gd name="connsiteX2" fmla="*/ 39796 w 545013"/>
              <a:gd name="connsiteY2" fmla="*/ 155914 h 531129"/>
              <a:gd name="connsiteX3" fmla="*/ 130446 w 545013"/>
              <a:gd name="connsiteY3" fmla="*/ 523870 h 531129"/>
              <a:gd name="connsiteX4" fmla="*/ 142205 w 545013"/>
              <a:gd name="connsiteY4" fmla="*/ 531129 h 531129"/>
              <a:gd name="connsiteX5" fmla="*/ 545013 w 545013"/>
              <a:gd name="connsiteY5" fmla="*/ 403446 h 531129"/>
              <a:gd name="connsiteX6" fmla="*/ 481267 w 545013"/>
              <a:gd name="connsiteY6" fmla="*/ 129545 h 531129"/>
              <a:gd name="connsiteX7" fmla="*/ 444646 w 545013"/>
              <a:gd name="connsiteY7" fmla="*/ 10941 h 531129"/>
              <a:gd name="connsiteX8" fmla="*/ 434088 w 545013"/>
              <a:gd name="connsiteY8" fmla="*/ 0 h 531129"/>
              <a:gd name="connsiteX0" fmla="*/ 403422 w 514347"/>
              <a:gd name="connsiteY0" fmla="*/ 0 h 531129"/>
              <a:gd name="connsiteX1" fmla="*/ 13586 w 514347"/>
              <a:gd name="connsiteY1" fmla="*/ 119120 h 531129"/>
              <a:gd name="connsiteX2" fmla="*/ 9130 w 514347"/>
              <a:gd name="connsiteY2" fmla="*/ 155914 h 531129"/>
              <a:gd name="connsiteX3" fmla="*/ 99780 w 514347"/>
              <a:gd name="connsiteY3" fmla="*/ 523870 h 531129"/>
              <a:gd name="connsiteX4" fmla="*/ 111539 w 514347"/>
              <a:gd name="connsiteY4" fmla="*/ 531129 h 531129"/>
              <a:gd name="connsiteX5" fmla="*/ 514347 w 514347"/>
              <a:gd name="connsiteY5" fmla="*/ 403446 h 531129"/>
              <a:gd name="connsiteX6" fmla="*/ 450601 w 514347"/>
              <a:gd name="connsiteY6" fmla="*/ 129545 h 531129"/>
              <a:gd name="connsiteX7" fmla="*/ 413980 w 514347"/>
              <a:gd name="connsiteY7" fmla="*/ 10941 h 531129"/>
              <a:gd name="connsiteX8" fmla="*/ 403422 w 514347"/>
              <a:gd name="connsiteY8" fmla="*/ 0 h 531129"/>
              <a:gd name="connsiteX0" fmla="*/ 397287 w 508212"/>
              <a:gd name="connsiteY0" fmla="*/ 0 h 531129"/>
              <a:gd name="connsiteX1" fmla="*/ 7451 w 508212"/>
              <a:gd name="connsiteY1" fmla="*/ 119120 h 531129"/>
              <a:gd name="connsiteX2" fmla="*/ 2995 w 508212"/>
              <a:gd name="connsiteY2" fmla="*/ 155914 h 531129"/>
              <a:gd name="connsiteX3" fmla="*/ 93645 w 508212"/>
              <a:gd name="connsiteY3" fmla="*/ 523870 h 531129"/>
              <a:gd name="connsiteX4" fmla="*/ 105404 w 508212"/>
              <a:gd name="connsiteY4" fmla="*/ 531129 h 531129"/>
              <a:gd name="connsiteX5" fmla="*/ 508212 w 508212"/>
              <a:gd name="connsiteY5" fmla="*/ 403446 h 531129"/>
              <a:gd name="connsiteX6" fmla="*/ 444466 w 508212"/>
              <a:gd name="connsiteY6" fmla="*/ 129545 h 531129"/>
              <a:gd name="connsiteX7" fmla="*/ 407845 w 508212"/>
              <a:gd name="connsiteY7" fmla="*/ 10941 h 531129"/>
              <a:gd name="connsiteX8" fmla="*/ 397287 w 508212"/>
              <a:gd name="connsiteY8" fmla="*/ 0 h 531129"/>
              <a:gd name="connsiteX0" fmla="*/ 507592 w 618517"/>
              <a:gd name="connsiteY0" fmla="*/ 382997 h 914126"/>
              <a:gd name="connsiteX1" fmla="*/ 590 w 618517"/>
              <a:gd name="connsiteY1" fmla="*/ 8 h 914126"/>
              <a:gd name="connsiteX2" fmla="*/ 113300 w 618517"/>
              <a:gd name="connsiteY2" fmla="*/ 538911 h 914126"/>
              <a:gd name="connsiteX3" fmla="*/ 203950 w 618517"/>
              <a:gd name="connsiteY3" fmla="*/ 906867 h 914126"/>
              <a:gd name="connsiteX4" fmla="*/ 215709 w 618517"/>
              <a:gd name="connsiteY4" fmla="*/ 914126 h 914126"/>
              <a:gd name="connsiteX5" fmla="*/ 618517 w 618517"/>
              <a:gd name="connsiteY5" fmla="*/ 786443 h 914126"/>
              <a:gd name="connsiteX6" fmla="*/ 554771 w 618517"/>
              <a:gd name="connsiteY6" fmla="*/ 512542 h 914126"/>
              <a:gd name="connsiteX7" fmla="*/ 518150 w 618517"/>
              <a:gd name="connsiteY7" fmla="*/ 393938 h 914126"/>
              <a:gd name="connsiteX8" fmla="*/ 507592 w 618517"/>
              <a:gd name="connsiteY8" fmla="*/ 382997 h 914126"/>
              <a:gd name="connsiteX0" fmla="*/ 521334 w 632259"/>
              <a:gd name="connsiteY0" fmla="*/ 383332 h 914461"/>
              <a:gd name="connsiteX1" fmla="*/ 14332 w 632259"/>
              <a:gd name="connsiteY1" fmla="*/ 343 h 914461"/>
              <a:gd name="connsiteX2" fmla="*/ 1050 w 632259"/>
              <a:gd name="connsiteY2" fmla="*/ 12102 h 914461"/>
              <a:gd name="connsiteX3" fmla="*/ 217692 w 632259"/>
              <a:gd name="connsiteY3" fmla="*/ 907202 h 914461"/>
              <a:gd name="connsiteX4" fmla="*/ 229451 w 632259"/>
              <a:gd name="connsiteY4" fmla="*/ 914461 h 914461"/>
              <a:gd name="connsiteX5" fmla="*/ 632259 w 632259"/>
              <a:gd name="connsiteY5" fmla="*/ 786778 h 914461"/>
              <a:gd name="connsiteX6" fmla="*/ 568513 w 632259"/>
              <a:gd name="connsiteY6" fmla="*/ 512877 h 914461"/>
              <a:gd name="connsiteX7" fmla="*/ 531892 w 632259"/>
              <a:gd name="connsiteY7" fmla="*/ 394273 h 914461"/>
              <a:gd name="connsiteX8" fmla="*/ 521334 w 632259"/>
              <a:gd name="connsiteY8" fmla="*/ 383332 h 914461"/>
              <a:gd name="connsiteX0" fmla="*/ 407939 w 632259"/>
              <a:gd name="connsiteY0" fmla="*/ 0 h 1039386"/>
              <a:gd name="connsiteX1" fmla="*/ 14332 w 632259"/>
              <a:gd name="connsiteY1" fmla="*/ 125268 h 1039386"/>
              <a:gd name="connsiteX2" fmla="*/ 1050 w 632259"/>
              <a:gd name="connsiteY2" fmla="*/ 137027 h 1039386"/>
              <a:gd name="connsiteX3" fmla="*/ 217692 w 632259"/>
              <a:gd name="connsiteY3" fmla="*/ 1032127 h 1039386"/>
              <a:gd name="connsiteX4" fmla="*/ 229451 w 632259"/>
              <a:gd name="connsiteY4" fmla="*/ 1039386 h 1039386"/>
              <a:gd name="connsiteX5" fmla="*/ 632259 w 632259"/>
              <a:gd name="connsiteY5" fmla="*/ 911703 h 1039386"/>
              <a:gd name="connsiteX6" fmla="*/ 568513 w 632259"/>
              <a:gd name="connsiteY6" fmla="*/ 637802 h 1039386"/>
              <a:gd name="connsiteX7" fmla="*/ 531892 w 632259"/>
              <a:gd name="connsiteY7" fmla="*/ 519198 h 1039386"/>
              <a:gd name="connsiteX8" fmla="*/ 407939 w 632259"/>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529655 w 630022"/>
              <a:gd name="connsiteY7" fmla="*/ 519198 h 1039386"/>
              <a:gd name="connsiteX8" fmla="*/ 405702 w 630022"/>
              <a:gd name="connsiteY8"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566276 w 630022"/>
              <a:gd name="connsiteY6" fmla="*/ 637802 h 1039386"/>
              <a:gd name="connsiteX7" fmla="*/ 405702 w 630022"/>
              <a:gd name="connsiteY7" fmla="*/ 0 h 1039386"/>
              <a:gd name="connsiteX0" fmla="*/ 405702 w 630022"/>
              <a:gd name="connsiteY0" fmla="*/ 0 h 1039386"/>
              <a:gd name="connsiteX1" fmla="*/ 12095 w 630022"/>
              <a:gd name="connsiteY1" fmla="*/ 125268 h 1039386"/>
              <a:gd name="connsiteX2" fmla="*/ 1341 w 630022"/>
              <a:gd name="connsiteY2" fmla="*/ 152616 h 1039386"/>
              <a:gd name="connsiteX3" fmla="*/ 215455 w 630022"/>
              <a:gd name="connsiteY3" fmla="*/ 1032127 h 1039386"/>
              <a:gd name="connsiteX4" fmla="*/ 227214 w 630022"/>
              <a:gd name="connsiteY4" fmla="*/ 1039386 h 1039386"/>
              <a:gd name="connsiteX5" fmla="*/ 630022 w 630022"/>
              <a:gd name="connsiteY5" fmla="*/ 911703 h 1039386"/>
              <a:gd name="connsiteX6" fmla="*/ 405702 w 630022"/>
              <a:gd name="connsiteY6" fmla="*/ 0 h 1039386"/>
              <a:gd name="connsiteX0" fmla="*/ 405702 w 632148"/>
              <a:gd name="connsiteY0" fmla="*/ 0 h 1039386"/>
              <a:gd name="connsiteX1" fmla="*/ 12095 w 632148"/>
              <a:gd name="connsiteY1" fmla="*/ 125268 h 1039386"/>
              <a:gd name="connsiteX2" fmla="*/ 1341 w 632148"/>
              <a:gd name="connsiteY2" fmla="*/ 152616 h 1039386"/>
              <a:gd name="connsiteX3" fmla="*/ 215455 w 632148"/>
              <a:gd name="connsiteY3" fmla="*/ 1032127 h 1039386"/>
              <a:gd name="connsiteX4" fmla="*/ 227214 w 632148"/>
              <a:gd name="connsiteY4" fmla="*/ 1039386 h 1039386"/>
              <a:gd name="connsiteX5" fmla="*/ 632148 w 632148"/>
              <a:gd name="connsiteY5" fmla="*/ 954222 h 1039386"/>
              <a:gd name="connsiteX6" fmla="*/ 405702 w 632148"/>
              <a:gd name="connsiteY6" fmla="*/ 0 h 1039386"/>
              <a:gd name="connsiteX0" fmla="*/ 405702 w 652971"/>
              <a:gd name="connsiteY0" fmla="*/ 0 h 1039386"/>
              <a:gd name="connsiteX1" fmla="*/ 12095 w 652971"/>
              <a:gd name="connsiteY1" fmla="*/ 125268 h 1039386"/>
              <a:gd name="connsiteX2" fmla="*/ 1341 w 652971"/>
              <a:gd name="connsiteY2" fmla="*/ 152616 h 1039386"/>
              <a:gd name="connsiteX3" fmla="*/ 215455 w 652971"/>
              <a:gd name="connsiteY3" fmla="*/ 1032127 h 1039386"/>
              <a:gd name="connsiteX4" fmla="*/ 227214 w 652971"/>
              <a:gd name="connsiteY4" fmla="*/ 1039386 h 1039386"/>
              <a:gd name="connsiteX5" fmla="*/ 632148 w 652971"/>
              <a:gd name="connsiteY5" fmla="*/ 954222 h 1039386"/>
              <a:gd name="connsiteX6" fmla="*/ 645551 w 652971"/>
              <a:gd name="connsiteY6" fmla="*/ 935612 h 1039386"/>
              <a:gd name="connsiteX7" fmla="*/ 405702 w 652971"/>
              <a:gd name="connsiteY7" fmla="*/ 0 h 1039386"/>
              <a:gd name="connsiteX0" fmla="*/ 405702 w 645551"/>
              <a:gd name="connsiteY0" fmla="*/ 0 h 1039386"/>
              <a:gd name="connsiteX1" fmla="*/ 12095 w 645551"/>
              <a:gd name="connsiteY1" fmla="*/ 125268 h 1039386"/>
              <a:gd name="connsiteX2" fmla="*/ 1341 w 645551"/>
              <a:gd name="connsiteY2" fmla="*/ 152616 h 1039386"/>
              <a:gd name="connsiteX3" fmla="*/ 215455 w 645551"/>
              <a:gd name="connsiteY3" fmla="*/ 1032127 h 1039386"/>
              <a:gd name="connsiteX4" fmla="*/ 227214 w 645551"/>
              <a:gd name="connsiteY4" fmla="*/ 1039386 h 1039386"/>
              <a:gd name="connsiteX5" fmla="*/ 632148 w 645551"/>
              <a:gd name="connsiteY5" fmla="*/ 954222 h 1039386"/>
              <a:gd name="connsiteX6" fmla="*/ 645551 w 645551"/>
              <a:gd name="connsiteY6" fmla="*/ 935612 h 1039386"/>
              <a:gd name="connsiteX7" fmla="*/ 405702 w 645551"/>
              <a:gd name="connsiteY7" fmla="*/ 0 h 1039386"/>
              <a:gd name="connsiteX0" fmla="*/ 407588 w 645551"/>
              <a:gd name="connsiteY0" fmla="*/ 0 h 1042457"/>
              <a:gd name="connsiteX1" fmla="*/ 12095 w 645551"/>
              <a:gd name="connsiteY1" fmla="*/ 128339 h 1042457"/>
              <a:gd name="connsiteX2" fmla="*/ 1341 w 645551"/>
              <a:gd name="connsiteY2" fmla="*/ 155687 h 1042457"/>
              <a:gd name="connsiteX3" fmla="*/ 215455 w 645551"/>
              <a:gd name="connsiteY3" fmla="*/ 1035198 h 1042457"/>
              <a:gd name="connsiteX4" fmla="*/ 227214 w 645551"/>
              <a:gd name="connsiteY4" fmla="*/ 1042457 h 1042457"/>
              <a:gd name="connsiteX5" fmla="*/ 632148 w 645551"/>
              <a:gd name="connsiteY5" fmla="*/ 957293 h 1042457"/>
              <a:gd name="connsiteX6" fmla="*/ 645551 w 645551"/>
              <a:gd name="connsiteY6" fmla="*/ 938683 h 1042457"/>
              <a:gd name="connsiteX7" fmla="*/ 407588 w 645551"/>
              <a:gd name="connsiteY7" fmla="*/ 0 h 1042457"/>
              <a:gd name="connsiteX0" fmla="*/ 414505 w 645551"/>
              <a:gd name="connsiteY0" fmla="*/ 0 h 1030083"/>
              <a:gd name="connsiteX1" fmla="*/ 12095 w 645551"/>
              <a:gd name="connsiteY1" fmla="*/ 115965 h 1030083"/>
              <a:gd name="connsiteX2" fmla="*/ 1341 w 645551"/>
              <a:gd name="connsiteY2" fmla="*/ 143313 h 1030083"/>
              <a:gd name="connsiteX3" fmla="*/ 215455 w 645551"/>
              <a:gd name="connsiteY3" fmla="*/ 1022824 h 1030083"/>
              <a:gd name="connsiteX4" fmla="*/ 227214 w 645551"/>
              <a:gd name="connsiteY4" fmla="*/ 1030083 h 1030083"/>
              <a:gd name="connsiteX5" fmla="*/ 632148 w 645551"/>
              <a:gd name="connsiteY5" fmla="*/ 944919 h 1030083"/>
              <a:gd name="connsiteX6" fmla="*/ 645551 w 645551"/>
              <a:gd name="connsiteY6" fmla="*/ 926309 h 1030083"/>
              <a:gd name="connsiteX7" fmla="*/ 414505 w 645551"/>
              <a:gd name="connsiteY7" fmla="*/ 0 h 1030083"/>
              <a:gd name="connsiteX0" fmla="*/ 414505 w 645551"/>
              <a:gd name="connsiteY0" fmla="*/ 6036 h 1036119"/>
              <a:gd name="connsiteX1" fmla="*/ 380931 w 645551"/>
              <a:gd name="connsiteY1" fmla="*/ 5242 h 1036119"/>
              <a:gd name="connsiteX2" fmla="*/ 12095 w 645551"/>
              <a:gd name="connsiteY2" fmla="*/ 122001 h 1036119"/>
              <a:gd name="connsiteX3" fmla="*/ 1341 w 645551"/>
              <a:gd name="connsiteY3" fmla="*/ 149349 h 1036119"/>
              <a:gd name="connsiteX4" fmla="*/ 215455 w 645551"/>
              <a:gd name="connsiteY4" fmla="*/ 1028860 h 1036119"/>
              <a:gd name="connsiteX5" fmla="*/ 227214 w 645551"/>
              <a:gd name="connsiteY5" fmla="*/ 1036119 h 1036119"/>
              <a:gd name="connsiteX6" fmla="*/ 632148 w 645551"/>
              <a:gd name="connsiteY6" fmla="*/ 950955 h 1036119"/>
              <a:gd name="connsiteX7" fmla="*/ 645551 w 645551"/>
              <a:gd name="connsiteY7" fmla="*/ 932345 h 1036119"/>
              <a:gd name="connsiteX8" fmla="*/ 414505 w 645551"/>
              <a:gd name="connsiteY8" fmla="*/ 6036 h 1036119"/>
              <a:gd name="connsiteX0" fmla="*/ 414505 w 645551"/>
              <a:gd name="connsiteY0" fmla="*/ 794 h 1030877"/>
              <a:gd name="connsiteX1" fmla="*/ 380931 w 645551"/>
              <a:gd name="connsiteY1" fmla="*/ 0 h 1030877"/>
              <a:gd name="connsiteX2" fmla="*/ 12095 w 645551"/>
              <a:gd name="connsiteY2" fmla="*/ 116759 h 1030877"/>
              <a:gd name="connsiteX3" fmla="*/ 1341 w 645551"/>
              <a:gd name="connsiteY3" fmla="*/ 144107 h 1030877"/>
              <a:gd name="connsiteX4" fmla="*/ 215455 w 645551"/>
              <a:gd name="connsiteY4" fmla="*/ 1023618 h 1030877"/>
              <a:gd name="connsiteX5" fmla="*/ 227214 w 645551"/>
              <a:gd name="connsiteY5" fmla="*/ 1030877 h 1030877"/>
              <a:gd name="connsiteX6" fmla="*/ 632148 w 645551"/>
              <a:gd name="connsiteY6" fmla="*/ 945713 h 1030877"/>
              <a:gd name="connsiteX7" fmla="*/ 645551 w 645551"/>
              <a:gd name="connsiteY7" fmla="*/ 927103 h 1030877"/>
              <a:gd name="connsiteX8" fmla="*/ 414505 w 645551"/>
              <a:gd name="connsiteY8" fmla="*/ 794 h 1030877"/>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215455 w 645551"/>
              <a:gd name="connsiteY4" fmla="*/ 1032371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1039630"/>
              <a:gd name="connsiteX1" fmla="*/ 396687 w 645551"/>
              <a:gd name="connsiteY1" fmla="*/ 0 h 1039630"/>
              <a:gd name="connsiteX2" fmla="*/ 12095 w 645551"/>
              <a:gd name="connsiteY2" fmla="*/ 125512 h 1039630"/>
              <a:gd name="connsiteX3" fmla="*/ 1341 w 645551"/>
              <a:gd name="connsiteY3" fmla="*/ 152860 h 1039630"/>
              <a:gd name="connsiteX4" fmla="*/ 99170 w 645551"/>
              <a:gd name="connsiteY4" fmla="*/ 543070 h 1039630"/>
              <a:gd name="connsiteX5" fmla="*/ 227214 w 645551"/>
              <a:gd name="connsiteY5" fmla="*/ 1039630 h 1039630"/>
              <a:gd name="connsiteX6" fmla="*/ 632148 w 645551"/>
              <a:gd name="connsiteY6" fmla="*/ 954466 h 1039630"/>
              <a:gd name="connsiteX7" fmla="*/ 645551 w 645551"/>
              <a:gd name="connsiteY7" fmla="*/ 935856 h 1039630"/>
              <a:gd name="connsiteX8" fmla="*/ 414505 w 645551"/>
              <a:gd name="connsiteY8" fmla="*/ 9547 h 1039630"/>
              <a:gd name="connsiteX0" fmla="*/ 414505 w 645551"/>
              <a:gd name="connsiteY0" fmla="*/ 9547 h 954466"/>
              <a:gd name="connsiteX1" fmla="*/ 396687 w 645551"/>
              <a:gd name="connsiteY1" fmla="*/ 0 h 954466"/>
              <a:gd name="connsiteX2" fmla="*/ 12095 w 645551"/>
              <a:gd name="connsiteY2" fmla="*/ 125512 h 954466"/>
              <a:gd name="connsiteX3" fmla="*/ 1341 w 645551"/>
              <a:gd name="connsiteY3" fmla="*/ 152860 h 954466"/>
              <a:gd name="connsiteX4" fmla="*/ 99170 w 645551"/>
              <a:gd name="connsiteY4" fmla="*/ 543070 h 954466"/>
              <a:gd name="connsiteX5" fmla="*/ 632148 w 645551"/>
              <a:gd name="connsiteY5" fmla="*/ 954466 h 954466"/>
              <a:gd name="connsiteX6" fmla="*/ 645551 w 645551"/>
              <a:gd name="connsiteY6" fmla="*/ 935856 h 954466"/>
              <a:gd name="connsiteX7" fmla="*/ 414505 w 645551"/>
              <a:gd name="connsiteY7" fmla="*/ 9547 h 954466"/>
              <a:gd name="connsiteX0" fmla="*/ 414505 w 632148"/>
              <a:gd name="connsiteY0" fmla="*/ 9547 h 954466"/>
              <a:gd name="connsiteX1" fmla="*/ 396687 w 632148"/>
              <a:gd name="connsiteY1" fmla="*/ 0 h 954466"/>
              <a:gd name="connsiteX2" fmla="*/ 12095 w 632148"/>
              <a:gd name="connsiteY2" fmla="*/ 125512 h 954466"/>
              <a:gd name="connsiteX3" fmla="*/ 1341 w 632148"/>
              <a:gd name="connsiteY3" fmla="*/ 152860 h 954466"/>
              <a:gd name="connsiteX4" fmla="*/ 99170 w 632148"/>
              <a:gd name="connsiteY4" fmla="*/ 543070 h 954466"/>
              <a:gd name="connsiteX5" fmla="*/ 632148 w 632148"/>
              <a:gd name="connsiteY5" fmla="*/ 954466 h 954466"/>
              <a:gd name="connsiteX6" fmla="*/ 414505 w 632148"/>
              <a:gd name="connsiteY6" fmla="*/ 9547 h 954466"/>
              <a:gd name="connsiteX0" fmla="*/ 414505 w 509131"/>
              <a:gd name="connsiteY0" fmla="*/ 9547 h 543070"/>
              <a:gd name="connsiteX1" fmla="*/ 396687 w 509131"/>
              <a:gd name="connsiteY1" fmla="*/ 0 h 543070"/>
              <a:gd name="connsiteX2" fmla="*/ 12095 w 509131"/>
              <a:gd name="connsiteY2" fmla="*/ 125512 h 543070"/>
              <a:gd name="connsiteX3" fmla="*/ 1341 w 509131"/>
              <a:gd name="connsiteY3" fmla="*/ 152860 h 543070"/>
              <a:gd name="connsiteX4" fmla="*/ 99170 w 509131"/>
              <a:gd name="connsiteY4" fmla="*/ 543070 h 543070"/>
              <a:gd name="connsiteX5" fmla="*/ 509131 w 509131"/>
              <a:gd name="connsiteY5" fmla="*/ 408607 h 543070"/>
              <a:gd name="connsiteX6" fmla="*/ 414505 w 509131"/>
              <a:gd name="connsiteY6" fmla="*/ 9547 h 543070"/>
              <a:gd name="connsiteX0" fmla="*/ 414505 w 509131"/>
              <a:gd name="connsiteY0" fmla="*/ 9547 h 538218"/>
              <a:gd name="connsiteX1" fmla="*/ 396687 w 509131"/>
              <a:gd name="connsiteY1" fmla="*/ 0 h 538218"/>
              <a:gd name="connsiteX2" fmla="*/ 12095 w 509131"/>
              <a:gd name="connsiteY2" fmla="*/ 125512 h 538218"/>
              <a:gd name="connsiteX3" fmla="*/ 1341 w 509131"/>
              <a:gd name="connsiteY3" fmla="*/ 152860 h 538218"/>
              <a:gd name="connsiteX4" fmla="*/ 95928 w 509131"/>
              <a:gd name="connsiteY4" fmla="*/ 538218 h 538218"/>
              <a:gd name="connsiteX5" fmla="*/ 509131 w 509131"/>
              <a:gd name="connsiteY5" fmla="*/ 408607 h 538218"/>
              <a:gd name="connsiteX6" fmla="*/ 414505 w 509131"/>
              <a:gd name="connsiteY6" fmla="*/ 9547 h 538218"/>
              <a:gd name="connsiteX0" fmla="*/ 414505 w 509131"/>
              <a:gd name="connsiteY0" fmla="*/ 9547 h 540888"/>
              <a:gd name="connsiteX1" fmla="*/ 396687 w 509131"/>
              <a:gd name="connsiteY1" fmla="*/ 0 h 540888"/>
              <a:gd name="connsiteX2" fmla="*/ 12095 w 509131"/>
              <a:gd name="connsiteY2" fmla="*/ 125512 h 540888"/>
              <a:gd name="connsiteX3" fmla="*/ 1341 w 509131"/>
              <a:gd name="connsiteY3" fmla="*/ 152860 h 540888"/>
              <a:gd name="connsiteX4" fmla="*/ 96361 w 509131"/>
              <a:gd name="connsiteY4" fmla="*/ 540888 h 540888"/>
              <a:gd name="connsiteX5" fmla="*/ 509131 w 509131"/>
              <a:gd name="connsiteY5" fmla="*/ 408607 h 540888"/>
              <a:gd name="connsiteX6" fmla="*/ 414505 w 509131"/>
              <a:gd name="connsiteY6" fmla="*/ 9547 h 54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131" h="540888">
                <a:moveTo>
                  <a:pt x="414505" y="9547"/>
                </a:moveTo>
                <a:lnTo>
                  <a:pt x="396687" y="0"/>
                </a:lnTo>
                <a:lnTo>
                  <a:pt x="12095" y="125512"/>
                </a:lnTo>
                <a:cubicBezTo>
                  <a:pt x="2150" y="123024"/>
                  <a:pt x="-2494" y="150355"/>
                  <a:pt x="1341" y="152860"/>
                </a:cubicBezTo>
                <a:lnTo>
                  <a:pt x="96361" y="540888"/>
                </a:lnTo>
                <a:lnTo>
                  <a:pt x="509131" y="408607"/>
                </a:lnTo>
                <a:lnTo>
                  <a:pt x="414505" y="9547"/>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10" name="フリーフォーム 309"/>
          <p:cNvSpPr/>
          <p:nvPr/>
        </p:nvSpPr>
        <p:spPr>
          <a:xfrm rot="16200000">
            <a:off x="3412932" y="4106755"/>
            <a:ext cx="372940" cy="194447"/>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3976 w 637815"/>
              <a:gd name="connsiteY0" fmla="*/ 0 h 1027574"/>
              <a:gd name="connsiteX1" fmla="*/ 4691 w 637815"/>
              <a:gd name="connsiteY1" fmla="*/ 128084 h 1027574"/>
              <a:gd name="connsiteX2" fmla="*/ 0 w 637815"/>
              <a:gd name="connsiteY2" fmla="*/ 143931 h 1027574"/>
              <a:gd name="connsiteX3" fmla="*/ 219712 w 637815"/>
              <a:gd name="connsiteY3" fmla="*/ 1027574 h 1027574"/>
              <a:gd name="connsiteX4" fmla="*/ 626090 w 637815"/>
              <a:gd name="connsiteY4" fmla="*/ 907210 h 1027574"/>
              <a:gd name="connsiteX5" fmla="*/ 637815 w 637815"/>
              <a:gd name="connsiteY5" fmla="*/ 883443 h 1027574"/>
              <a:gd name="connsiteX6" fmla="*/ 416942 w 637815"/>
              <a:gd name="connsiteY6" fmla="*/ 5501 h 1027574"/>
              <a:gd name="connsiteX7" fmla="*/ 403976 w 637815"/>
              <a:gd name="connsiteY7"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16942 w 637815"/>
              <a:gd name="connsiteY7" fmla="*/ 5501 h 1027574"/>
              <a:gd name="connsiteX8" fmla="*/ 403976 w 637815"/>
              <a:gd name="connsiteY8" fmla="*/ 0 h 1027574"/>
              <a:gd name="connsiteX0" fmla="*/ 403976 w 637815"/>
              <a:gd name="connsiteY0" fmla="*/ 0 h 1027574"/>
              <a:gd name="connsiteX1" fmla="*/ 4691 w 637815"/>
              <a:gd name="connsiteY1" fmla="*/ 128084 h 1027574"/>
              <a:gd name="connsiteX2" fmla="*/ 0 w 637815"/>
              <a:gd name="connsiteY2" fmla="*/ 143931 h 1027574"/>
              <a:gd name="connsiteX3" fmla="*/ 26506 w 637815"/>
              <a:gd name="connsiteY3" fmla="*/ 253987 h 1027574"/>
              <a:gd name="connsiteX4" fmla="*/ 219712 w 637815"/>
              <a:gd name="connsiteY4" fmla="*/ 1027574 h 1027574"/>
              <a:gd name="connsiteX5" fmla="*/ 626090 w 637815"/>
              <a:gd name="connsiteY5" fmla="*/ 907210 h 1027574"/>
              <a:gd name="connsiteX6" fmla="*/ 637815 w 637815"/>
              <a:gd name="connsiteY6" fmla="*/ 883443 h 1027574"/>
              <a:gd name="connsiteX7" fmla="*/ 447868 w 637815"/>
              <a:gd name="connsiteY7" fmla="*/ 118003 h 1027574"/>
              <a:gd name="connsiteX8" fmla="*/ 416942 w 637815"/>
              <a:gd name="connsiteY8" fmla="*/ 5501 h 1027574"/>
              <a:gd name="connsiteX9" fmla="*/ 403976 w 637815"/>
              <a:gd name="connsiteY9" fmla="*/ 0 h 1027574"/>
              <a:gd name="connsiteX0" fmla="*/ 403976 w 637815"/>
              <a:gd name="connsiteY0" fmla="*/ 0 h 907210"/>
              <a:gd name="connsiteX1" fmla="*/ 4691 w 637815"/>
              <a:gd name="connsiteY1" fmla="*/ 128084 h 907210"/>
              <a:gd name="connsiteX2" fmla="*/ 0 w 637815"/>
              <a:gd name="connsiteY2" fmla="*/ 143931 h 907210"/>
              <a:gd name="connsiteX3" fmla="*/ 26506 w 637815"/>
              <a:gd name="connsiteY3" fmla="*/ 253987 h 907210"/>
              <a:gd name="connsiteX4" fmla="*/ 626090 w 637815"/>
              <a:gd name="connsiteY4" fmla="*/ 907210 h 907210"/>
              <a:gd name="connsiteX5" fmla="*/ 637815 w 637815"/>
              <a:gd name="connsiteY5" fmla="*/ 883443 h 907210"/>
              <a:gd name="connsiteX6" fmla="*/ 447868 w 637815"/>
              <a:gd name="connsiteY6" fmla="*/ 118003 h 907210"/>
              <a:gd name="connsiteX7" fmla="*/ 416942 w 637815"/>
              <a:gd name="connsiteY7" fmla="*/ 5501 h 907210"/>
              <a:gd name="connsiteX8" fmla="*/ 403976 w 637815"/>
              <a:gd name="connsiteY8" fmla="*/ 0 h 907210"/>
              <a:gd name="connsiteX0" fmla="*/ 403976 w 637815"/>
              <a:gd name="connsiteY0" fmla="*/ 0 h 883443"/>
              <a:gd name="connsiteX1" fmla="*/ 4691 w 637815"/>
              <a:gd name="connsiteY1" fmla="*/ 128084 h 883443"/>
              <a:gd name="connsiteX2" fmla="*/ 0 w 637815"/>
              <a:gd name="connsiteY2" fmla="*/ 143931 h 883443"/>
              <a:gd name="connsiteX3" fmla="*/ 26506 w 637815"/>
              <a:gd name="connsiteY3" fmla="*/ 253987 h 883443"/>
              <a:gd name="connsiteX4" fmla="*/ 637815 w 637815"/>
              <a:gd name="connsiteY4" fmla="*/ 883443 h 883443"/>
              <a:gd name="connsiteX5" fmla="*/ 447868 w 637815"/>
              <a:gd name="connsiteY5" fmla="*/ 118003 h 883443"/>
              <a:gd name="connsiteX6" fmla="*/ 416942 w 637815"/>
              <a:gd name="connsiteY6" fmla="*/ 5501 h 883443"/>
              <a:gd name="connsiteX7" fmla="*/ 403976 w 637815"/>
              <a:gd name="connsiteY7" fmla="*/ 0 h 883443"/>
              <a:gd name="connsiteX0" fmla="*/ 403976 w 447868"/>
              <a:gd name="connsiteY0" fmla="*/ 0 h 253987"/>
              <a:gd name="connsiteX1" fmla="*/ 4691 w 447868"/>
              <a:gd name="connsiteY1" fmla="*/ 128084 h 253987"/>
              <a:gd name="connsiteX2" fmla="*/ 0 w 447868"/>
              <a:gd name="connsiteY2" fmla="*/ 143931 h 253987"/>
              <a:gd name="connsiteX3" fmla="*/ 26506 w 447868"/>
              <a:gd name="connsiteY3" fmla="*/ 253987 h 253987"/>
              <a:gd name="connsiteX4" fmla="*/ 447868 w 447868"/>
              <a:gd name="connsiteY4" fmla="*/ 118003 h 253987"/>
              <a:gd name="connsiteX5" fmla="*/ 416942 w 447868"/>
              <a:gd name="connsiteY5" fmla="*/ 5501 h 253987"/>
              <a:gd name="connsiteX6" fmla="*/ 403976 w 447868"/>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6506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 name="connsiteX0" fmla="*/ 403976 w 445460"/>
              <a:gd name="connsiteY0" fmla="*/ 0 h 253987"/>
              <a:gd name="connsiteX1" fmla="*/ 4691 w 445460"/>
              <a:gd name="connsiteY1" fmla="*/ 128084 h 253987"/>
              <a:gd name="connsiteX2" fmla="*/ 0 w 445460"/>
              <a:gd name="connsiteY2" fmla="*/ 143931 h 253987"/>
              <a:gd name="connsiteX3" fmla="*/ 28914 w 445460"/>
              <a:gd name="connsiteY3" fmla="*/ 253987 h 253987"/>
              <a:gd name="connsiteX4" fmla="*/ 445460 w 445460"/>
              <a:gd name="connsiteY4" fmla="*/ 126162 h 253987"/>
              <a:gd name="connsiteX5" fmla="*/ 416942 w 445460"/>
              <a:gd name="connsiteY5" fmla="*/ 5501 h 253987"/>
              <a:gd name="connsiteX6" fmla="*/ 403976 w 445460"/>
              <a:gd name="connsiteY6" fmla="*/ 0 h 25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460" h="253987">
                <a:moveTo>
                  <a:pt x="403976" y="0"/>
                </a:moveTo>
                <a:lnTo>
                  <a:pt x="4691" y="128084"/>
                </a:lnTo>
                <a:lnTo>
                  <a:pt x="0" y="143931"/>
                </a:lnTo>
                <a:lnTo>
                  <a:pt x="28914" y="253987"/>
                </a:lnTo>
                <a:lnTo>
                  <a:pt x="445460" y="126162"/>
                </a:lnTo>
                <a:lnTo>
                  <a:pt x="416942" y="5501"/>
                </a:lnTo>
                <a:lnTo>
                  <a:pt x="403976" y="0"/>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11" name="フリーフォーム 310"/>
          <p:cNvSpPr/>
          <p:nvPr/>
        </p:nvSpPr>
        <p:spPr>
          <a:xfrm rot="16200000">
            <a:off x="4600176" y="2897760"/>
            <a:ext cx="197160" cy="2220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12421 w 647194"/>
              <a:gd name="connsiteY4" fmla="*/ 27314 h 886660"/>
              <a:gd name="connsiteX5" fmla="*/ 0 w 647194"/>
              <a:gd name="connsiteY5" fmla="*/ 111200 h 886660"/>
              <a:gd name="connsiteX0" fmla="*/ 0 w 647194"/>
              <a:gd name="connsiteY0" fmla="*/ 185151 h 960611"/>
              <a:gd name="connsiteX1" fmla="*/ 328915 w 647194"/>
              <a:gd name="connsiteY1" fmla="*/ 960611 h 960611"/>
              <a:gd name="connsiteX2" fmla="*/ 647194 w 647194"/>
              <a:gd name="connsiteY2" fmla="*/ 881308 h 960611"/>
              <a:gd name="connsiteX3" fmla="*/ 317091 w 647194"/>
              <a:gd name="connsiteY3" fmla="*/ 0 h 960611"/>
              <a:gd name="connsiteX4" fmla="*/ 12421 w 647194"/>
              <a:gd name="connsiteY4" fmla="*/ 101265 h 960611"/>
              <a:gd name="connsiteX5" fmla="*/ 0 w 647194"/>
              <a:gd name="connsiteY5" fmla="*/ 185151 h 960611"/>
              <a:gd name="connsiteX0" fmla="*/ 0 w 647194"/>
              <a:gd name="connsiteY0" fmla="*/ 185151 h 960611"/>
              <a:gd name="connsiteX1" fmla="*/ 328915 w 647194"/>
              <a:gd name="connsiteY1" fmla="*/ 960611 h 960611"/>
              <a:gd name="connsiteX2" fmla="*/ 647194 w 647194"/>
              <a:gd name="connsiteY2" fmla="*/ 881308 h 960611"/>
              <a:gd name="connsiteX3" fmla="*/ 339006 w 647194"/>
              <a:gd name="connsiteY3" fmla="*/ 5659 h 960611"/>
              <a:gd name="connsiteX4" fmla="*/ 317091 w 647194"/>
              <a:gd name="connsiteY4" fmla="*/ 0 h 960611"/>
              <a:gd name="connsiteX5" fmla="*/ 12421 w 647194"/>
              <a:gd name="connsiteY5" fmla="*/ 101265 h 960611"/>
              <a:gd name="connsiteX6" fmla="*/ 0 w 647194"/>
              <a:gd name="connsiteY6" fmla="*/ 185151 h 960611"/>
              <a:gd name="connsiteX0" fmla="*/ 0 w 989550"/>
              <a:gd name="connsiteY0" fmla="*/ 185151 h 960611"/>
              <a:gd name="connsiteX1" fmla="*/ 328915 w 989550"/>
              <a:gd name="connsiteY1" fmla="*/ 960611 h 960611"/>
              <a:gd name="connsiteX2" fmla="*/ 989550 w 989550"/>
              <a:gd name="connsiteY2" fmla="*/ 749253 h 960611"/>
              <a:gd name="connsiteX3" fmla="*/ 339006 w 989550"/>
              <a:gd name="connsiteY3" fmla="*/ 5659 h 960611"/>
              <a:gd name="connsiteX4" fmla="*/ 317091 w 989550"/>
              <a:gd name="connsiteY4" fmla="*/ 0 h 960611"/>
              <a:gd name="connsiteX5" fmla="*/ 12421 w 989550"/>
              <a:gd name="connsiteY5" fmla="*/ 101265 h 960611"/>
              <a:gd name="connsiteX6" fmla="*/ 0 w 989550"/>
              <a:gd name="connsiteY6" fmla="*/ 185151 h 960611"/>
              <a:gd name="connsiteX0" fmla="*/ 0 w 989550"/>
              <a:gd name="connsiteY0" fmla="*/ 185151 h 960611"/>
              <a:gd name="connsiteX1" fmla="*/ 328915 w 989550"/>
              <a:gd name="connsiteY1" fmla="*/ 960611 h 960611"/>
              <a:gd name="connsiteX2" fmla="*/ 962750 w 989550"/>
              <a:gd name="connsiteY2" fmla="*/ 768941 h 960611"/>
              <a:gd name="connsiteX3" fmla="*/ 989550 w 989550"/>
              <a:gd name="connsiteY3" fmla="*/ 749253 h 960611"/>
              <a:gd name="connsiteX4" fmla="*/ 339006 w 989550"/>
              <a:gd name="connsiteY4" fmla="*/ 5659 h 960611"/>
              <a:gd name="connsiteX5" fmla="*/ 317091 w 989550"/>
              <a:gd name="connsiteY5" fmla="*/ 0 h 960611"/>
              <a:gd name="connsiteX6" fmla="*/ 12421 w 989550"/>
              <a:gd name="connsiteY6" fmla="*/ 101265 h 960611"/>
              <a:gd name="connsiteX7" fmla="*/ 0 w 989550"/>
              <a:gd name="connsiteY7" fmla="*/ 185151 h 960611"/>
              <a:gd name="connsiteX0" fmla="*/ 0 w 989550"/>
              <a:gd name="connsiteY0" fmla="*/ 185151 h 997587"/>
              <a:gd name="connsiteX1" fmla="*/ 232774 w 989550"/>
              <a:gd name="connsiteY1" fmla="*/ 997587 h 997587"/>
              <a:gd name="connsiteX2" fmla="*/ 962750 w 989550"/>
              <a:gd name="connsiteY2" fmla="*/ 768941 h 997587"/>
              <a:gd name="connsiteX3" fmla="*/ 989550 w 989550"/>
              <a:gd name="connsiteY3" fmla="*/ 749253 h 997587"/>
              <a:gd name="connsiteX4" fmla="*/ 339006 w 989550"/>
              <a:gd name="connsiteY4" fmla="*/ 5659 h 997587"/>
              <a:gd name="connsiteX5" fmla="*/ 317091 w 989550"/>
              <a:gd name="connsiteY5" fmla="*/ 0 h 997587"/>
              <a:gd name="connsiteX6" fmla="*/ 12421 w 989550"/>
              <a:gd name="connsiteY6" fmla="*/ 101265 h 997587"/>
              <a:gd name="connsiteX7" fmla="*/ 0 w 989550"/>
              <a:gd name="connsiteY7" fmla="*/ 185151 h 997587"/>
              <a:gd name="connsiteX0" fmla="*/ 0 w 977129"/>
              <a:gd name="connsiteY0" fmla="*/ 101265 h 997587"/>
              <a:gd name="connsiteX1" fmla="*/ 220353 w 977129"/>
              <a:gd name="connsiteY1" fmla="*/ 997587 h 997587"/>
              <a:gd name="connsiteX2" fmla="*/ 950329 w 977129"/>
              <a:gd name="connsiteY2" fmla="*/ 768941 h 997587"/>
              <a:gd name="connsiteX3" fmla="*/ 977129 w 977129"/>
              <a:gd name="connsiteY3" fmla="*/ 749253 h 997587"/>
              <a:gd name="connsiteX4" fmla="*/ 326585 w 977129"/>
              <a:gd name="connsiteY4" fmla="*/ 5659 h 997587"/>
              <a:gd name="connsiteX5" fmla="*/ 304670 w 977129"/>
              <a:gd name="connsiteY5" fmla="*/ 0 h 997587"/>
              <a:gd name="connsiteX6" fmla="*/ 0 w 977129"/>
              <a:gd name="connsiteY6"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326585 w 977129"/>
              <a:gd name="connsiteY5" fmla="*/ 5659 h 997587"/>
              <a:gd name="connsiteX6" fmla="*/ 304670 w 977129"/>
              <a:gd name="connsiteY6" fmla="*/ 0 h 997587"/>
              <a:gd name="connsiteX7" fmla="*/ 0 w 977129"/>
              <a:gd name="connsiteY7"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26585 w 977129"/>
              <a:gd name="connsiteY6" fmla="*/ 5659 h 997587"/>
              <a:gd name="connsiteX7" fmla="*/ 304670 w 977129"/>
              <a:gd name="connsiteY7" fmla="*/ 0 h 997587"/>
              <a:gd name="connsiteX8" fmla="*/ 0 w 977129"/>
              <a:gd name="connsiteY8"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678320 w 977129"/>
              <a:gd name="connsiteY5" fmla="*/ 319952 h 997587"/>
              <a:gd name="connsiteX6" fmla="*/ 364103 w 977129"/>
              <a:gd name="connsiteY6" fmla="*/ 55840 h 997587"/>
              <a:gd name="connsiteX7" fmla="*/ 326585 w 977129"/>
              <a:gd name="connsiteY7" fmla="*/ 5659 h 997587"/>
              <a:gd name="connsiteX8" fmla="*/ 304670 w 977129"/>
              <a:gd name="connsiteY8" fmla="*/ 0 h 997587"/>
              <a:gd name="connsiteX9" fmla="*/ 0 w 977129"/>
              <a:gd name="connsiteY9"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678320 w 977129"/>
              <a:gd name="connsiteY6" fmla="*/ 319952 h 997587"/>
              <a:gd name="connsiteX7" fmla="*/ 364103 w 977129"/>
              <a:gd name="connsiteY7" fmla="*/ 55840 h 997587"/>
              <a:gd name="connsiteX8" fmla="*/ 326585 w 977129"/>
              <a:gd name="connsiteY8" fmla="*/ 5659 h 997587"/>
              <a:gd name="connsiteX9" fmla="*/ 304670 w 977129"/>
              <a:gd name="connsiteY9" fmla="*/ 0 h 997587"/>
              <a:gd name="connsiteX10" fmla="*/ 0 w 977129"/>
              <a:gd name="connsiteY10"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0645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78320 w 977129"/>
              <a:gd name="connsiteY7" fmla="*/ 319952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11149 w 977129"/>
              <a:gd name="connsiteY6" fmla="*/ 378056 h 997587"/>
              <a:gd name="connsiteX7" fmla="*/ 692390 w 977129"/>
              <a:gd name="connsiteY7" fmla="*/ 335798 h 997587"/>
              <a:gd name="connsiteX8" fmla="*/ 364103 w 977129"/>
              <a:gd name="connsiteY8" fmla="*/ 55840 h 997587"/>
              <a:gd name="connsiteX9" fmla="*/ 326585 w 977129"/>
              <a:gd name="connsiteY9" fmla="*/ 5659 h 997587"/>
              <a:gd name="connsiteX10" fmla="*/ 304670 w 977129"/>
              <a:gd name="connsiteY10" fmla="*/ 0 h 997587"/>
              <a:gd name="connsiteX11" fmla="*/ 0 w 977129"/>
              <a:gd name="connsiteY11"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4461 w 977129"/>
              <a:gd name="connsiteY6" fmla="*/ 396544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7129"/>
              <a:gd name="connsiteY0" fmla="*/ 101265 h 997587"/>
              <a:gd name="connsiteX1" fmla="*/ 7677 w 977129"/>
              <a:gd name="connsiteY1" fmla="*/ 137715 h 997587"/>
              <a:gd name="connsiteX2" fmla="*/ 220353 w 977129"/>
              <a:gd name="connsiteY2" fmla="*/ 997587 h 997587"/>
              <a:gd name="connsiteX3" fmla="*/ 950329 w 977129"/>
              <a:gd name="connsiteY3" fmla="*/ 768941 h 997587"/>
              <a:gd name="connsiteX4" fmla="*/ 977129 w 977129"/>
              <a:gd name="connsiteY4" fmla="*/ 749253 h 997587"/>
              <a:gd name="connsiteX5" fmla="*/ 926880 w 977129"/>
              <a:gd name="connsiteY5" fmla="*/ 523317 h 997587"/>
              <a:gd name="connsiteX6" fmla="*/ 772116 w 977129"/>
              <a:gd name="connsiteY6" fmla="*/ 385980 h 997587"/>
              <a:gd name="connsiteX7" fmla="*/ 711149 w 977129"/>
              <a:gd name="connsiteY7" fmla="*/ 378056 h 997587"/>
              <a:gd name="connsiteX8" fmla="*/ 692390 w 977129"/>
              <a:gd name="connsiteY8" fmla="*/ 335798 h 997587"/>
              <a:gd name="connsiteX9" fmla="*/ 364103 w 977129"/>
              <a:gd name="connsiteY9" fmla="*/ 55840 h 997587"/>
              <a:gd name="connsiteX10" fmla="*/ 326585 w 977129"/>
              <a:gd name="connsiteY10" fmla="*/ 5659 h 997587"/>
              <a:gd name="connsiteX11" fmla="*/ 304670 w 977129"/>
              <a:gd name="connsiteY11" fmla="*/ 0 h 997587"/>
              <a:gd name="connsiteX12" fmla="*/ 0 w 977129"/>
              <a:gd name="connsiteY12" fmla="*/ 101265 h 997587"/>
              <a:gd name="connsiteX0" fmla="*/ 0 w 970094"/>
              <a:gd name="connsiteY0" fmla="*/ 101265 h 997587"/>
              <a:gd name="connsiteX1" fmla="*/ 7677 w 970094"/>
              <a:gd name="connsiteY1" fmla="*/ 137715 h 997587"/>
              <a:gd name="connsiteX2" fmla="*/ 220353 w 970094"/>
              <a:gd name="connsiteY2" fmla="*/ 997587 h 997587"/>
              <a:gd name="connsiteX3" fmla="*/ 950329 w 970094"/>
              <a:gd name="connsiteY3" fmla="*/ 768941 h 997587"/>
              <a:gd name="connsiteX4" fmla="*/ 970094 w 970094"/>
              <a:gd name="connsiteY4" fmla="*/ 749253 h 997587"/>
              <a:gd name="connsiteX5" fmla="*/ 926880 w 970094"/>
              <a:gd name="connsiteY5" fmla="*/ 523317 h 997587"/>
              <a:gd name="connsiteX6" fmla="*/ 772116 w 970094"/>
              <a:gd name="connsiteY6" fmla="*/ 385980 h 997587"/>
              <a:gd name="connsiteX7" fmla="*/ 711149 w 970094"/>
              <a:gd name="connsiteY7" fmla="*/ 378056 h 997587"/>
              <a:gd name="connsiteX8" fmla="*/ 692390 w 970094"/>
              <a:gd name="connsiteY8" fmla="*/ 335798 h 997587"/>
              <a:gd name="connsiteX9" fmla="*/ 364103 w 970094"/>
              <a:gd name="connsiteY9" fmla="*/ 55840 h 997587"/>
              <a:gd name="connsiteX10" fmla="*/ 326585 w 970094"/>
              <a:gd name="connsiteY10" fmla="*/ 5659 h 997587"/>
              <a:gd name="connsiteX11" fmla="*/ 304670 w 970094"/>
              <a:gd name="connsiteY11" fmla="*/ 0 h 997587"/>
              <a:gd name="connsiteX12" fmla="*/ 0 w 970094"/>
              <a:gd name="connsiteY12" fmla="*/ 101265 h 997587"/>
              <a:gd name="connsiteX0" fmla="*/ 0 w 974784"/>
              <a:gd name="connsiteY0" fmla="*/ 101265 h 997587"/>
              <a:gd name="connsiteX1" fmla="*/ 7677 w 974784"/>
              <a:gd name="connsiteY1" fmla="*/ 137715 h 997587"/>
              <a:gd name="connsiteX2" fmla="*/ 220353 w 974784"/>
              <a:gd name="connsiteY2" fmla="*/ 997587 h 997587"/>
              <a:gd name="connsiteX3" fmla="*/ 950329 w 974784"/>
              <a:gd name="connsiteY3" fmla="*/ 768941 h 997587"/>
              <a:gd name="connsiteX4" fmla="*/ 974784 w 974784"/>
              <a:gd name="connsiteY4" fmla="*/ 762459 h 997587"/>
              <a:gd name="connsiteX5" fmla="*/ 926880 w 974784"/>
              <a:gd name="connsiteY5" fmla="*/ 523317 h 997587"/>
              <a:gd name="connsiteX6" fmla="*/ 772116 w 974784"/>
              <a:gd name="connsiteY6" fmla="*/ 385980 h 997587"/>
              <a:gd name="connsiteX7" fmla="*/ 711149 w 974784"/>
              <a:gd name="connsiteY7" fmla="*/ 378056 h 997587"/>
              <a:gd name="connsiteX8" fmla="*/ 692390 w 974784"/>
              <a:gd name="connsiteY8" fmla="*/ 335798 h 997587"/>
              <a:gd name="connsiteX9" fmla="*/ 364103 w 974784"/>
              <a:gd name="connsiteY9" fmla="*/ 55840 h 997587"/>
              <a:gd name="connsiteX10" fmla="*/ 326585 w 974784"/>
              <a:gd name="connsiteY10" fmla="*/ 5659 h 997587"/>
              <a:gd name="connsiteX11" fmla="*/ 304670 w 974784"/>
              <a:gd name="connsiteY11" fmla="*/ 0 h 997587"/>
              <a:gd name="connsiteX12" fmla="*/ 0 w 974784"/>
              <a:gd name="connsiteY12" fmla="*/ 101265 h 997587"/>
              <a:gd name="connsiteX0" fmla="*/ 0 w 972439"/>
              <a:gd name="connsiteY0" fmla="*/ 101265 h 997587"/>
              <a:gd name="connsiteX1" fmla="*/ 7677 w 972439"/>
              <a:gd name="connsiteY1" fmla="*/ 137715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64103 w 972439"/>
              <a:gd name="connsiteY9" fmla="*/ 55840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92390 w 972439"/>
              <a:gd name="connsiteY8" fmla="*/ 335798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101265 h 997587"/>
              <a:gd name="connsiteX1" fmla="*/ 5332 w 972439"/>
              <a:gd name="connsiteY1" fmla="*/ 135074 h 997587"/>
              <a:gd name="connsiteX2" fmla="*/ 220353 w 972439"/>
              <a:gd name="connsiteY2" fmla="*/ 997587 h 997587"/>
              <a:gd name="connsiteX3" fmla="*/ 950329 w 972439"/>
              <a:gd name="connsiteY3" fmla="*/ 768941 h 997587"/>
              <a:gd name="connsiteX4" fmla="*/ 972439 w 972439"/>
              <a:gd name="connsiteY4" fmla="*/ 754536 h 997587"/>
              <a:gd name="connsiteX5" fmla="*/ 926880 w 972439"/>
              <a:gd name="connsiteY5" fmla="*/ 523317 h 997587"/>
              <a:gd name="connsiteX6" fmla="*/ 772116 w 972439"/>
              <a:gd name="connsiteY6" fmla="*/ 385980 h 997587"/>
              <a:gd name="connsiteX7" fmla="*/ 711149 w 972439"/>
              <a:gd name="connsiteY7" fmla="*/ 378056 h 997587"/>
              <a:gd name="connsiteX8" fmla="*/ 687700 w 972439"/>
              <a:gd name="connsiteY8" fmla="*/ 325233 h 997587"/>
              <a:gd name="connsiteX9" fmla="*/ 352378 w 972439"/>
              <a:gd name="connsiteY9" fmla="*/ 47916 h 997587"/>
              <a:gd name="connsiteX10" fmla="*/ 326585 w 972439"/>
              <a:gd name="connsiteY10" fmla="*/ 5659 h 997587"/>
              <a:gd name="connsiteX11" fmla="*/ 304670 w 972439"/>
              <a:gd name="connsiteY11" fmla="*/ 0 h 997587"/>
              <a:gd name="connsiteX12" fmla="*/ 0 w 972439"/>
              <a:gd name="connsiteY12" fmla="*/ 101265 h 997587"/>
              <a:gd name="connsiteX0" fmla="*/ 0 w 972439"/>
              <a:gd name="connsiteY0" fmla="*/ 222379 h 1118701"/>
              <a:gd name="connsiteX1" fmla="*/ 5332 w 972439"/>
              <a:gd name="connsiteY1" fmla="*/ 256188 h 1118701"/>
              <a:gd name="connsiteX2" fmla="*/ 220353 w 972439"/>
              <a:gd name="connsiteY2" fmla="*/ 1118701 h 1118701"/>
              <a:gd name="connsiteX3" fmla="*/ 950329 w 972439"/>
              <a:gd name="connsiteY3" fmla="*/ 890055 h 1118701"/>
              <a:gd name="connsiteX4" fmla="*/ 972439 w 972439"/>
              <a:gd name="connsiteY4" fmla="*/ 875650 h 1118701"/>
              <a:gd name="connsiteX5" fmla="*/ 926880 w 972439"/>
              <a:gd name="connsiteY5" fmla="*/ 644431 h 1118701"/>
              <a:gd name="connsiteX6" fmla="*/ 772116 w 972439"/>
              <a:gd name="connsiteY6" fmla="*/ 507094 h 1118701"/>
              <a:gd name="connsiteX7" fmla="*/ 711149 w 972439"/>
              <a:gd name="connsiteY7" fmla="*/ 499170 h 1118701"/>
              <a:gd name="connsiteX8" fmla="*/ 687700 w 972439"/>
              <a:gd name="connsiteY8" fmla="*/ 446347 h 1118701"/>
              <a:gd name="connsiteX9" fmla="*/ 352378 w 972439"/>
              <a:gd name="connsiteY9" fmla="*/ 169030 h 1118701"/>
              <a:gd name="connsiteX10" fmla="*/ 743978 w 972439"/>
              <a:gd name="connsiteY10" fmla="*/ 0 h 1118701"/>
              <a:gd name="connsiteX11" fmla="*/ 304670 w 972439"/>
              <a:gd name="connsiteY11" fmla="*/ 121114 h 1118701"/>
              <a:gd name="connsiteX12" fmla="*/ 0 w 972439"/>
              <a:gd name="connsiteY12" fmla="*/ 222379 h 1118701"/>
              <a:gd name="connsiteX0" fmla="*/ 0 w 972439"/>
              <a:gd name="connsiteY0" fmla="*/ 225397 h 1121719"/>
              <a:gd name="connsiteX1" fmla="*/ 5332 w 972439"/>
              <a:gd name="connsiteY1" fmla="*/ 259206 h 1121719"/>
              <a:gd name="connsiteX2" fmla="*/ 220353 w 972439"/>
              <a:gd name="connsiteY2" fmla="*/ 1121719 h 1121719"/>
              <a:gd name="connsiteX3" fmla="*/ 950329 w 972439"/>
              <a:gd name="connsiteY3" fmla="*/ 893073 h 1121719"/>
              <a:gd name="connsiteX4" fmla="*/ 972439 w 972439"/>
              <a:gd name="connsiteY4" fmla="*/ 878668 h 1121719"/>
              <a:gd name="connsiteX5" fmla="*/ 926880 w 972439"/>
              <a:gd name="connsiteY5" fmla="*/ 647449 h 1121719"/>
              <a:gd name="connsiteX6" fmla="*/ 772116 w 972439"/>
              <a:gd name="connsiteY6" fmla="*/ 510112 h 1121719"/>
              <a:gd name="connsiteX7" fmla="*/ 711149 w 972439"/>
              <a:gd name="connsiteY7" fmla="*/ 502188 h 1121719"/>
              <a:gd name="connsiteX8" fmla="*/ 687700 w 972439"/>
              <a:gd name="connsiteY8" fmla="*/ 449365 h 1121719"/>
              <a:gd name="connsiteX9" fmla="*/ 352378 w 972439"/>
              <a:gd name="connsiteY9" fmla="*/ 172048 h 1121719"/>
              <a:gd name="connsiteX10" fmla="*/ 743978 w 972439"/>
              <a:gd name="connsiteY10" fmla="*/ 3018 h 1121719"/>
              <a:gd name="connsiteX11" fmla="*/ 722063 w 972439"/>
              <a:gd name="connsiteY11" fmla="*/ 0 h 1121719"/>
              <a:gd name="connsiteX12" fmla="*/ 0 w 972439"/>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359322 w 979383"/>
              <a:gd name="connsiteY9" fmla="*/ 172048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694644 w 979383"/>
              <a:gd name="connsiteY8" fmla="*/ 449365 h 1121719"/>
              <a:gd name="connsiteX9" fmla="*/ 753266 w 979383"/>
              <a:gd name="connsiteY9" fmla="*/ 42634 h 1121719"/>
              <a:gd name="connsiteX10" fmla="*/ 750922 w 979383"/>
              <a:gd name="connsiteY10" fmla="*/ 3018 h 1121719"/>
              <a:gd name="connsiteX11" fmla="*/ 729007 w 979383"/>
              <a:gd name="connsiteY11" fmla="*/ 0 h 1121719"/>
              <a:gd name="connsiteX12" fmla="*/ 6944 w 979383"/>
              <a:gd name="connsiteY12"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18093 w 979383"/>
              <a:gd name="connsiteY7" fmla="*/ 502188 h 1121719"/>
              <a:gd name="connsiteX8" fmla="*/ 753266 w 979383"/>
              <a:gd name="connsiteY8" fmla="*/ 42634 h 1121719"/>
              <a:gd name="connsiteX9" fmla="*/ 750922 w 979383"/>
              <a:gd name="connsiteY9" fmla="*/ 3018 h 1121719"/>
              <a:gd name="connsiteX10" fmla="*/ 729007 w 979383"/>
              <a:gd name="connsiteY10" fmla="*/ 0 h 1121719"/>
              <a:gd name="connsiteX11" fmla="*/ 6944 w 979383"/>
              <a:gd name="connsiteY11"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79060 w 979383"/>
              <a:gd name="connsiteY6" fmla="*/ 510112 h 1121719"/>
              <a:gd name="connsiteX7" fmla="*/ 753266 w 979383"/>
              <a:gd name="connsiteY7" fmla="*/ 42634 h 1121719"/>
              <a:gd name="connsiteX8" fmla="*/ 750922 w 979383"/>
              <a:gd name="connsiteY8" fmla="*/ 3018 h 1121719"/>
              <a:gd name="connsiteX9" fmla="*/ 729007 w 979383"/>
              <a:gd name="connsiteY9" fmla="*/ 0 h 1121719"/>
              <a:gd name="connsiteX10" fmla="*/ 6944 w 979383"/>
              <a:gd name="connsiteY10" fmla="*/ 225397 h 1121719"/>
              <a:gd name="connsiteX0" fmla="*/ 6944 w 979383"/>
              <a:gd name="connsiteY0" fmla="*/ 225397 h 1121719"/>
              <a:gd name="connsiteX1" fmla="*/ 551 w 979383"/>
              <a:gd name="connsiteY1" fmla="*/ 256565 h 1121719"/>
              <a:gd name="connsiteX2" fmla="*/ 227297 w 979383"/>
              <a:gd name="connsiteY2" fmla="*/ 1121719 h 1121719"/>
              <a:gd name="connsiteX3" fmla="*/ 957273 w 979383"/>
              <a:gd name="connsiteY3" fmla="*/ 893073 h 1121719"/>
              <a:gd name="connsiteX4" fmla="*/ 979383 w 979383"/>
              <a:gd name="connsiteY4" fmla="*/ 878668 h 1121719"/>
              <a:gd name="connsiteX5" fmla="*/ 933824 w 979383"/>
              <a:gd name="connsiteY5" fmla="*/ 647449 h 1121719"/>
              <a:gd name="connsiteX6" fmla="*/ 753266 w 979383"/>
              <a:gd name="connsiteY6" fmla="*/ 42634 h 1121719"/>
              <a:gd name="connsiteX7" fmla="*/ 750922 w 979383"/>
              <a:gd name="connsiteY7" fmla="*/ 3018 h 1121719"/>
              <a:gd name="connsiteX8" fmla="*/ 729007 w 979383"/>
              <a:gd name="connsiteY8" fmla="*/ 0 h 1121719"/>
              <a:gd name="connsiteX9" fmla="*/ 6944 w 979383"/>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33824 w 1012212"/>
              <a:gd name="connsiteY5" fmla="*/ 647449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957273 w 1012212"/>
              <a:gd name="connsiteY3" fmla="*/ 893073 h 1121719"/>
              <a:gd name="connsiteX4" fmla="*/ 1012212 w 1012212"/>
              <a:gd name="connsiteY4" fmla="*/ 902438 h 1121719"/>
              <a:gd name="connsiteX5" fmla="*/ 945548 w 1012212"/>
              <a:gd name="connsiteY5" fmla="*/ 673861 h 1121719"/>
              <a:gd name="connsiteX6" fmla="*/ 753266 w 1012212"/>
              <a:gd name="connsiteY6" fmla="*/ 42634 h 1121719"/>
              <a:gd name="connsiteX7" fmla="*/ 750922 w 1012212"/>
              <a:gd name="connsiteY7" fmla="*/ 3018 h 1121719"/>
              <a:gd name="connsiteX8" fmla="*/ 729007 w 1012212"/>
              <a:gd name="connsiteY8" fmla="*/ 0 h 1121719"/>
              <a:gd name="connsiteX9" fmla="*/ 6944 w 1012212"/>
              <a:gd name="connsiteY9" fmla="*/ 225397 h 1121719"/>
              <a:gd name="connsiteX0" fmla="*/ 6944 w 1012212"/>
              <a:gd name="connsiteY0" fmla="*/ 225397 h 1121719"/>
              <a:gd name="connsiteX1" fmla="*/ 551 w 1012212"/>
              <a:gd name="connsiteY1" fmla="*/ 256565 h 1121719"/>
              <a:gd name="connsiteX2" fmla="*/ 227297 w 1012212"/>
              <a:gd name="connsiteY2" fmla="*/ 1121719 h 1121719"/>
              <a:gd name="connsiteX3" fmla="*/ 1012212 w 1012212"/>
              <a:gd name="connsiteY3" fmla="*/ 902438 h 1121719"/>
              <a:gd name="connsiteX4" fmla="*/ 945548 w 1012212"/>
              <a:gd name="connsiteY4" fmla="*/ 673861 h 1121719"/>
              <a:gd name="connsiteX5" fmla="*/ 753266 w 1012212"/>
              <a:gd name="connsiteY5" fmla="*/ 42634 h 1121719"/>
              <a:gd name="connsiteX6" fmla="*/ 750922 w 1012212"/>
              <a:gd name="connsiteY6" fmla="*/ 3018 h 1121719"/>
              <a:gd name="connsiteX7" fmla="*/ 729007 w 1012212"/>
              <a:gd name="connsiteY7" fmla="*/ 0 h 1121719"/>
              <a:gd name="connsiteX8" fmla="*/ 6944 w 1012212"/>
              <a:gd name="connsiteY8" fmla="*/ 225397 h 1121719"/>
              <a:gd name="connsiteX0" fmla="*/ 6944 w 1012212"/>
              <a:gd name="connsiteY0" fmla="*/ 225397 h 1161336"/>
              <a:gd name="connsiteX1" fmla="*/ 551 w 1012212"/>
              <a:gd name="connsiteY1" fmla="*/ 256565 h 1161336"/>
              <a:gd name="connsiteX2" fmla="*/ 234332 w 1012212"/>
              <a:gd name="connsiteY2" fmla="*/ 1161336 h 1161336"/>
              <a:gd name="connsiteX3" fmla="*/ 1012212 w 1012212"/>
              <a:gd name="connsiteY3" fmla="*/ 902438 h 1161336"/>
              <a:gd name="connsiteX4" fmla="*/ 945548 w 1012212"/>
              <a:gd name="connsiteY4" fmla="*/ 673861 h 1161336"/>
              <a:gd name="connsiteX5" fmla="*/ 753266 w 1012212"/>
              <a:gd name="connsiteY5" fmla="*/ 42634 h 1161336"/>
              <a:gd name="connsiteX6" fmla="*/ 750922 w 1012212"/>
              <a:gd name="connsiteY6" fmla="*/ 3018 h 1161336"/>
              <a:gd name="connsiteX7" fmla="*/ 729007 w 1012212"/>
              <a:gd name="connsiteY7" fmla="*/ 0 h 1161336"/>
              <a:gd name="connsiteX8" fmla="*/ 6944 w 1012212"/>
              <a:gd name="connsiteY8" fmla="*/ 225397 h 1161336"/>
              <a:gd name="connsiteX0" fmla="*/ 6944 w 1012212"/>
              <a:gd name="connsiteY0" fmla="*/ 225397 h 1161336"/>
              <a:gd name="connsiteX1" fmla="*/ 551 w 1012212"/>
              <a:gd name="connsiteY1" fmla="*/ 256565 h 1161336"/>
              <a:gd name="connsiteX2" fmla="*/ 220973 w 1012212"/>
              <a:gd name="connsiteY2" fmla="*/ 1130773 h 1161336"/>
              <a:gd name="connsiteX3" fmla="*/ 234332 w 1012212"/>
              <a:gd name="connsiteY3" fmla="*/ 1161336 h 1161336"/>
              <a:gd name="connsiteX4" fmla="*/ 1012212 w 1012212"/>
              <a:gd name="connsiteY4" fmla="*/ 902438 h 1161336"/>
              <a:gd name="connsiteX5" fmla="*/ 945548 w 1012212"/>
              <a:gd name="connsiteY5" fmla="*/ 673861 h 1161336"/>
              <a:gd name="connsiteX6" fmla="*/ 753266 w 1012212"/>
              <a:gd name="connsiteY6" fmla="*/ 42634 h 1161336"/>
              <a:gd name="connsiteX7" fmla="*/ 750922 w 1012212"/>
              <a:gd name="connsiteY7" fmla="*/ 3018 h 1161336"/>
              <a:gd name="connsiteX8" fmla="*/ 729007 w 1012212"/>
              <a:gd name="connsiteY8" fmla="*/ 0 h 1161336"/>
              <a:gd name="connsiteX9" fmla="*/ 6944 w 1012212"/>
              <a:gd name="connsiteY9" fmla="*/ 225397 h 1161336"/>
              <a:gd name="connsiteX0" fmla="*/ 6944 w 1012212"/>
              <a:gd name="connsiteY0" fmla="*/ 225397 h 1153413"/>
              <a:gd name="connsiteX1" fmla="*/ 551 w 1012212"/>
              <a:gd name="connsiteY1" fmla="*/ 256565 h 1153413"/>
              <a:gd name="connsiteX2" fmla="*/ 220973 w 1012212"/>
              <a:gd name="connsiteY2" fmla="*/ 1130773 h 1153413"/>
              <a:gd name="connsiteX3" fmla="*/ 246057 w 1012212"/>
              <a:gd name="connsiteY3" fmla="*/ 1153413 h 1153413"/>
              <a:gd name="connsiteX4" fmla="*/ 1012212 w 1012212"/>
              <a:gd name="connsiteY4" fmla="*/ 902438 h 1153413"/>
              <a:gd name="connsiteX5" fmla="*/ 945548 w 1012212"/>
              <a:gd name="connsiteY5" fmla="*/ 673861 h 1153413"/>
              <a:gd name="connsiteX6" fmla="*/ 753266 w 1012212"/>
              <a:gd name="connsiteY6" fmla="*/ 42634 h 1153413"/>
              <a:gd name="connsiteX7" fmla="*/ 750922 w 1012212"/>
              <a:gd name="connsiteY7" fmla="*/ 3018 h 1153413"/>
              <a:gd name="connsiteX8" fmla="*/ 729007 w 1012212"/>
              <a:gd name="connsiteY8" fmla="*/ 0 h 1153413"/>
              <a:gd name="connsiteX9" fmla="*/ 6944 w 1012212"/>
              <a:gd name="connsiteY9" fmla="*/ 225397 h 1153413"/>
              <a:gd name="connsiteX0" fmla="*/ 6944 w 1012212"/>
              <a:gd name="connsiteY0" fmla="*/ 225397 h 1156054"/>
              <a:gd name="connsiteX1" fmla="*/ 551 w 1012212"/>
              <a:gd name="connsiteY1" fmla="*/ 256565 h 1156054"/>
              <a:gd name="connsiteX2" fmla="*/ 220973 w 1012212"/>
              <a:gd name="connsiteY2" fmla="*/ 1130773 h 1156054"/>
              <a:gd name="connsiteX3" fmla="*/ 241367 w 1012212"/>
              <a:gd name="connsiteY3" fmla="*/ 1156054 h 1156054"/>
              <a:gd name="connsiteX4" fmla="*/ 1012212 w 1012212"/>
              <a:gd name="connsiteY4" fmla="*/ 902438 h 1156054"/>
              <a:gd name="connsiteX5" fmla="*/ 945548 w 1012212"/>
              <a:gd name="connsiteY5" fmla="*/ 673861 h 1156054"/>
              <a:gd name="connsiteX6" fmla="*/ 753266 w 1012212"/>
              <a:gd name="connsiteY6" fmla="*/ 42634 h 1156054"/>
              <a:gd name="connsiteX7" fmla="*/ 750922 w 1012212"/>
              <a:gd name="connsiteY7" fmla="*/ 3018 h 1156054"/>
              <a:gd name="connsiteX8" fmla="*/ 729007 w 1012212"/>
              <a:gd name="connsiteY8" fmla="*/ 0 h 1156054"/>
              <a:gd name="connsiteX9" fmla="*/ 6944 w 1012212"/>
              <a:gd name="connsiteY9" fmla="*/ 225397 h 1156054"/>
              <a:gd name="connsiteX0" fmla="*/ 6944 w 1012212"/>
              <a:gd name="connsiteY0" fmla="*/ 225397 h 1157184"/>
              <a:gd name="connsiteX1" fmla="*/ 551 w 1012212"/>
              <a:gd name="connsiteY1" fmla="*/ 256565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6944 w 1012212"/>
              <a:gd name="connsiteY0" fmla="*/ 225397 h 1157184"/>
              <a:gd name="connsiteX1" fmla="*/ 551 w 1012212"/>
              <a:gd name="connsiteY1" fmla="*/ 259206 h 1157184"/>
              <a:gd name="connsiteX2" fmla="*/ 225663 w 1012212"/>
              <a:gd name="connsiteY2" fmla="*/ 1157184 h 1157184"/>
              <a:gd name="connsiteX3" fmla="*/ 241367 w 1012212"/>
              <a:gd name="connsiteY3" fmla="*/ 1156054 h 1157184"/>
              <a:gd name="connsiteX4" fmla="*/ 1012212 w 1012212"/>
              <a:gd name="connsiteY4" fmla="*/ 902438 h 1157184"/>
              <a:gd name="connsiteX5" fmla="*/ 945548 w 1012212"/>
              <a:gd name="connsiteY5" fmla="*/ 673861 h 1157184"/>
              <a:gd name="connsiteX6" fmla="*/ 753266 w 1012212"/>
              <a:gd name="connsiteY6" fmla="*/ 42634 h 1157184"/>
              <a:gd name="connsiteX7" fmla="*/ 750922 w 1012212"/>
              <a:gd name="connsiteY7" fmla="*/ 3018 h 1157184"/>
              <a:gd name="connsiteX8" fmla="*/ 729007 w 1012212"/>
              <a:gd name="connsiteY8" fmla="*/ 0 h 1157184"/>
              <a:gd name="connsiteX9" fmla="*/ 6944 w 1012212"/>
              <a:gd name="connsiteY9" fmla="*/ 225397 h 1157184"/>
              <a:gd name="connsiteX0" fmla="*/ 102610 w 1011737"/>
              <a:gd name="connsiteY0" fmla="*/ 196345 h 1157184"/>
              <a:gd name="connsiteX1" fmla="*/ 76 w 1011737"/>
              <a:gd name="connsiteY1" fmla="*/ 259206 h 1157184"/>
              <a:gd name="connsiteX2" fmla="*/ 225188 w 1011737"/>
              <a:gd name="connsiteY2" fmla="*/ 1157184 h 1157184"/>
              <a:gd name="connsiteX3" fmla="*/ 240892 w 1011737"/>
              <a:gd name="connsiteY3" fmla="*/ 1156054 h 1157184"/>
              <a:gd name="connsiteX4" fmla="*/ 1011737 w 1011737"/>
              <a:gd name="connsiteY4" fmla="*/ 902438 h 1157184"/>
              <a:gd name="connsiteX5" fmla="*/ 945073 w 1011737"/>
              <a:gd name="connsiteY5" fmla="*/ 673861 h 1157184"/>
              <a:gd name="connsiteX6" fmla="*/ 752791 w 1011737"/>
              <a:gd name="connsiteY6" fmla="*/ 42634 h 1157184"/>
              <a:gd name="connsiteX7" fmla="*/ 750447 w 1011737"/>
              <a:gd name="connsiteY7" fmla="*/ 3018 h 1157184"/>
              <a:gd name="connsiteX8" fmla="*/ 728532 w 1011737"/>
              <a:gd name="connsiteY8" fmla="*/ 0 h 1157184"/>
              <a:gd name="connsiteX9" fmla="*/ 102610 w 1011737"/>
              <a:gd name="connsiteY9" fmla="*/ 196345 h 1157184"/>
              <a:gd name="connsiteX0" fmla="*/ 102534 w 1011661"/>
              <a:gd name="connsiteY0" fmla="*/ 196345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102534 w 1011661"/>
              <a:gd name="connsiteY9" fmla="*/ 196345 h 1157184"/>
              <a:gd name="connsiteX0" fmla="*/ 6393 w 1011661"/>
              <a:gd name="connsiteY0" fmla="*/ 228038 h 1157184"/>
              <a:gd name="connsiteX1" fmla="*/ 0 w 1011661"/>
              <a:gd name="connsiteY1" fmla="*/ 259206 h 1157184"/>
              <a:gd name="connsiteX2" fmla="*/ 225112 w 1011661"/>
              <a:gd name="connsiteY2" fmla="*/ 1157184 h 1157184"/>
              <a:gd name="connsiteX3" fmla="*/ 240816 w 1011661"/>
              <a:gd name="connsiteY3" fmla="*/ 1156054 h 1157184"/>
              <a:gd name="connsiteX4" fmla="*/ 1011661 w 1011661"/>
              <a:gd name="connsiteY4" fmla="*/ 902438 h 1157184"/>
              <a:gd name="connsiteX5" fmla="*/ 944997 w 1011661"/>
              <a:gd name="connsiteY5" fmla="*/ 673861 h 1157184"/>
              <a:gd name="connsiteX6" fmla="*/ 752715 w 1011661"/>
              <a:gd name="connsiteY6" fmla="*/ 42634 h 1157184"/>
              <a:gd name="connsiteX7" fmla="*/ 750371 w 1011661"/>
              <a:gd name="connsiteY7" fmla="*/ 3018 h 1157184"/>
              <a:gd name="connsiteX8" fmla="*/ 728456 w 1011661"/>
              <a:gd name="connsiteY8" fmla="*/ 0 h 1157184"/>
              <a:gd name="connsiteX9" fmla="*/ 6393 w 1011661"/>
              <a:gd name="connsiteY9" fmla="*/ 228038 h 1157184"/>
              <a:gd name="connsiteX0" fmla="*/ 13428 w 1018696"/>
              <a:gd name="connsiteY0" fmla="*/ 22803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428 w 1018696"/>
              <a:gd name="connsiteY9" fmla="*/ 228038 h 1157184"/>
              <a:gd name="connsiteX0" fmla="*/ 137708 w 1018696"/>
              <a:gd name="connsiteY0" fmla="*/ 180498 h 1157184"/>
              <a:gd name="connsiteX1" fmla="*/ 0 w 1018696"/>
              <a:gd name="connsiteY1" fmla="*/ 251283 h 1157184"/>
              <a:gd name="connsiteX2" fmla="*/ 232147 w 1018696"/>
              <a:gd name="connsiteY2" fmla="*/ 1157184 h 1157184"/>
              <a:gd name="connsiteX3" fmla="*/ 247851 w 1018696"/>
              <a:gd name="connsiteY3" fmla="*/ 1156054 h 1157184"/>
              <a:gd name="connsiteX4" fmla="*/ 1018696 w 1018696"/>
              <a:gd name="connsiteY4" fmla="*/ 902438 h 1157184"/>
              <a:gd name="connsiteX5" fmla="*/ 952032 w 1018696"/>
              <a:gd name="connsiteY5" fmla="*/ 673861 h 1157184"/>
              <a:gd name="connsiteX6" fmla="*/ 759750 w 1018696"/>
              <a:gd name="connsiteY6" fmla="*/ 42634 h 1157184"/>
              <a:gd name="connsiteX7" fmla="*/ 757406 w 1018696"/>
              <a:gd name="connsiteY7" fmla="*/ 3018 h 1157184"/>
              <a:gd name="connsiteX8" fmla="*/ 735491 w 1018696"/>
              <a:gd name="connsiteY8" fmla="*/ 0 h 1157184"/>
              <a:gd name="connsiteX9" fmla="*/ 137708 w 1018696"/>
              <a:gd name="connsiteY9" fmla="*/ 180498 h 1157184"/>
              <a:gd name="connsiteX0" fmla="*/ 137708 w 1018696"/>
              <a:gd name="connsiteY0" fmla="*/ 180498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137708 w 1018696"/>
              <a:gd name="connsiteY10" fmla="*/ 180498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57406 w 1018696"/>
              <a:gd name="connsiteY8" fmla="*/ 3018 h 1157184"/>
              <a:gd name="connsiteX9" fmla="*/ 735491 w 1018696"/>
              <a:gd name="connsiteY9" fmla="*/ 0 h 1157184"/>
              <a:gd name="connsiteX10" fmla="*/ 48602 w 1018696"/>
              <a:gd name="connsiteY10"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59750 w 1018696"/>
              <a:gd name="connsiteY7" fmla="*/ 42634 h 1157184"/>
              <a:gd name="connsiteX8" fmla="*/ 735491 w 1018696"/>
              <a:gd name="connsiteY8" fmla="*/ 0 h 1157184"/>
              <a:gd name="connsiteX9" fmla="*/ 48602 w 1018696"/>
              <a:gd name="connsiteY9" fmla="*/ 214833 h 1157184"/>
              <a:gd name="connsiteX0" fmla="*/ 48602 w 1018696"/>
              <a:gd name="connsiteY0" fmla="*/ 214833 h 1157184"/>
              <a:gd name="connsiteX1" fmla="*/ 4691 w 1018696"/>
              <a:gd name="connsiteY1" fmla="*/ 235436 h 1157184"/>
              <a:gd name="connsiteX2" fmla="*/ 0 w 1018696"/>
              <a:gd name="connsiteY2" fmla="*/ 251283 h 1157184"/>
              <a:gd name="connsiteX3" fmla="*/ 232147 w 1018696"/>
              <a:gd name="connsiteY3" fmla="*/ 1157184 h 1157184"/>
              <a:gd name="connsiteX4" fmla="*/ 247851 w 1018696"/>
              <a:gd name="connsiteY4" fmla="*/ 1156054 h 1157184"/>
              <a:gd name="connsiteX5" fmla="*/ 1018696 w 1018696"/>
              <a:gd name="connsiteY5" fmla="*/ 902438 h 1157184"/>
              <a:gd name="connsiteX6" fmla="*/ 952032 w 1018696"/>
              <a:gd name="connsiteY6" fmla="*/ 673861 h 1157184"/>
              <a:gd name="connsiteX7" fmla="*/ 792579 w 1018696"/>
              <a:gd name="connsiteY7" fmla="*/ 13582 h 1157184"/>
              <a:gd name="connsiteX8" fmla="*/ 735491 w 1018696"/>
              <a:gd name="connsiteY8" fmla="*/ 0 h 1157184"/>
              <a:gd name="connsiteX9" fmla="*/ 48602 w 1018696"/>
              <a:gd name="connsiteY9" fmla="*/ 214833 h 1157184"/>
              <a:gd name="connsiteX0" fmla="*/ 48602 w 1018696"/>
              <a:gd name="connsiteY0" fmla="*/ 233321 h 1175672"/>
              <a:gd name="connsiteX1" fmla="*/ 4691 w 1018696"/>
              <a:gd name="connsiteY1" fmla="*/ 253924 h 1175672"/>
              <a:gd name="connsiteX2" fmla="*/ 0 w 1018696"/>
              <a:gd name="connsiteY2" fmla="*/ 269771 h 1175672"/>
              <a:gd name="connsiteX3" fmla="*/ 232147 w 1018696"/>
              <a:gd name="connsiteY3" fmla="*/ 1175672 h 1175672"/>
              <a:gd name="connsiteX4" fmla="*/ 247851 w 1018696"/>
              <a:gd name="connsiteY4" fmla="*/ 1174542 h 1175672"/>
              <a:gd name="connsiteX5" fmla="*/ 1018696 w 1018696"/>
              <a:gd name="connsiteY5" fmla="*/ 920926 h 1175672"/>
              <a:gd name="connsiteX6" fmla="*/ 952032 w 1018696"/>
              <a:gd name="connsiteY6" fmla="*/ 692349 h 1175672"/>
              <a:gd name="connsiteX7" fmla="*/ 792579 w 1018696"/>
              <a:gd name="connsiteY7" fmla="*/ 32070 h 1175672"/>
              <a:gd name="connsiteX8" fmla="*/ 763630 w 1018696"/>
              <a:gd name="connsiteY8" fmla="*/ 0 h 1175672"/>
              <a:gd name="connsiteX9" fmla="*/ 48602 w 1018696"/>
              <a:gd name="connsiteY9" fmla="*/ 233321 h 1175672"/>
              <a:gd name="connsiteX0" fmla="*/ 48602 w 1023386"/>
              <a:gd name="connsiteY0" fmla="*/ 233321 h 1175672"/>
              <a:gd name="connsiteX1" fmla="*/ 4691 w 1023386"/>
              <a:gd name="connsiteY1" fmla="*/ 253924 h 1175672"/>
              <a:gd name="connsiteX2" fmla="*/ 0 w 1023386"/>
              <a:gd name="connsiteY2" fmla="*/ 269771 h 1175672"/>
              <a:gd name="connsiteX3" fmla="*/ 232147 w 1023386"/>
              <a:gd name="connsiteY3" fmla="*/ 1175672 h 1175672"/>
              <a:gd name="connsiteX4" fmla="*/ 247851 w 1023386"/>
              <a:gd name="connsiteY4" fmla="*/ 1174542 h 1175672"/>
              <a:gd name="connsiteX5" fmla="*/ 1023386 w 1023386"/>
              <a:gd name="connsiteY5" fmla="*/ 994877 h 1175672"/>
              <a:gd name="connsiteX6" fmla="*/ 952032 w 1023386"/>
              <a:gd name="connsiteY6" fmla="*/ 692349 h 1175672"/>
              <a:gd name="connsiteX7" fmla="*/ 792579 w 1023386"/>
              <a:gd name="connsiteY7" fmla="*/ 32070 h 1175672"/>
              <a:gd name="connsiteX8" fmla="*/ 763630 w 1023386"/>
              <a:gd name="connsiteY8" fmla="*/ 0 h 1175672"/>
              <a:gd name="connsiteX9" fmla="*/ 48602 w 1023386"/>
              <a:gd name="connsiteY9" fmla="*/ 233321 h 1175672"/>
              <a:gd name="connsiteX0" fmla="*/ 48602 w 1038832"/>
              <a:gd name="connsiteY0" fmla="*/ 233321 h 1175672"/>
              <a:gd name="connsiteX1" fmla="*/ 4691 w 1038832"/>
              <a:gd name="connsiteY1" fmla="*/ 253924 h 1175672"/>
              <a:gd name="connsiteX2" fmla="*/ 0 w 1038832"/>
              <a:gd name="connsiteY2" fmla="*/ 269771 h 1175672"/>
              <a:gd name="connsiteX3" fmla="*/ 232147 w 1038832"/>
              <a:gd name="connsiteY3" fmla="*/ 1175672 h 1175672"/>
              <a:gd name="connsiteX4" fmla="*/ 247851 w 1038832"/>
              <a:gd name="connsiteY4" fmla="*/ 1174542 h 1175672"/>
              <a:gd name="connsiteX5" fmla="*/ 1023386 w 1038832"/>
              <a:gd name="connsiteY5" fmla="*/ 994877 h 1175672"/>
              <a:gd name="connsiteX6" fmla="*/ 1034104 w 1038832"/>
              <a:gd name="connsiteY6" fmla="*/ 959101 h 1175672"/>
              <a:gd name="connsiteX7" fmla="*/ 792579 w 1038832"/>
              <a:gd name="connsiteY7" fmla="*/ 32070 h 1175672"/>
              <a:gd name="connsiteX8" fmla="*/ 763630 w 1038832"/>
              <a:gd name="connsiteY8" fmla="*/ 0 h 1175672"/>
              <a:gd name="connsiteX9" fmla="*/ 48602 w 1038832"/>
              <a:gd name="connsiteY9" fmla="*/ 233321 h 1175672"/>
              <a:gd name="connsiteX0" fmla="*/ 48602 w 1034104"/>
              <a:gd name="connsiteY0" fmla="*/ 233321 h 1175672"/>
              <a:gd name="connsiteX1" fmla="*/ 4691 w 1034104"/>
              <a:gd name="connsiteY1" fmla="*/ 253924 h 1175672"/>
              <a:gd name="connsiteX2" fmla="*/ 0 w 1034104"/>
              <a:gd name="connsiteY2" fmla="*/ 269771 h 1175672"/>
              <a:gd name="connsiteX3" fmla="*/ 232147 w 1034104"/>
              <a:gd name="connsiteY3" fmla="*/ 1175672 h 1175672"/>
              <a:gd name="connsiteX4" fmla="*/ 247851 w 1034104"/>
              <a:gd name="connsiteY4" fmla="*/ 1174542 h 1175672"/>
              <a:gd name="connsiteX5" fmla="*/ 1023386 w 1034104"/>
              <a:gd name="connsiteY5" fmla="*/ 994877 h 1175672"/>
              <a:gd name="connsiteX6" fmla="*/ 1034104 w 1034104"/>
              <a:gd name="connsiteY6" fmla="*/ 959101 h 1175672"/>
              <a:gd name="connsiteX7" fmla="*/ 792579 w 1034104"/>
              <a:gd name="connsiteY7" fmla="*/ 32070 h 1175672"/>
              <a:gd name="connsiteX8" fmla="*/ 763630 w 1034104"/>
              <a:gd name="connsiteY8" fmla="*/ 0 h 1175672"/>
              <a:gd name="connsiteX9" fmla="*/ 48602 w 1034104"/>
              <a:gd name="connsiteY9" fmla="*/ 233321 h 1175672"/>
              <a:gd name="connsiteX0" fmla="*/ 48602 w 1034104"/>
              <a:gd name="connsiteY0" fmla="*/ 233321 h 1232647"/>
              <a:gd name="connsiteX1" fmla="*/ 4691 w 1034104"/>
              <a:gd name="connsiteY1" fmla="*/ 253924 h 1232647"/>
              <a:gd name="connsiteX2" fmla="*/ 0 w 1034104"/>
              <a:gd name="connsiteY2" fmla="*/ 269771 h 1232647"/>
              <a:gd name="connsiteX3" fmla="*/ 232147 w 1034104"/>
              <a:gd name="connsiteY3" fmla="*/ 1175672 h 1232647"/>
              <a:gd name="connsiteX4" fmla="*/ 240816 w 1034104"/>
              <a:gd name="connsiteY4" fmla="*/ 1232647 h 1232647"/>
              <a:gd name="connsiteX5" fmla="*/ 1023386 w 1034104"/>
              <a:gd name="connsiteY5" fmla="*/ 994877 h 1232647"/>
              <a:gd name="connsiteX6" fmla="*/ 1034104 w 1034104"/>
              <a:gd name="connsiteY6" fmla="*/ 959101 h 1232647"/>
              <a:gd name="connsiteX7" fmla="*/ 792579 w 1034104"/>
              <a:gd name="connsiteY7" fmla="*/ 32070 h 1232647"/>
              <a:gd name="connsiteX8" fmla="*/ 763630 w 1034104"/>
              <a:gd name="connsiteY8" fmla="*/ 0 h 1232647"/>
              <a:gd name="connsiteX9" fmla="*/ 48602 w 1034104"/>
              <a:gd name="connsiteY9"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48602 w 1034104"/>
              <a:gd name="connsiteY0" fmla="*/ 233321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8" fmla="*/ 48602 w 1034104"/>
              <a:gd name="connsiteY8" fmla="*/ 233321 h 1232647"/>
              <a:gd name="connsiteX0" fmla="*/ 763630 w 1034104"/>
              <a:gd name="connsiteY0" fmla="*/ 0 h 1232647"/>
              <a:gd name="connsiteX1" fmla="*/ 4691 w 1034104"/>
              <a:gd name="connsiteY1" fmla="*/ 253924 h 1232647"/>
              <a:gd name="connsiteX2" fmla="*/ 0 w 1034104"/>
              <a:gd name="connsiteY2" fmla="*/ 269771 h 1232647"/>
              <a:gd name="connsiteX3" fmla="*/ 240816 w 1034104"/>
              <a:gd name="connsiteY3" fmla="*/ 1232647 h 1232647"/>
              <a:gd name="connsiteX4" fmla="*/ 1023386 w 1034104"/>
              <a:gd name="connsiteY4" fmla="*/ 994877 h 1232647"/>
              <a:gd name="connsiteX5" fmla="*/ 1034104 w 1034104"/>
              <a:gd name="connsiteY5" fmla="*/ 959101 h 1232647"/>
              <a:gd name="connsiteX6" fmla="*/ 792579 w 1034104"/>
              <a:gd name="connsiteY6" fmla="*/ 32070 h 1232647"/>
              <a:gd name="connsiteX7" fmla="*/ 763630 w 1034104"/>
              <a:gd name="connsiteY7" fmla="*/ 0 h 1232647"/>
              <a:gd name="connsiteX0" fmla="*/ 400170 w 1034104"/>
              <a:gd name="connsiteY0" fmla="*/ 102627 h 1200577"/>
              <a:gd name="connsiteX1" fmla="*/ 4691 w 1034104"/>
              <a:gd name="connsiteY1" fmla="*/ 221854 h 1200577"/>
              <a:gd name="connsiteX2" fmla="*/ 0 w 1034104"/>
              <a:gd name="connsiteY2" fmla="*/ 237701 h 1200577"/>
              <a:gd name="connsiteX3" fmla="*/ 240816 w 1034104"/>
              <a:gd name="connsiteY3" fmla="*/ 1200577 h 1200577"/>
              <a:gd name="connsiteX4" fmla="*/ 1023386 w 1034104"/>
              <a:gd name="connsiteY4" fmla="*/ 962807 h 1200577"/>
              <a:gd name="connsiteX5" fmla="*/ 1034104 w 1034104"/>
              <a:gd name="connsiteY5" fmla="*/ 927031 h 1200577"/>
              <a:gd name="connsiteX6" fmla="*/ 792579 w 1034104"/>
              <a:gd name="connsiteY6" fmla="*/ 0 h 1200577"/>
              <a:gd name="connsiteX7" fmla="*/ 400170 w 1034104"/>
              <a:gd name="connsiteY7" fmla="*/ 102627 h 1200577"/>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23386 w 1034104"/>
              <a:gd name="connsiteY4" fmla="*/ 860180 h 1097950"/>
              <a:gd name="connsiteX5" fmla="*/ 1034104 w 1034104"/>
              <a:gd name="connsiteY5" fmla="*/ 824404 h 1097950"/>
              <a:gd name="connsiteX6" fmla="*/ 417394 w 1034104"/>
              <a:gd name="connsiteY6" fmla="*/ 8300 h 1097950"/>
              <a:gd name="connsiteX7" fmla="*/ 400170 w 1034104"/>
              <a:gd name="connsiteY7" fmla="*/ 0 h 1097950"/>
              <a:gd name="connsiteX0" fmla="*/ 400170 w 1034104"/>
              <a:gd name="connsiteY0" fmla="*/ 0 h 1097950"/>
              <a:gd name="connsiteX1" fmla="*/ 4691 w 1034104"/>
              <a:gd name="connsiteY1" fmla="*/ 119227 h 1097950"/>
              <a:gd name="connsiteX2" fmla="*/ 0 w 1034104"/>
              <a:gd name="connsiteY2" fmla="*/ 135074 h 1097950"/>
              <a:gd name="connsiteX3" fmla="*/ 240816 w 1034104"/>
              <a:gd name="connsiteY3" fmla="*/ 1097950 h 1097950"/>
              <a:gd name="connsiteX4" fmla="*/ 1034104 w 1034104"/>
              <a:gd name="connsiteY4" fmla="*/ 824404 h 1097950"/>
              <a:gd name="connsiteX5" fmla="*/ 417394 w 1034104"/>
              <a:gd name="connsiteY5" fmla="*/ 8300 h 1097950"/>
              <a:gd name="connsiteX6" fmla="*/ 400170 w 1034104"/>
              <a:gd name="connsiteY6" fmla="*/ 0 h 1097950"/>
              <a:gd name="connsiteX0" fmla="*/ 400170 w 661264"/>
              <a:gd name="connsiteY0" fmla="*/ 0 h 1097950"/>
              <a:gd name="connsiteX1" fmla="*/ 4691 w 661264"/>
              <a:gd name="connsiteY1" fmla="*/ 119227 h 1097950"/>
              <a:gd name="connsiteX2" fmla="*/ 0 w 661264"/>
              <a:gd name="connsiteY2" fmla="*/ 135074 h 1097950"/>
              <a:gd name="connsiteX3" fmla="*/ 240816 w 661264"/>
              <a:gd name="connsiteY3" fmla="*/ 1097950 h 1097950"/>
              <a:gd name="connsiteX4" fmla="*/ 661264 w 661264"/>
              <a:gd name="connsiteY4" fmla="*/ 961742 h 1097950"/>
              <a:gd name="connsiteX5" fmla="*/ 417394 w 661264"/>
              <a:gd name="connsiteY5" fmla="*/ 8300 h 1097950"/>
              <a:gd name="connsiteX6" fmla="*/ 400170 w 661264"/>
              <a:gd name="connsiteY6" fmla="*/ 0 h 1097950"/>
              <a:gd name="connsiteX0" fmla="*/ 400170 w 663608"/>
              <a:gd name="connsiteY0" fmla="*/ 0 h 1097950"/>
              <a:gd name="connsiteX1" fmla="*/ 4691 w 663608"/>
              <a:gd name="connsiteY1" fmla="*/ 119227 h 1097950"/>
              <a:gd name="connsiteX2" fmla="*/ 0 w 663608"/>
              <a:gd name="connsiteY2" fmla="*/ 135074 h 1097950"/>
              <a:gd name="connsiteX3" fmla="*/ 240816 w 663608"/>
              <a:gd name="connsiteY3" fmla="*/ 1097950 h 1097950"/>
              <a:gd name="connsiteX4" fmla="*/ 663608 w 663608"/>
              <a:gd name="connsiteY4" fmla="*/ 980228 h 1097950"/>
              <a:gd name="connsiteX5" fmla="*/ 661264 w 663608"/>
              <a:gd name="connsiteY5" fmla="*/ 961742 h 1097950"/>
              <a:gd name="connsiteX6" fmla="*/ 417394 w 663608"/>
              <a:gd name="connsiteY6" fmla="*/ 8300 h 1097950"/>
              <a:gd name="connsiteX7" fmla="*/ 400170 w 663608"/>
              <a:gd name="connsiteY7" fmla="*/ 0 h 1097950"/>
              <a:gd name="connsiteX0" fmla="*/ 400170 w 663608"/>
              <a:gd name="connsiteY0" fmla="*/ 0 h 1173462"/>
              <a:gd name="connsiteX1" fmla="*/ 4691 w 663608"/>
              <a:gd name="connsiteY1" fmla="*/ 119227 h 1173462"/>
              <a:gd name="connsiteX2" fmla="*/ 0 w 663608"/>
              <a:gd name="connsiteY2" fmla="*/ 135074 h 1173462"/>
              <a:gd name="connsiteX3" fmla="*/ 240816 w 663608"/>
              <a:gd name="connsiteY3" fmla="*/ 1097950 h 1173462"/>
              <a:gd name="connsiteX4" fmla="*/ 264975 w 663608"/>
              <a:gd name="connsiteY4" fmla="*/ 1101720 h 1173462"/>
              <a:gd name="connsiteX5" fmla="*/ 663608 w 663608"/>
              <a:gd name="connsiteY5" fmla="*/ 980228 h 1173462"/>
              <a:gd name="connsiteX6" fmla="*/ 661264 w 663608"/>
              <a:gd name="connsiteY6" fmla="*/ 961742 h 1173462"/>
              <a:gd name="connsiteX7" fmla="*/ 417394 w 663608"/>
              <a:gd name="connsiteY7" fmla="*/ 8300 h 1173462"/>
              <a:gd name="connsiteX8" fmla="*/ 400170 w 663608"/>
              <a:gd name="connsiteY8" fmla="*/ 0 h 1173462"/>
              <a:gd name="connsiteX0" fmla="*/ 400170 w 663608"/>
              <a:gd name="connsiteY0" fmla="*/ 0 h 1101720"/>
              <a:gd name="connsiteX1" fmla="*/ 4691 w 663608"/>
              <a:gd name="connsiteY1" fmla="*/ 119227 h 1101720"/>
              <a:gd name="connsiteX2" fmla="*/ 0 w 663608"/>
              <a:gd name="connsiteY2" fmla="*/ 135074 h 1101720"/>
              <a:gd name="connsiteX3" fmla="*/ 240816 w 663608"/>
              <a:gd name="connsiteY3" fmla="*/ 1097950 h 1101720"/>
              <a:gd name="connsiteX4" fmla="*/ 264975 w 663608"/>
              <a:gd name="connsiteY4" fmla="*/ 1101720 h 1101720"/>
              <a:gd name="connsiteX5" fmla="*/ 663608 w 663608"/>
              <a:gd name="connsiteY5" fmla="*/ 980228 h 1101720"/>
              <a:gd name="connsiteX6" fmla="*/ 661264 w 663608"/>
              <a:gd name="connsiteY6" fmla="*/ 961742 h 1101720"/>
              <a:gd name="connsiteX7" fmla="*/ 417394 w 663608"/>
              <a:gd name="connsiteY7" fmla="*/ 8300 h 1101720"/>
              <a:gd name="connsiteX8" fmla="*/ 400170 w 663608"/>
              <a:gd name="connsiteY8" fmla="*/ 0 h 1101720"/>
              <a:gd name="connsiteX0" fmla="*/ 400170 w 663608"/>
              <a:gd name="connsiteY0" fmla="*/ 0 h 1109643"/>
              <a:gd name="connsiteX1" fmla="*/ 4691 w 663608"/>
              <a:gd name="connsiteY1" fmla="*/ 119227 h 1109643"/>
              <a:gd name="connsiteX2" fmla="*/ 0 w 663608"/>
              <a:gd name="connsiteY2" fmla="*/ 135074 h 1109643"/>
              <a:gd name="connsiteX3" fmla="*/ 240816 w 663608"/>
              <a:gd name="connsiteY3" fmla="*/ 1097950 h 1109643"/>
              <a:gd name="connsiteX4" fmla="*/ 257940 w 663608"/>
              <a:gd name="connsiteY4" fmla="*/ 1109643 h 1109643"/>
              <a:gd name="connsiteX5" fmla="*/ 663608 w 663608"/>
              <a:gd name="connsiteY5" fmla="*/ 980228 h 1109643"/>
              <a:gd name="connsiteX6" fmla="*/ 661264 w 663608"/>
              <a:gd name="connsiteY6" fmla="*/ 961742 h 1109643"/>
              <a:gd name="connsiteX7" fmla="*/ 417394 w 663608"/>
              <a:gd name="connsiteY7" fmla="*/ 8300 h 1109643"/>
              <a:gd name="connsiteX8" fmla="*/ 400170 w 663608"/>
              <a:gd name="connsiteY8" fmla="*/ 0 h 1109643"/>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7394 w 663608"/>
              <a:gd name="connsiteY7" fmla="*/ 16223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61264 w 663608"/>
              <a:gd name="connsiteY6" fmla="*/ 969665 h 1117566"/>
              <a:gd name="connsiteX7" fmla="*/ 415049 w 663608"/>
              <a:gd name="connsiteY7" fmla="*/ 10941 h 1117566"/>
              <a:gd name="connsiteX8" fmla="*/ 393136 w 663608"/>
              <a:gd name="connsiteY8" fmla="*/ 0 h 1117566"/>
              <a:gd name="connsiteX0" fmla="*/ 393136 w 663608"/>
              <a:gd name="connsiteY0" fmla="*/ 0 h 1117566"/>
              <a:gd name="connsiteX1" fmla="*/ 4691 w 663608"/>
              <a:gd name="connsiteY1" fmla="*/ 127150 h 1117566"/>
              <a:gd name="connsiteX2" fmla="*/ 0 w 663608"/>
              <a:gd name="connsiteY2" fmla="*/ 142997 h 1117566"/>
              <a:gd name="connsiteX3" fmla="*/ 240816 w 663608"/>
              <a:gd name="connsiteY3" fmla="*/ 1105873 h 1117566"/>
              <a:gd name="connsiteX4" fmla="*/ 257940 w 663608"/>
              <a:gd name="connsiteY4" fmla="*/ 1117566 h 1117566"/>
              <a:gd name="connsiteX5" fmla="*/ 663608 w 663608"/>
              <a:gd name="connsiteY5" fmla="*/ 988151 h 1117566"/>
              <a:gd name="connsiteX6" fmla="*/ 637815 w 663608"/>
              <a:gd name="connsiteY6" fmla="*/ 882509 h 1117566"/>
              <a:gd name="connsiteX7" fmla="*/ 415049 w 663608"/>
              <a:gd name="connsiteY7" fmla="*/ 10941 h 1117566"/>
              <a:gd name="connsiteX8" fmla="*/ 393136 w 663608"/>
              <a:gd name="connsiteY8" fmla="*/ 0 h 1117566"/>
              <a:gd name="connsiteX0" fmla="*/ 393136 w 637815"/>
              <a:gd name="connsiteY0" fmla="*/ 0 h 1117566"/>
              <a:gd name="connsiteX1" fmla="*/ 4691 w 637815"/>
              <a:gd name="connsiteY1" fmla="*/ 127150 h 1117566"/>
              <a:gd name="connsiteX2" fmla="*/ 0 w 637815"/>
              <a:gd name="connsiteY2" fmla="*/ 142997 h 1117566"/>
              <a:gd name="connsiteX3" fmla="*/ 240816 w 637815"/>
              <a:gd name="connsiteY3" fmla="*/ 1105873 h 1117566"/>
              <a:gd name="connsiteX4" fmla="*/ 257940 w 637815"/>
              <a:gd name="connsiteY4" fmla="*/ 1117566 h 1117566"/>
              <a:gd name="connsiteX5" fmla="*/ 626090 w 637815"/>
              <a:gd name="connsiteY5" fmla="*/ 906276 h 1117566"/>
              <a:gd name="connsiteX6" fmla="*/ 637815 w 637815"/>
              <a:gd name="connsiteY6" fmla="*/ 882509 h 1117566"/>
              <a:gd name="connsiteX7" fmla="*/ 415049 w 637815"/>
              <a:gd name="connsiteY7" fmla="*/ 10941 h 1117566"/>
              <a:gd name="connsiteX8" fmla="*/ 393136 w 637815"/>
              <a:gd name="connsiteY8" fmla="*/ 0 h 1117566"/>
              <a:gd name="connsiteX0" fmla="*/ 393136 w 637815"/>
              <a:gd name="connsiteY0" fmla="*/ 0 h 1105873"/>
              <a:gd name="connsiteX1" fmla="*/ 4691 w 637815"/>
              <a:gd name="connsiteY1" fmla="*/ 127150 h 1105873"/>
              <a:gd name="connsiteX2" fmla="*/ 0 w 637815"/>
              <a:gd name="connsiteY2" fmla="*/ 142997 h 1105873"/>
              <a:gd name="connsiteX3" fmla="*/ 240816 w 637815"/>
              <a:gd name="connsiteY3" fmla="*/ 1105873 h 1105873"/>
              <a:gd name="connsiteX4" fmla="*/ 281389 w 637815"/>
              <a:gd name="connsiteY4" fmla="*/ 1019845 h 1105873"/>
              <a:gd name="connsiteX5" fmla="*/ 626090 w 637815"/>
              <a:gd name="connsiteY5" fmla="*/ 906276 h 1105873"/>
              <a:gd name="connsiteX6" fmla="*/ 637815 w 637815"/>
              <a:gd name="connsiteY6" fmla="*/ 882509 h 1105873"/>
              <a:gd name="connsiteX7" fmla="*/ 415049 w 637815"/>
              <a:gd name="connsiteY7" fmla="*/ 10941 h 1105873"/>
              <a:gd name="connsiteX8" fmla="*/ 393136 w 637815"/>
              <a:gd name="connsiteY8" fmla="*/ 0 h 1105873"/>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281389 w 637815"/>
              <a:gd name="connsiteY4" fmla="*/ 1019845 h 1026640"/>
              <a:gd name="connsiteX5" fmla="*/ 626090 w 637815"/>
              <a:gd name="connsiteY5" fmla="*/ 906276 h 1026640"/>
              <a:gd name="connsiteX6" fmla="*/ 637815 w 637815"/>
              <a:gd name="connsiteY6" fmla="*/ 882509 h 1026640"/>
              <a:gd name="connsiteX7" fmla="*/ 415049 w 637815"/>
              <a:gd name="connsiteY7" fmla="*/ 10941 h 1026640"/>
              <a:gd name="connsiteX8" fmla="*/ 393136 w 637815"/>
              <a:gd name="connsiteY8" fmla="*/ 0 h 1026640"/>
              <a:gd name="connsiteX0" fmla="*/ 393136 w 637815"/>
              <a:gd name="connsiteY0" fmla="*/ 0 h 1026640"/>
              <a:gd name="connsiteX1" fmla="*/ 4691 w 637815"/>
              <a:gd name="connsiteY1" fmla="*/ 127150 h 1026640"/>
              <a:gd name="connsiteX2" fmla="*/ 0 w 637815"/>
              <a:gd name="connsiteY2" fmla="*/ 142997 h 1026640"/>
              <a:gd name="connsiteX3" fmla="*/ 219712 w 637815"/>
              <a:gd name="connsiteY3" fmla="*/ 1026640 h 1026640"/>
              <a:gd name="connsiteX4" fmla="*/ 626090 w 637815"/>
              <a:gd name="connsiteY4" fmla="*/ 906276 h 1026640"/>
              <a:gd name="connsiteX5" fmla="*/ 637815 w 637815"/>
              <a:gd name="connsiteY5" fmla="*/ 882509 h 1026640"/>
              <a:gd name="connsiteX6" fmla="*/ 415049 w 637815"/>
              <a:gd name="connsiteY6" fmla="*/ 10941 h 1026640"/>
              <a:gd name="connsiteX7" fmla="*/ 393136 w 637815"/>
              <a:gd name="connsiteY7" fmla="*/ 0 h 1026640"/>
              <a:gd name="connsiteX0" fmla="*/ 408275 w 637815"/>
              <a:gd name="connsiteY0" fmla="*/ 0 h 1035138"/>
              <a:gd name="connsiteX1" fmla="*/ 4691 w 637815"/>
              <a:gd name="connsiteY1" fmla="*/ 135648 h 1035138"/>
              <a:gd name="connsiteX2" fmla="*/ 0 w 637815"/>
              <a:gd name="connsiteY2" fmla="*/ 151495 h 1035138"/>
              <a:gd name="connsiteX3" fmla="*/ 219712 w 637815"/>
              <a:gd name="connsiteY3" fmla="*/ 1035138 h 1035138"/>
              <a:gd name="connsiteX4" fmla="*/ 626090 w 637815"/>
              <a:gd name="connsiteY4" fmla="*/ 914774 h 1035138"/>
              <a:gd name="connsiteX5" fmla="*/ 637815 w 637815"/>
              <a:gd name="connsiteY5" fmla="*/ 891007 h 1035138"/>
              <a:gd name="connsiteX6" fmla="*/ 415049 w 637815"/>
              <a:gd name="connsiteY6" fmla="*/ 19439 h 1035138"/>
              <a:gd name="connsiteX7" fmla="*/ 408275 w 637815"/>
              <a:gd name="connsiteY7" fmla="*/ 0 h 1035138"/>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5049 w 637815"/>
              <a:gd name="connsiteY6" fmla="*/ 10940 h 1026639"/>
              <a:gd name="connsiteX7" fmla="*/ 395029 w 637815"/>
              <a:gd name="connsiteY7" fmla="*/ 0 h 1026639"/>
              <a:gd name="connsiteX0" fmla="*/ 395029 w 637815"/>
              <a:gd name="connsiteY0" fmla="*/ 0 h 1026639"/>
              <a:gd name="connsiteX1" fmla="*/ 4691 w 637815"/>
              <a:gd name="connsiteY1" fmla="*/ 127149 h 1026639"/>
              <a:gd name="connsiteX2" fmla="*/ 0 w 637815"/>
              <a:gd name="connsiteY2" fmla="*/ 142996 h 1026639"/>
              <a:gd name="connsiteX3" fmla="*/ 219712 w 637815"/>
              <a:gd name="connsiteY3" fmla="*/ 1026639 h 1026639"/>
              <a:gd name="connsiteX4" fmla="*/ 626090 w 637815"/>
              <a:gd name="connsiteY4" fmla="*/ 906275 h 1026639"/>
              <a:gd name="connsiteX5" fmla="*/ 637815 w 637815"/>
              <a:gd name="connsiteY5" fmla="*/ 882508 h 1026639"/>
              <a:gd name="connsiteX6" fmla="*/ 416942 w 637815"/>
              <a:gd name="connsiteY6" fmla="*/ 4566 h 1026639"/>
              <a:gd name="connsiteX7" fmla="*/ 395029 w 637815"/>
              <a:gd name="connsiteY7" fmla="*/ 0 h 1026639"/>
              <a:gd name="connsiteX0" fmla="*/ 406384 w 637815"/>
              <a:gd name="connsiteY0" fmla="*/ 0 h 1033013"/>
              <a:gd name="connsiteX1" fmla="*/ 4691 w 637815"/>
              <a:gd name="connsiteY1" fmla="*/ 133523 h 1033013"/>
              <a:gd name="connsiteX2" fmla="*/ 0 w 637815"/>
              <a:gd name="connsiteY2" fmla="*/ 149370 h 1033013"/>
              <a:gd name="connsiteX3" fmla="*/ 219712 w 637815"/>
              <a:gd name="connsiteY3" fmla="*/ 1033013 h 1033013"/>
              <a:gd name="connsiteX4" fmla="*/ 626090 w 637815"/>
              <a:gd name="connsiteY4" fmla="*/ 912649 h 1033013"/>
              <a:gd name="connsiteX5" fmla="*/ 637815 w 637815"/>
              <a:gd name="connsiteY5" fmla="*/ 888882 h 1033013"/>
              <a:gd name="connsiteX6" fmla="*/ 416942 w 637815"/>
              <a:gd name="connsiteY6" fmla="*/ 10940 h 1033013"/>
              <a:gd name="connsiteX7" fmla="*/ 406384 w 637815"/>
              <a:gd name="connsiteY7" fmla="*/ 0 h 1033013"/>
              <a:gd name="connsiteX0" fmla="*/ 406384 w 887653"/>
              <a:gd name="connsiteY0" fmla="*/ 264171 h 1297184"/>
              <a:gd name="connsiteX1" fmla="*/ 4691 w 887653"/>
              <a:gd name="connsiteY1" fmla="*/ 397694 h 1297184"/>
              <a:gd name="connsiteX2" fmla="*/ 0 w 887653"/>
              <a:gd name="connsiteY2" fmla="*/ 413541 h 1297184"/>
              <a:gd name="connsiteX3" fmla="*/ 219712 w 887653"/>
              <a:gd name="connsiteY3" fmla="*/ 1297184 h 1297184"/>
              <a:gd name="connsiteX4" fmla="*/ 626090 w 887653"/>
              <a:gd name="connsiteY4" fmla="*/ 1176820 h 1297184"/>
              <a:gd name="connsiteX5" fmla="*/ 637815 w 887653"/>
              <a:gd name="connsiteY5" fmla="*/ 1153053 h 1297184"/>
              <a:gd name="connsiteX6" fmla="*/ 887653 w 887653"/>
              <a:gd name="connsiteY6" fmla="*/ 0 h 1297184"/>
              <a:gd name="connsiteX7" fmla="*/ 406384 w 887653"/>
              <a:gd name="connsiteY7" fmla="*/ 264171 h 1297184"/>
              <a:gd name="connsiteX0" fmla="*/ 0 w 1185374"/>
              <a:gd name="connsiteY0" fmla="*/ 378617 h 1297184"/>
              <a:gd name="connsiteX1" fmla="*/ 302412 w 1185374"/>
              <a:gd name="connsiteY1" fmla="*/ 397694 h 1297184"/>
              <a:gd name="connsiteX2" fmla="*/ 297721 w 1185374"/>
              <a:gd name="connsiteY2" fmla="*/ 413541 h 1297184"/>
              <a:gd name="connsiteX3" fmla="*/ 517433 w 1185374"/>
              <a:gd name="connsiteY3" fmla="*/ 1297184 h 1297184"/>
              <a:gd name="connsiteX4" fmla="*/ 923811 w 1185374"/>
              <a:gd name="connsiteY4" fmla="*/ 1176820 h 1297184"/>
              <a:gd name="connsiteX5" fmla="*/ 935536 w 1185374"/>
              <a:gd name="connsiteY5" fmla="*/ 1153053 h 1297184"/>
              <a:gd name="connsiteX6" fmla="*/ 1185374 w 1185374"/>
              <a:gd name="connsiteY6" fmla="*/ 0 h 1297184"/>
              <a:gd name="connsiteX7" fmla="*/ 0 w 1185374"/>
              <a:gd name="connsiteY7" fmla="*/ 378617 h 1297184"/>
              <a:gd name="connsiteX0" fmla="*/ 0 w 1695311"/>
              <a:gd name="connsiteY0" fmla="*/ 541483 h 1297184"/>
              <a:gd name="connsiteX1" fmla="*/ 812349 w 1695311"/>
              <a:gd name="connsiteY1" fmla="*/ 397694 h 1297184"/>
              <a:gd name="connsiteX2" fmla="*/ 807658 w 1695311"/>
              <a:gd name="connsiteY2" fmla="*/ 413541 h 1297184"/>
              <a:gd name="connsiteX3" fmla="*/ 1027370 w 1695311"/>
              <a:gd name="connsiteY3" fmla="*/ 1297184 h 1297184"/>
              <a:gd name="connsiteX4" fmla="*/ 1433748 w 1695311"/>
              <a:gd name="connsiteY4" fmla="*/ 1176820 h 1297184"/>
              <a:gd name="connsiteX5" fmla="*/ 1445473 w 1695311"/>
              <a:gd name="connsiteY5" fmla="*/ 1153053 h 1297184"/>
              <a:gd name="connsiteX6" fmla="*/ 1695311 w 1695311"/>
              <a:gd name="connsiteY6" fmla="*/ 0 h 1297184"/>
              <a:gd name="connsiteX7" fmla="*/ 0 w 1695311"/>
              <a:gd name="connsiteY7" fmla="*/ 541483 h 1297184"/>
              <a:gd name="connsiteX0" fmla="*/ 9434 w 1704745"/>
              <a:gd name="connsiteY0" fmla="*/ 541483 h 1297184"/>
              <a:gd name="connsiteX1" fmla="*/ 0 w 1704745"/>
              <a:gd name="connsiteY1" fmla="*/ 558359 h 1297184"/>
              <a:gd name="connsiteX2" fmla="*/ 817092 w 1704745"/>
              <a:gd name="connsiteY2" fmla="*/ 413541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9434 w 1704745"/>
              <a:gd name="connsiteY0" fmla="*/ 541483 h 1297184"/>
              <a:gd name="connsiteX1" fmla="*/ 0 w 1704745"/>
              <a:gd name="connsiteY1" fmla="*/ 558359 h 1297184"/>
              <a:gd name="connsiteX2" fmla="*/ 36496 w 1704745"/>
              <a:gd name="connsiteY2" fmla="*/ 1069407 h 1297184"/>
              <a:gd name="connsiteX3" fmla="*/ 1036804 w 1704745"/>
              <a:gd name="connsiteY3" fmla="*/ 1297184 h 1297184"/>
              <a:gd name="connsiteX4" fmla="*/ 1443182 w 1704745"/>
              <a:gd name="connsiteY4" fmla="*/ 1176820 h 1297184"/>
              <a:gd name="connsiteX5" fmla="*/ 1454907 w 1704745"/>
              <a:gd name="connsiteY5" fmla="*/ 1153053 h 1297184"/>
              <a:gd name="connsiteX6" fmla="*/ 1704745 w 1704745"/>
              <a:gd name="connsiteY6" fmla="*/ 0 h 1297184"/>
              <a:gd name="connsiteX7" fmla="*/ 9434 w 1704745"/>
              <a:gd name="connsiteY7" fmla="*/ 541483 h 1297184"/>
              <a:gd name="connsiteX0" fmla="*/ 11395 w 1706706"/>
              <a:gd name="connsiteY0" fmla="*/ 541483 h 1297184"/>
              <a:gd name="connsiteX1" fmla="*/ 0 w 1706706"/>
              <a:gd name="connsiteY1" fmla="*/ 569363 h 1297184"/>
              <a:gd name="connsiteX2" fmla="*/ 38457 w 1706706"/>
              <a:gd name="connsiteY2" fmla="*/ 1069407 h 1297184"/>
              <a:gd name="connsiteX3" fmla="*/ 1038765 w 1706706"/>
              <a:gd name="connsiteY3" fmla="*/ 1297184 h 1297184"/>
              <a:gd name="connsiteX4" fmla="*/ 1445143 w 1706706"/>
              <a:gd name="connsiteY4" fmla="*/ 1176820 h 1297184"/>
              <a:gd name="connsiteX5" fmla="*/ 1456868 w 1706706"/>
              <a:gd name="connsiteY5" fmla="*/ 1153053 h 1297184"/>
              <a:gd name="connsiteX6" fmla="*/ 1706706 w 1706706"/>
              <a:gd name="connsiteY6" fmla="*/ 0 h 1297184"/>
              <a:gd name="connsiteX7" fmla="*/ 11395 w 1706706"/>
              <a:gd name="connsiteY7" fmla="*/ 541483 h 1297184"/>
              <a:gd name="connsiteX0" fmla="*/ 15318 w 1710629"/>
              <a:gd name="connsiteY0" fmla="*/ 541483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15318 w 1710629"/>
              <a:gd name="connsiteY7" fmla="*/ 541483 h 1297184"/>
              <a:gd name="connsiteX0" fmla="*/ 9434 w 1710629"/>
              <a:gd name="connsiteY0" fmla="*/ 543684 h 1297184"/>
              <a:gd name="connsiteX1" fmla="*/ 0 w 1710629"/>
              <a:gd name="connsiteY1" fmla="*/ 558358 h 1297184"/>
              <a:gd name="connsiteX2" fmla="*/ 42380 w 1710629"/>
              <a:gd name="connsiteY2" fmla="*/ 1069407 h 1297184"/>
              <a:gd name="connsiteX3" fmla="*/ 1042688 w 1710629"/>
              <a:gd name="connsiteY3" fmla="*/ 1297184 h 1297184"/>
              <a:gd name="connsiteX4" fmla="*/ 1449066 w 1710629"/>
              <a:gd name="connsiteY4" fmla="*/ 1176820 h 1297184"/>
              <a:gd name="connsiteX5" fmla="*/ 1460791 w 1710629"/>
              <a:gd name="connsiteY5" fmla="*/ 1153053 h 1297184"/>
              <a:gd name="connsiteX6" fmla="*/ 1710629 w 1710629"/>
              <a:gd name="connsiteY6" fmla="*/ 0 h 1297184"/>
              <a:gd name="connsiteX7" fmla="*/ 9434 w 1710629"/>
              <a:gd name="connsiteY7" fmla="*/ 543684 h 1297184"/>
              <a:gd name="connsiteX0" fmla="*/ 9434 w 1710629"/>
              <a:gd name="connsiteY0" fmla="*/ 543684 h 1176820"/>
              <a:gd name="connsiteX1" fmla="*/ 0 w 1710629"/>
              <a:gd name="connsiteY1" fmla="*/ 558358 h 1176820"/>
              <a:gd name="connsiteX2" fmla="*/ 42380 w 1710629"/>
              <a:gd name="connsiteY2" fmla="*/ 1069407 h 1176820"/>
              <a:gd name="connsiteX3" fmla="*/ 234634 w 1710629"/>
              <a:gd name="connsiteY3" fmla="*/ 1004465 h 1176820"/>
              <a:gd name="connsiteX4" fmla="*/ 1449066 w 1710629"/>
              <a:gd name="connsiteY4" fmla="*/ 1176820 h 1176820"/>
              <a:gd name="connsiteX5" fmla="*/ 1460791 w 1710629"/>
              <a:gd name="connsiteY5" fmla="*/ 1153053 h 1176820"/>
              <a:gd name="connsiteX6" fmla="*/ 1710629 w 1710629"/>
              <a:gd name="connsiteY6" fmla="*/ 0 h 1176820"/>
              <a:gd name="connsiteX7" fmla="*/ 9434 w 1710629"/>
              <a:gd name="connsiteY7" fmla="*/ 543684 h 1176820"/>
              <a:gd name="connsiteX0" fmla="*/ 9434 w 1710629"/>
              <a:gd name="connsiteY0" fmla="*/ 543684 h 1153053"/>
              <a:gd name="connsiteX1" fmla="*/ 0 w 1710629"/>
              <a:gd name="connsiteY1" fmla="*/ 558358 h 1153053"/>
              <a:gd name="connsiteX2" fmla="*/ 42380 w 1710629"/>
              <a:gd name="connsiteY2" fmla="*/ 1069407 h 1153053"/>
              <a:gd name="connsiteX3" fmla="*/ 234634 w 1710629"/>
              <a:gd name="connsiteY3" fmla="*/ 1004465 h 1153053"/>
              <a:gd name="connsiteX4" fmla="*/ 337012 w 1710629"/>
              <a:gd name="connsiteY4" fmla="*/ 965534 h 1153053"/>
              <a:gd name="connsiteX5" fmla="*/ 1460791 w 1710629"/>
              <a:gd name="connsiteY5" fmla="*/ 1153053 h 1153053"/>
              <a:gd name="connsiteX6" fmla="*/ 1710629 w 1710629"/>
              <a:gd name="connsiteY6" fmla="*/ 0 h 1153053"/>
              <a:gd name="connsiteX7" fmla="*/ 9434 w 1710629"/>
              <a:gd name="connsiteY7" fmla="*/ 543684 h 115305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69407"/>
              <a:gd name="connsiteX1" fmla="*/ 0 w 1710629"/>
              <a:gd name="connsiteY1" fmla="*/ 558358 h 1069407"/>
              <a:gd name="connsiteX2" fmla="*/ 42380 w 1710629"/>
              <a:gd name="connsiteY2" fmla="*/ 1069407 h 1069407"/>
              <a:gd name="connsiteX3" fmla="*/ 106320 w 1710629"/>
              <a:gd name="connsiteY3" fmla="*/ 1051373 h 1069407"/>
              <a:gd name="connsiteX4" fmla="*/ 234634 w 1710629"/>
              <a:gd name="connsiteY4" fmla="*/ 1004465 h 1069407"/>
              <a:gd name="connsiteX5" fmla="*/ 337012 w 1710629"/>
              <a:gd name="connsiteY5" fmla="*/ 965534 h 1069407"/>
              <a:gd name="connsiteX6" fmla="*/ 462492 w 1710629"/>
              <a:gd name="connsiteY6" fmla="*/ 899950 h 1069407"/>
              <a:gd name="connsiteX7" fmla="*/ 1710629 w 1710629"/>
              <a:gd name="connsiteY7" fmla="*/ 0 h 1069407"/>
              <a:gd name="connsiteX8" fmla="*/ 9434 w 1710629"/>
              <a:gd name="connsiteY8" fmla="*/ 543684 h 1069407"/>
              <a:gd name="connsiteX0" fmla="*/ 9434 w 1710629"/>
              <a:gd name="connsiteY0" fmla="*/ 543684 h 1093213"/>
              <a:gd name="connsiteX1" fmla="*/ 0 w 1710629"/>
              <a:gd name="connsiteY1" fmla="*/ 558358 h 1093213"/>
              <a:gd name="connsiteX2" fmla="*/ 42380 w 1710629"/>
              <a:gd name="connsiteY2" fmla="*/ 1069407 h 1093213"/>
              <a:gd name="connsiteX3" fmla="*/ 234634 w 1710629"/>
              <a:gd name="connsiteY3" fmla="*/ 1004465 h 1093213"/>
              <a:gd name="connsiteX4" fmla="*/ 337012 w 1710629"/>
              <a:gd name="connsiteY4" fmla="*/ 965534 h 1093213"/>
              <a:gd name="connsiteX5" fmla="*/ 462492 w 1710629"/>
              <a:gd name="connsiteY5" fmla="*/ 899950 h 1093213"/>
              <a:gd name="connsiteX6" fmla="*/ 1710629 w 1710629"/>
              <a:gd name="connsiteY6" fmla="*/ 0 h 1093213"/>
              <a:gd name="connsiteX7" fmla="*/ 9434 w 1710629"/>
              <a:gd name="connsiteY7" fmla="*/ 543684 h 1093213"/>
              <a:gd name="connsiteX0" fmla="*/ 9434 w 1710629"/>
              <a:gd name="connsiteY0" fmla="*/ 543684 h 1069407"/>
              <a:gd name="connsiteX1" fmla="*/ 0 w 1710629"/>
              <a:gd name="connsiteY1" fmla="*/ 558358 h 1069407"/>
              <a:gd name="connsiteX2" fmla="*/ 42380 w 1710629"/>
              <a:gd name="connsiteY2" fmla="*/ 1069407 h 1069407"/>
              <a:gd name="connsiteX3" fmla="*/ 234634 w 1710629"/>
              <a:gd name="connsiteY3" fmla="*/ 1004465 h 1069407"/>
              <a:gd name="connsiteX4" fmla="*/ 337012 w 1710629"/>
              <a:gd name="connsiteY4" fmla="*/ 965534 h 1069407"/>
              <a:gd name="connsiteX5" fmla="*/ 462492 w 1710629"/>
              <a:gd name="connsiteY5" fmla="*/ 899950 h 1069407"/>
              <a:gd name="connsiteX6" fmla="*/ 1710629 w 1710629"/>
              <a:gd name="connsiteY6" fmla="*/ 0 h 1069407"/>
              <a:gd name="connsiteX7" fmla="*/ 9434 w 1710629"/>
              <a:gd name="connsiteY7" fmla="*/ 543684 h 1069407"/>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1710629 w 1710629"/>
              <a:gd name="connsiteY6" fmla="*/ 0 h 1076010"/>
              <a:gd name="connsiteX7" fmla="*/ 9434 w 1710629"/>
              <a:gd name="connsiteY7"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710629 w 1710629"/>
              <a:gd name="connsiteY7" fmla="*/ 0 h 1076010"/>
              <a:gd name="connsiteX8" fmla="*/ 9434 w 1710629"/>
              <a:gd name="connsiteY8"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0629"/>
              <a:gd name="connsiteY0" fmla="*/ 543684 h 1076010"/>
              <a:gd name="connsiteX1" fmla="*/ 0 w 1710629"/>
              <a:gd name="connsiteY1" fmla="*/ 558358 h 1076010"/>
              <a:gd name="connsiteX2" fmla="*/ 40419 w 1710629"/>
              <a:gd name="connsiteY2" fmla="*/ 1076010 h 1076010"/>
              <a:gd name="connsiteX3" fmla="*/ 234634 w 1710629"/>
              <a:gd name="connsiteY3" fmla="*/ 1004465 h 1076010"/>
              <a:gd name="connsiteX4" fmla="*/ 337012 w 1710629"/>
              <a:gd name="connsiteY4" fmla="*/ 965534 h 1076010"/>
              <a:gd name="connsiteX5" fmla="*/ 462492 w 1710629"/>
              <a:gd name="connsiteY5" fmla="*/ 899950 h 1076010"/>
              <a:gd name="connsiteX6" fmla="*/ 600566 w 1710629"/>
              <a:gd name="connsiteY6" fmla="*/ 818079 h 1076010"/>
              <a:gd name="connsiteX7" fmla="*/ 1035974 w 1710629"/>
              <a:gd name="connsiteY7" fmla="*/ 529762 h 1076010"/>
              <a:gd name="connsiteX8" fmla="*/ 1710629 w 1710629"/>
              <a:gd name="connsiteY8" fmla="*/ 0 h 1076010"/>
              <a:gd name="connsiteX9" fmla="*/ 9434 w 1710629"/>
              <a:gd name="connsiteY9" fmla="*/ 543684 h 1076010"/>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718474 w 1718474"/>
              <a:gd name="connsiteY8" fmla="*/ 0 h 1078211"/>
              <a:gd name="connsiteX9" fmla="*/ 9434 w 1718474"/>
              <a:gd name="connsiteY9"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1035974 w 1718474"/>
              <a:gd name="connsiteY7" fmla="*/ 531963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992825 w 1718474"/>
              <a:gd name="connsiteY7" fmla="*/ 558374 h 1078211"/>
              <a:gd name="connsiteX8" fmla="*/ 1453729 w 1718474"/>
              <a:gd name="connsiteY8" fmla="*/ 201829 h 1078211"/>
              <a:gd name="connsiteX9" fmla="*/ 1718474 w 1718474"/>
              <a:gd name="connsiteY9" fmla="*/ 0 h 1078211"/>
              <a:gd name="connsiteX10" fmla="*/ 9434 w 1718474"/>
              <a:gd name="connsiteY10" fmla="*/ 545885 h 1078211"/>
              <a:gd name="connsiteX0" fmla="*/ 9434 w 1718474"/>
              <a:gd name="connsiteY0" fmla="*/ 545885 h 1078211"/>
              <a:gd name="connsiteX1" fmla="*/ 0 w 1718474"/>
              <a:gd name="connsiteY1" fmla="*/ 560559 h 1078211"/>
              <a:gd name="connsiteX2" fmla="*/ 40419 w 1718474"/>
              <a:gd name="connsiteY2" fmla="*/ 1078211 h 1078211"/>
              <a:gd name="connsiteX3" fmla="*/ 234634 w 1718474"/>
              <a:gd name="connsiteY3" fmla="*/ 1006666 h 1078211"/>
              <a:gd name="connsiteX4" fmla="*/ 337012 w 1718474"/>
              <a:gd name="connsiteY4" fmla="*/ 967735 h 1078211"/>
              <a:gd name="connsiteX5" fmla="*/ 462492 w 1718474"/>
              <a:gd name="connsiteY5" fmla="*/ 902151 h 1078211"/>
              <a:gd name="connsiteX6" fmla="*/ 600566 w 1718474"/>
              <a:gd name="connsiteY6" fmla="*/ 820280 h 1078211"/>
              <a:gd name="connsiteX7" fmla="*/ 810425 w 1718474"/>
              <a:gd name="connsiteY7" fmla="*/ 688226 h 1078211"/>
              <a:gd name="connsiteX8" fmla="*/ 992825 w 1718474"/>
              <a:gd name="connsiteY8" fmla="*/ 558374 h 1078211"/>
              <a:gd name="connsiteX9" fmla="*/ 1453729 w 1718474"/>
              <a:gd name="connsiteY9" fmla="*/ 201829 h 1078211"/>
              <a:gd name="connsiteX10" fmla="*/ 1718474 w 1718474"/>
              <a:gd name="connsiteY10" fmla="*/ 0 h 1078211"/>
              <a:gd name="connsiteX11" fmla="*/ 9434 w 1718474"/>
              <a:gd name="connsiteY11" fmla="*/ 545885 h 1078211"/>
              <a:gd name="connsiteX0" fmla="*/ 9434 w 1718474"/>
              <a:gd name="connsiteY0" fmla="*/ 545885 h 1006666"/>
              <a:gd name="connsiteX1" fmla="*/ 0 w 1718474"/>
              <a:gd name="connsiteY1" fmla="*/ 560559 h 1006666"/>
              <a:gd name="connsiteX2" fmla="*/ 32574 w 1718474"/>
              <a:gd name="connsiteY2" fmla="*/ 987974 h 1006666"/>
              <a:gd name="connsiteX3" fmla="*/ 234634 w 1718474"/>
              <a:gd name="connsiteY3" fmla="*/ 1006666 h 1006666"/>
              <a:gd name="connsiteX4" fmla="*/ 337012 w 1718474"/>
              <a:gd name="connsiteY4" fmla="*/ 967735 h 1006666"/>
              <a:gd name="connsiteX5" fmla="*/ 462492 w 1718474"/>
              <a:gd name="connsiteY5" fmla="*/ 902151 h 1006666"/>
              <a:gd name="connsiteX6" fmla="*/ 600566 w 1718474"/>
              <a:gd name="connsiteY6" fmla="*/ 820280 h 1006666"/>
              <a:gd name="connsiteX7" fmla="*/ 810425 w 1718474"/>
              <a:gd name="connsiteY7" fmla="*/ 688226 h 1006666"/>
              <a:gd name="connsiteX8" fmla="*/ 992825 w 1718474"/>
              <a:gd name="connsiteY8" fmla="*/ 558374 h 1006666"/>
              <a:gd name="connsiteX9" fmla="*/ 1453729 w 1718474"/>
              <a:gd name="connsiteY9" fmla="*/ 201829 h 1006666"/>
              <a:gd name="connsiteX10" fmla="*/ 1718474 w 1718474"/>
              <a:gd name="connsiteY10" fmla="*/ 0 h 1006666"/>
              <a:gd name="connsiteX11" fmla="*/ 9434 w 1718474"/>
              <a:gd name="connsiteY11" fmla="*/ 545885 h 1006666"/>
              <a:gd name="connsiteX0" fmla="*/ 9434 w 1718474"/>
              <a:gd name="connsiteY0" fmla="*/ 545885 h 987974"/>
              <a:gd name="connsiteX1" fmla="*/ 0 w 1718474"/>
              <a:gd name="connsiteY1" fmla="*/ 560559 h 987974"/>
              <a:gd name="connsiteX2" fmla="*/ 32574 w 1718474"/>
              <a:gd name="connsiteY2" fmla="*/ 987974 h 987974"/>
              <a:gd name="connsiteX3" fmla="*/ 337012 w 1718474"/>
              <a:gd name="connsiteY3" fmla="*/ 967735 h 987974"/>
              <a:gd name="connsiteX4" fmla="*/ 462492 w 1718474"/>
              <a:gd name="connsiteY4" fmla="*/ 902151 h 987974"/>
              <a:gd name="connsiteX5" fmla="*/ 600566 w 1718474"/>
              <a:gd name="connsiteY5" fmla="*/ 820280 h 987974"/>
              <a:gd name="connsiteX6" fmla="*/ 810425 w 1718474"/>
              <a:gd name="connsiteY6" fmla="*/ 688226 h 987974"/>
              <a:gd name="connsiteX7" fmla="*/ 992825 w 1718474"/>
              <a:gd name="connsiteY7" fmla="*/ 558374 h 987974"/>
              <a:gd name="connsiteX8" fmla="*/ 1453729 w 1718474"/>
              <a:gd name="connsiteY8" fmla="*/ 201829 h 987974"/>
              <a:gd name="connsiteX9" fmla="*/ 1718474 w 1718474"/>
              <a:gd name="connsiteY9" fmla="*/ 0 h 987974"/>
              <a:gd name="connsiteX10" fmla="*/ 9434 w 1718474"/>
              <a:gd name="connsiteY10"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462492 w 1718474"/>
              <a:gd name="connsiteY3" fmla="*/ 902151 h 987974"/>
              <a:gd name="connsiteX4" fmla="*/ 600566 w 1718474"/>
              <a:gd name="connsiteY4" fmla="*/ 820280 h 987974"/>
              <a:gd name="connsiteX5" fmla="*/ 810425 w 1718474"/>
              <a:gd name="connsiteY5" fmla="*/ 688226 h 987974"/>
              <a:gd name="connsiteX6" fmla="*/ 992825 w 1718474"/>
              <a:gd name="connsiteY6" fmla="*/ 558374 h 987974"/>
              <a:gd name="connsiteX7" fmla="*/ 1453729 w 1718474"/>
              <a:gd name="connsiteY7" fmla="*/ 201829 h 987974"/>
              <a:gd name="connsiteX8" fmla="*/ 1718474 w 1718474"/>
              <a:gd name="connsiteY8" fmla="*/ 0 h 987974"/>
              <a:gd name="connsiteX9" fmla="*/ 9434 w 1718474"/>
              <a:gd name="connsiteY9"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600566 w 1718474"/>
              <a:gd name="connsiteY3" fmla="*/ 820280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810425 w 1718474"/>
              <a:gd name="connsiteY4" fmla="*/ 68822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9275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633908 w 1718474"/>
              <a:gd name="connsiteY4" fmla="*/ 664016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992825 w 1718474"/>
              <a:gd name="connsiteY5" fmla="*/ 558374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1453729 w 1718474"/>
              <a:gd name="connsiteY6" fmla="*/ 201829 h 987974"/>
              <a:gd name="connsiteX7" fmla="*/ 1718474 w 1718474"/>
              <a:gd name="connsiteY7" fmla="*/ 0 h 987974"/>
              <a:gd name="connsiteX8" fmla="*/ 9434 w 1718474"/>
              <a:gd name="connsiteY8" fmla="*/ 545885 h 987974"/>
              <a:gd name="connsiteX0" fmla="*/ 9434 w 1718474"/>
              <a:gd name="connsiteY0" fmla="*/ 545885 h 987974"/>
              <a:gd name="connsiteX1" fmla="*/ 0 w 1718474"/>
              <a:gd name="connsiteY1" fmla="*/ 560559 h 987974"/>
              <a:gd name="connsiteX2" fmla="*/ 32574 w 1718474"/>
              <a:gd name="connsiteY2" fmla="*/ 987974 h 987974"/>
              <a:gd name="connsiteX3" fmla="*/ 586837 w 1718474"/>
              <a:gd name="connsiteY3" fmla="*/ 826883 h 987974"/>
              <a:gd name="connsiteX4" fmla="*/ 592721 w 1718474"/>
              <a:gd name="connsiteY4" fmla="*/ 807074 h 987974"/>
              <a:gd name="connsiteX5" fmla="*/ 514269 w 1718474"/>
              <a:gd name="connsiteY5" fmla="*/ 498950 h 987974"/>
              <a:gd name="connsiteX6" fmla="*/ 496617 w 1718474"/>
              <a:gd name="connsiteY6" fmla="*/ 483543 h 987974"/>
              <a:gd name="connsiteX7" fmla="*/ 1718474 w 1718474"/>
              <a:gd name="connsiteY7" fmla="*/ 0 h 987974"/>
              <a:gd name="connsiteX8" fmla="*/ 9434 w 1718474"/>
              <a:gd name="connsiteY8" fmla="*/ 545885 h 987974"/>
              <a:gd name="connsiteX0" fmla="*/ 9434 w 592721"/>
              <a:gd name="connsiteY0" fmla="*/ 62342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9434 w 592721"/>
              <a:gd name="connsiteY7" fmla="*/ 62342 h 504431"/>
              <a:gd name="connsiteX0" fmla="*/ 7473 w 592721"/>
              <a:gd name="connsiteY0" fmla="*/ 60141 h 504431"/>
              <a:gd name="connsiteX1" fmla="*/ 0 w 592721"/>
              <a:gd name="connsiteY1" fmla="*/ 77016 h 504431"/>
              <a:gd name="connsiteX2" fmla="*/ 32574 w 592721"/>
              <a:gd name="connsiteY2" fmla="*/ 504431 h 504431"/>
              <a:gd name="connsiteX3" fmla="*/ 586837 w 592721"/>
              <a:gd name="connsiteY3" fmla="*/ 343340 h 504431"/>
              <a:gd name="connsiteX4" fmla="*/ 592721 w 592721"/>
              <a:gd name="connsiteY4" fmla="*/ 323531 h 504431"/>
              <a:gd name="connsiteX5" fmla="*/ 514269 w 592721"/>
              <a:gd name="connsiteY5" fmla="*/ 15407 h 504431"/>
              <a:gd name="connsiteX6" fmla="*/ 496617 w 592721"/>
              <a:gd name="connsiteY6" fmla="*/ 0 h 504431"/>
              <a:gd name="connsiteX7" fmla="*/ 7473 w 592721"/>
              <a:gd name="connsiteY7" fmla="*/ 60141 h 504431"/>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4269 w 592721"/>
              <a:gd name="connsiteY5" fmla="*/ 17608 h 506632"/>
              <a:gd name="connsiteX6" fmla="*/ 498578 w 592721"/>
              <a:gd name="connsiteY6" fmla="*/ 0 h 506632"/>
              <a:gd name="connsiteX7" fmla="*/ 7473 w 592721"/>
              <a:gd name="connsiteY7" fmla="*/ 62342 h 506632"/>
              <a:gd name="connsiteX0" fmla="*/ 7473 w 592721"/>
              <a:gd name="connsiteY0" fmla="*/ 62342 h 506632"/>
              <a:gd name="connsiteX1" fmla="*/ 0 w 592721"/>
              <a:gd name="connsiteY1" fmla="*/ 79217 h 506632"/>
              <a:gd name="connsiteX2" fmla="*/ 32574 w 592721"/>
              <a:gd name="connsiteY2" fmla="*/ 506632 h 506632"/>
              <a:gd name="connsiteX3" fmla="*/ 586837 w 592721"/>
              <a:gd name="connsiteY3" fmla="*/ 345541 h 506632"/>
              <a:gd name="connsiteX4" fmla="*/ 592721 w 592721"/>
              <a:gd name="connsiteY4" fmla="*/ 325732 h 506632"/>
              <a:gd name="connsiteX5" fmla="*/ 510347 w 592721"/>
              <a:gd name="connsiteY5" fmla="*/ 4402 h 506632"/>
              <a:gd name="connsiteX6" fmla="*/ 498578 w 592721"/>
              <a:gd name="connsiteY6" fmla="*/ 0 h 506632"/>
              <a:gd name="connsiteX7" fmla="*/ 7473 w 592721"/>
              <a:gd name="connsiteY7" fmla="*/ 62342 h 506632"/>
              <a:gd name="connsiteX0" fmla="*/ 7473 w 592721"/>
              <a:gd name="connsiteY0" fmla="*/ 62342 h 464815"/>
              <a:gd name="connsiteX1" fmla="*/ 0 w 592721"/>
              <a:gd name="connsiteY1" fmla="*/ 79217 h 464815"/>
              <a:gd name="connsiteX2" fmla="*/ 40419 w 592721"/>
              <a:gd name="connsiteY2" fmla="*/ 464815 h 464815"/>
              <a:gd name="connsiteX3" fmla="*/ 586837 w 592721"/>
              <a:gd name="connsiteY3" fmla="*/ 345541 h 464815"/>
              <a:gd name="connsiteX4" fmla="*/ 592721 w 592721"/>
              <a:gd name="connsiteY4" fmla="*/ 325732 h 464815"/>
              <a:gd name="connsiteX5" fmla="*/ 510347 w 592721"/>
              <a:gd name="connsiteY5" fmla="*/ 4402 h 464815"/>
              <a:gd name="connsiteX6" fmla="*/ 498578 w 592721"/>
              <a:gd name="connsiteY6" fmla="*/ 0 h 464815"/>
              <a:gd name="connsiteX7" fmla="*/ 7473 w 592721"/>
              <a:gd name="connsiteY7" fmla="*/ 62342 h 464815"/>
              <a:gd name="connsiteX0" fmla="*/ 0 w 585248"/>
              <a:gd name="connsiteY0" fmla="*/ 62342 h 464815"/>
              <a:gd name="connsiteX1" fmla="*/ 21946 w 585248"/>
              <a:gd name="connsiteY1" fmla="*/ 316914 h 464815"/>
              <a:gd name="connsiteX2" fmla="*/ 32946 w 585248"/>
              <a:gd name="connsiteY2" fmla="*/ 464815 h 464815"/>
              <a:gd name="connsiteX3" fmla="*/ 579364 w 585248"/>
              <a:gd name="connsiteY3" fmla="*/ 345541 h 464815"/>
              <a:gd name="connsiteX4" fmla="*/ 585248 w 585248"/>
              <a:gd name="connsiteY4" fmla="*/ 325732 h 464815"/>
              <a:gd name="connsiteX5" fmla="*/ 502874 w 585248"/>
              <a:gd name="connsiteY5" fmla="*/ 4402 h 464815"/>
              <a:gd name="connsiteX6" fmla="*/ 491105 w 585248"/>
              <a:gd name="connsiteY6" fmla="*/ 0 h 464815"/>
              <a:gd name="connsiteX7" fmla="*/ 0 w 585248"/>
              <a:gd name="connsiteY7" fmla="*/ 62342 h 464815"/>
              <a:gd name="connsiteX0" fmla="*/ 109461 w 563302"/>
              <a:gd name="connsiteY0" fmla="*/ 227409 h 464815"/>
              <a:gd name="connsiteX1" fmla="*/ 0 w 563302"/>
              <a:gd name="connsiteY1" fmla="*/ 316914 h 464815"/>
              <a:gd name="connsiteX2" fmla="*/ 11000 w 563302"/>
              <a:gd name="connsiteY2" fmla="*/ 464815 h 464815"/>
              <a:gd name="connsiteX3" fmla="*/ 557418 w 563302"/>
              <a:gd name="connsiteY3" fmla="*/ 345541 h 464815"/>
              <a:gd name="connsiteX4" fmla="*/ 563302 w 563302"/>
              <a:gd name="connsiteY4" fmla="*/ 325732 h 464815"/>
              <a:gd name="connsiteX5" fmla="*/ 480928 w 563302"/>
              <a:gd name="connsiteY5" fmla="*/ 4402 h 464815"/>
              <a:gd name="connsiteX6" fmla="*/ 469159 w 563302"/>
              <a:gd name="connsiteY6" fmla="*/ 0 h 464815"/>
              <a:gd name="connsiteX7" fmla="*/ 109461 w 563302"/>
              <a:gd name="connsiteY7" fmla="*/ 227409 h 464815"/>
              <a:gd name="connsiteX0" fmla="*/ 109461 w 563302"/>
              <a:gd name="connsiteY0" fmla="*/ 223007 h 460413"/>
              <a:gd name="connsiteX1" fmla="*/ 0 w 563302"/>
              <a:gd name="connsiteY1" fmla="*/ 312512 h 460413"/>
              <a:gd name="connsiteX2" fmla="*/ 11000 w 563302"/>
              <a:gd name="connsiteY2" fmla="*/ 460413 h 460413"/>
              <a:gd name="connsiteX3" fmla="*/ 557418 w 563302"/>
              <a:gd name="connsiteY3" fmla="*/ 341139 h 460413"/>
              <a:gd name="connsiteX4" fmla="*/ 563302 w 563302"/>
              <a:gd name="connsiteY4" fmla="*/ 321330 h 460413"/>
              <a:gd name="connsiteX5" fmla="*/ 480928 w 563302"/>
              <a:gd name="connsiteY5" fmla="*/ 0 h 460413"/>
              <a:gd name="connsiteX6" fmla="*/ 109461 w 563302"/>
              <a:gd name="connsiteY6" fmla="*/ 223007 h 460413"/>
              <a:gd name="connsiteX0" fmla="*/ 109461 w 563302"/>
              <a:gd name="connsiteY0" fmla="*/ 0 h 237406"/>
              <a:gd name="connsiteX1" fmla="*/ 0 w 563302"/>
              <a:gd name="connsiteY1" fmla="*/ 89505 h 237406"/>
              <a:gd name="connsiteX2" fmla="*/ 11000 w 563302"/>
              <a:gd name="connsiteY2" fmla="*/ 237406 h 237406"/>
              <a:gd name="connsiteX3" fmla="*/ 557418 w 563302"/>
              <a:gd name="connsiteY3" fmla="*/ 118132 h 237406"/>
              <a:gd name="connsiteX4" fmla="*/ 563302 w 563302"/>
              <a:gd name="connsiteY4" fmla="*/ 98323 h 237406"/>
              <a:gd name="connsiteX5" fmla="*/ 109461 w 563302"/>
              <a:gd name="connsiteY5" fmla="*/ 0 h 237406"/>
              <a:gd name="connsiteX0" fmla="*/ 109461 w 563302"/>
              <a:gd name="connsiteY0" fmla="*/ 0 h 237406"/>
              <a:gd name="connsiteX1" fmla="*/ 0 w 563302"/>
              <a:gd name="connsiteY1" fmla="*/ 89505 h 237406"/>
              <a:gd name="connsiteX2" fmla="*/ 11000 w 563302"/>
              <a:gd name="connsiteY2" fmla="*/ 237406 h 237406"/>
              <a:gd name="connsiteX3" fmla="*/ 563302 w 563302"/>
              <a:gd name="connsiteY3" fmla="*/ 98323 h 237406"/>
              <a:gd name="connsiteX4" fmla="*/ 109461 w 563302"/>
              <a:gd name="connsiteY4" fmla="*/ 0 h 237406"/>
              <a:gd name="connsiteX0" fmla="*/ 109461 w 343637"/>
              <a:gd name="connsiteY0" fmla="*/ 0 h 237406"/>
              <a:gd name="connsiteX1" fmla="*/ 0 w 343637"/>
              <a:gd name="connsiteY1" fmla="*/ 89505 h 237406"/>
              <a:gd name="connsiteX2" fmla="*/ 11000 w 343637"/>
              <a:gd name="connsiteY2" fmla="*/ 237406 h 237406"/>
              <a:gd name="connsiteX3" fmla="*/ 343637 w 343637"/>
              <a:gd name="connsiteY3" fmla="*/ 184158 h 237406"/>
              <a:gd name="connsiteX4" fmla="*/ 109461 w 343637"/>
              <a:gd name="connsiteY4" fmla="*/ 0 h 237406"/>
              <a:gd name="connsiteX0" fmla="*/ 103577 w 343637"/>
              <a:gd name="connsiteY0" fmla="*/ 0 h 235205"/>
              <a:gd name="connsiteX1" fmla="*/ 0 w 343637"/>
              <a:gd name="connsiteY1" fmla="*/ 87304 h 235205"/>
              <a:gd name="connsiteX2" fmla="*/ 11000 w 343637"/>
              <a:gd name="connsiteY2" fmla="*/ 235205 h 235205"/>
              <a:gd name="connsiteX3" fmla="*/ 343637 w 343637"/>
              <a:gd name="connsiteY3" fmla="*/ 181957 h 235205"/>
              <a:gd name="connsiteX4" fmla="*/ 103577 w 343637"/>
              <a:gd name="connsiteY4" fmla="*/ 0 h 235205"/>
              <a:gd name="connsiteX0" fmla="*/ 103577 w 343637"/>
              <a:gd name="connsiteY0" fmla="*/ 0 h 226401"/>
              <a:gd name="connsiteX1" fmla="*/ 0 w 343637"/>
              <a:gd name="connsiteY1" fmla="*/ 87304 h 226401"/>
              <a:gd name="connsiteX2" fmla="*/ 12961 w 343637"/>
              <a:gd name="connsiteY2" fmla="*/ 226401 h 226401"/>
              <a:gd name="connsiteX3" fmla="*/ 343637 w 343637"/>
              <a:gd name="connsiteY3" fmla="*/ 181957 h 226401"/>
              <a:gd name="connsiteX4" fmla="*/ 103577 w 343637"/>
              <a:gd name="connsiteY4" fmla="*/ 0 h 226401"/>
              <a:gd name="connsiteX0" fmla="*/ 170719 w 410779"/>
              <a:gd name="connsiteY0" fmla="*/ 0 h 226401"/>
              <a:gd name="connsiteX1" fmla="*/ 0 w 410779"/>
              <a:gd name="connsiteY1" fmla="*/ 62544 h 226401"/>
              <a:gd name="connsiteX2" fmla="*/ 80103 w 410779"/>
              <a:gd name="connsiteY2" fmla="*/ 226401 h 226401"/>
              <a:gd name="connsiteX3" fmla="*/ 410779 w 410779"/>
              <a:gd name="connsiteY3" fmla="*/ 181957 h 226401"/>
              <a:gd name="connsiteX4" fmla="*/ 170719 w 410779"/>
              <a:gd name="connsiteY4" fmla="*/ 0 h 226401"/>
              <a:gd name="connsiteX0" fmla="*/ 137148 w 410779"/>
              <a:gd name="connsiteY0" fmla="*/ 0 h 274270"/>
              <a:gd name="connsiteX1" fmla="*/ 0 w 410779"/>
              <a:gd name="connsiteY1" fmla="*/ 110413 h 274270"/>
              <a:gd name="connsiteX2" fmla="*/ 80103 w 410779"/>
              <a:gd name="connsiteY2" fmla="*/ 274270 h 274270"/>
              <a:gd name="connsiteX3" fmla="*/ 410779 w 410779"/>
              <a:gd name="connsiteY3" fmla="*/ 229826 h 274270"/>
              <a:gd name="connsiteX4" fmla="*/ 137148 w 410779"/>
              <a:gd name="connsiteY4" fmla="*/ 0 h 274270"/>
              <a:gd name="connsiteX0" fmla="*/ 137148 w 410779"/>
              <a:gd name="connsiteY0" fmla="*/ 15321 h 289591"/>
              <a:gd name="connsiteX1" fmla="*/ 0 w 410779"/>
              <a:gd name="connsiteY1" fmla="*/ 125734 h 289591"/>
              <a:gd name="connsiteX2" fmla="*/ 80103 w 410779"/>
              <a:gd name="connsiteY2" fmla="*/ 289591 h 289591"/>
              <a:gd name="connsiteX3" fmla="*/ 410779 w 410779"/>
              <a:gd name="connsiteY3" fmla="*/ 245147 h 289591"/>
              <a:gd name="connsiteX4" fmla="*/ 179187 w 410779"/>
              <a:gd name="connsiteY4" fmla="*/ 0 h 289591"/>
              <a:gd name="connsiteX5" fmla="*/ 137148 w 410779"/>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21030"/>
              <a:gd name="connsiteY0" fmla="*/ 15321 h 289591"/>
              <a:gd name="connsiteX1" fmla="*/ 0 w 221030"/>
              <a:gd name="connsiteY1" fmla="*/ 125734 h 289591"/>
              <a:gd name="connsiteX2" fmla="*/ 80103 w 221030"/>
              <a:gd name="connsiteY2" fmla="*/ 289591 h 289591"/>
              <a:gd name="connsiteX3" fmla="*/ 221030 w 221030"/>
              <a:gd name="connsiteY3" fmla="*/ 129600 h 289591"/>
              <a:gd name="connsiteX4" fmla="*/ 179187 w 221030"/>
              <a:gd name="connsiteY4" fmla="*/ 0 h 289591"/>
              <a:gd name="connsiteX5" fmla="*/ 137148 w 221030"/>
              <a:gd name="connsiteY5" fmla="*/ 15321 h 289591"/>
              <a:gd name="connsiteX0" fmla="*/ 137148 w 216651"/>
              <a:gd name="connsiteY0" fmla="*/ 15321 h 289591"/>
              <a:gd name="connsiteX1" fmla="*/ 0 w 216651"/>
              <a:gd name="connsiteY1" fmla="*/ 125734 h 289591"/>
              <a:gd name="connsiteX2" fmla="*/ 80103 w 216651"/>
              <a:gd name="connsiteY2" fmla="*/ 289591 h 289591"/>
              <a:gd name="connsiteX3" fmla="*/ 216651 w 216651"/>
              <a:gd name="connsiteY3" fmla="*/ 127950 h 289591"/>
              <a:gd name="connsiteX4" fmla="*/ 179187 w 216651"/>
              <a:gd name="connsiteY4" fmla="*/ 0 h 289591"/>
              <a:gd name="connsiteX5" fmla="*/ 137148 w 216651"/>
              <a:gd name="connsiteY5"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16651 w 233193"/>
              <a:gd name="connsiteY4" fmla="*/ 127950 h 289591"/>
              <a:gd name="connsiteX5" fmla="*/ 179187 w 233193"/>
              <a:gd name="connsiteY5" fmla="*/ 0 h 289591"/>
              <a:gd name="connsiteX6" fmla="*/ 137148 w 233193"/>
              <a:gd name="connsiteY6"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147076 w 233193"/>
              <a:gd name="connsiteY4" fmla="*/ 148561 h 289591"/>
              <a:gd name="connsiteX5" fmla="*/ 216651 w 233193"/>
              <a:gd name="connsiteY5" fmla="*/ 127950 h 289591"/>
              <a:gd name="connsiteX6" fmla="*/ 179187 w 233193"/>
              <a:gd name="connsiteY6" fmla="*/ 0 h 289591"/>
              <a:gd name="connsiteX7" fmla="*/ 137148 w 233193"/>
              <a:gd name="connsiteY7" fmla="*/ 15321 h 289591"/>
              <a:gd name="connsiteX0" fmla="*/ 137148 w 242668"/>
              <a:gd name="connsiteY0" fmla="*/ 15321 h 289591"/>
              <a:gd name="connsiteX1" fmla="*/ 0 w 242668"/>
              <a:gd name="connsiteY1" fmla="*/ 125734 h 289591"/>
              <a:gd name="connsiteX2" fmla="*/ 80103 w 242668"/>
              <a:gd name="connsiteY2" fmla="*/ 289591 h 289591"/>
              <a:gd name="connsiteX3" fmla="*/ 233193 w 242668"/>
              <a:gd name="connsiteY3" fmla="*/ 254203 h 289591"/>
              <a:gd name="connsiteX4" fmla="*/ 224435 w 242668"/>
              <a:gd name="connsiteY4" fmla="*/ 194779 h 289591"/>
              <a:gd name="connsiteX5" fmla="*/ 147076 w 242668"/>
              <a:gd name="connsiteY5" fmla="*/ 148561 h 289591"/>
              <a:gd name="connsiteX6" fmla="*/ 216651 w 242668"/>
              <a:gd name="connsiteY6" fmla="*/ 127950 h 289591"/>
              <a:gd name="connsiteX7" fmla="*/ 179187 w 242668"/>
              <a:gd name="connsiteY7" fmla="*/ 0 h 289591"/>
              <a:gd name="connsiteX8" fmla="*/ 137148 w 242668"/>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47076 w 233193"/>
              <a:gd name="connsiteY5" fmla="*/ 148561 h 289591"/>
              <a:gd name="connsiteX6" fmla="*/ 216651 w 233193"/>
              <a:gd name="connsiteY6" fmla="*/ 127950 h 289591"/>
              <a:gd name="connsiteX7" fmla="*/ 179187 w 233193"/>
              <a:gd name="connsiteY7" fmla="*/ 0 h 289591"/>
              <a:gd name="connsiteX8" fmla="*/ 137148 w 233193"/>
              <a:gd name="connsiteY8"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36858 w 233193"/>
              <a:gd name="connsiteY5" fmla="*/ 224491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47076 w 233193"/>
              <a:gd name="connsiteY6" fmla="*/ 148561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6050 w 233193"/>
              <a:gd name="connsiteY5" fmla="*/ 209635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67509 w 233193"/>
              <a:gd name="connsiteY5" fmla="*/ 203033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 name="connsiteX0" fmla="*/ 137148 w 233193"/>
              <a:gd name="connsiteY0" fmla="*/ 15321 h 289591"/>
              <a:gd name="connsiteX1" fmla="*/ 0 w 233193"/>
              <a:gd name="connsiteY1" fmla="*/ 125734 h 289591"/>
              <a:gd name="connsiteX2" fmla="*/ 80103 w 233193"/>
              <a:gd name="connsiteY2" fmla="*/ 289591 h 289591"/>
              <a:gd name="connsiteX3" fmla="*/ 233193 w 233193"/>
              <a:gd name="connsiteY3" fmla="*/ 254203 h 289591"/>
              <a:gd name="connsiteX4" fmla="*/ 224435 w 233193"/>
              <a:gd name="connsiteY4" fmla="*/ 194779 h 289591"/>
              <a:gd name="connsiteX5" fmla="*/ 170428 w 233193"/>
              <a:gd name="connsiteY5" fmla="*/ 209636 h 289591"/>
              <a:gd name="connsiteX6" fmla="*/ 154375 w 233193"/>
              <a:gd name="connsiteY6" fmla="*/ 145260 h 289591"/>
              <a:gd name="connsiteX7" fmla="*/ 216651 w 233193"/>
              <a:gd name="connsiteY7" fmla="*/ 127950 h 289591"/>
              <a:gd name="connsiteX8" fmla="*/ 179187 w 233193"/>
              <a:gd name="connsiteY8" fmla="*/ 0 h 289591"/>
              <a:gd name="connsiteX9" fmla="*/ 137148 w 233193"/>
              <a:gd name="connsiteY9" fmla="*/ 15321 h 28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193" h="289591">
                <a:moveTo>
                  <a:pt x="137148" y="15321"/>
                </a:moveTo>
                <a:lnTo>
                  <a:pt x="0" y="125734"/>
                </a:lnTo>
                <a:lnTo>
                  <a:pt x="80103" y="289591"/>
                </a:lnTo>
                <a:lnTo>
                  <a:pt x="233193" y="254203"/>
                </a:lnTo>
                <a:lnTo>
                  <a:pt x="224435" y="194779"/>
                </a:lnTo>
                <a:lnTo>
                  <a:pt x="170428" y="209636"/>
                </a:lnTo>
                <a:lnTo>
                  <a:pt x="154375" y="145260"/>
                </a:lnTo>
                <a:lnTo>
                  <a:pt x="216651" y="127950"/>
                </a:lnTo>
                <a:lnTo>
                  <a:pt x="179187" y="0"/>
                </a:lnTo>
                <a:lnTo>
                  <a:pt x="137148" y="15321"/>
                </a:ln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12" name="フリーフォーム 311"/>
          <p:cNvSpPr/>
          <p:nvPr/>
        </p:nvSpPr>
        <p:spPr>
          <a:xfrm rot="16200000">
            <a:off x="3254031" y="3316944"/>
            <a:ext cx="404200" cy="14581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Lst>
            <a:ahLst/>
            <a:cxnLst>
              <a:cxn ang="0">
                <a:pos x="connsiteX0" y="connsiteY0"/>
              </a:cxn>
              <a:cxn ang="0">
                <a:pos x="connsiteX1" y="connsiteY1"/>
              </a:cxn>
            </a:cxnLst>
            <a:rect l="l" t="t" r="r" b="b"/>
            <a:pathLst>
              <a:path w="842704" h="599587">
                <a:moveTo>
                  <a:pt x="0" y="0"/>
                </a:moveTo>
                <a:lnTo>
                  <a:pt x="842704" y="59958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3" name="フリーフォーム 312"/>
          <p:cNvSpPr/>
          <p:nvPr/>
        </p:nvSpPr>
        <p:spPr>
          <a:xfrm rot="16200000">
            <a:off x="3037584" y="2606850"/>
            <a:ext cx="444704" cy="149107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Lst>
            <a:ahLst/>
            <a:cxnLst>
              <a:cxn ang="0">
                <a:pos x="connsiteX0" y="connsiteY0"/>
              </a:cxn>
              <a:cxn ang="0">
                <a:pos x="connsiteX1" y="connsiteY1"/>
              </a:cxn>
              <a:cxn ang="0">
                <a:pos x="connsiteX2" y="connsiteY2"/>
              </a:cxn>
            </a:cxnLst>
            <a:rect l="l" t="t" r="r" b="b"/>
            <a:pathLst>
              <a:path w="936531" h="613119">
                <a:moveTo>
                  <a:pt x="0" y="0"/>
                </a:moveTo>
                <a:cubicBezTo>
                  <a:pt x="161590" y="105136"/>
                  <a:pt x="307543" y="215476"/>
                  <a:pt x="469133" y="320612"/>
                </a:cubicBezTo>
                <a:lnTo>
                  <a:pt x="936531" y="61311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4" name="フリーフォーム 313"/>
          <p:cNvSpPr/>
          <p:nvPr/>
        </p:nvSpPr>
        <p:spPr>
          <a:xfrm rot="16200000">
            <a:off x="4294066" y="6040449"/>
            <a:ext cx="283531" cy="253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Lst>
            <a:ahLst/>
            <a:cxnLst>
              <a:cxn ang="0">
                <a:pos x="connsiteX0" y="connsiteY0"/>
              </a:cxn>
              <a:cxn ang="0">
                <a:pos x="connsiteX1" y="connsiteY1"/>
              </a:cxn>
            </a:cxnLst>
            <a:rect l="l" t="t" r="r" b="b"/>
            <a:pathLst>
              <a:path w="10000" h="14285">
                <a:moveTo>
                  <a:pt x="0" y="14285"/>
                </a:moveTo>
                <a:lnTo>
                  <a:pt x="1000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5" name="フリーフォーム 314"/>
          <p:cNvSpPr/>
          <p:nvPr/>
        </p:nvSpPr>
        <p:spPr>
          <a:xfrm rot="16200000">
            <a:off x="4661560" y="2828358"/>
            <a:ext cx="44723" cy="1923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 name="connsiteX0" fmla="*/ 0 w 446546"/>
              <a:gd name="connsiteY0" fmla="*/ 0 h 59334"/>
              <a:gd name="connsiteX1" fmla="*/ 446546 w 446546"/>
              <a:gd name="connsiteY1" fmla="*/ 59334 h 59334"/>
              <a:gd name="connsiteX0" fmla="*/ 194607 w 194607"/>
              <a:gd name="connsiteY0" fmla="*/ 0 h 67662"/>
              <a:gd name="connsiteX1" fmla="*/ 0 w 194607"/>
              <a:gd name="connsiteY1" fmla="*/ 67662 h 67662"/>
              <a:gd name="connsiteX0" fmla="*/ 224144 w 224144"/>
              <a:gd name="connsiteY0" fmla="*/ 0 h 67662"/>
              <a:gd name="connsiteX1" fmla="*/ 0 w 224144"/>
              <a:gd name="connsiteY1" fmla="*/ 30188 h 67662"/>
              <a:gd name="connsiteX2" fmla="*/ 29537 w 224144"/>
              <a:gd name="connsiteY2" fmla="*/ 67662 h 67662"/>
              <a:gd name="connsiteX0" fmla="*/ 7559 w 110071"/>
              <a:gd name="connsiteY0" fmla="*/ 0 h 79113"/>
              <a:gd name="connsiteX1" fmla="*/ 80535 w 110071"/>
              <a:gd name="connsiteY1" fmla="*/ 41639 h 79113"/>
              <a:gd name="connsiteX2" fmla="*/ 110072 w 110071"/>
              <a:gd name="connsiteY2" fmla="*/ 79113 h 79113"/>
              <a:gd name="connsiteX0" fmla="*/ 0 w 102513"/>
              <a:gd name="connsiteY0" fmla="*/ 0 h 79113"/>
              <a:gd name="connsiteX1" fmla="*/ 72976 w 102513"/>
              <a:gd name="connsiteY1" fmla="*/ 41639 h 79113"/>
              <a:gd name="connsiteX2" fmla="*/ 102513 w 102513"/>
              <a:gd name="connsiteY2" fmla="*/ 79113 h 79113"/>
            </a:gdLst>
            <a:ahLst/>
            <a:cxnLst>
              <a:cxn ang="0">
                <a:pos x="connsiteX0" y="connsiteY0"/>
              </a:cxn>
              <a:cxn ang="0">
                <a:pos x="connsiteX1" y="connsiteY1"/>
              </a:cxn>
              <a:cxn ang="0">
                <a:pos x="connsiteX2" y="connsiteY2"/>
              </a:cxn>
            </a:cxnLst>
            <a:rect l="l" t="t" r="r" b="b"/>
            <a:pathLst>
              <a:path w="102513" h="79113">
                <a:moveTo>
                  <a:pt x="0" y="0"/>
                </a:moveTo>
                <a:lnTo>
                  <a:pt x="72976" y="41639"/>
                </a:lnTo>
                <a:lnTo>
                  <a:pt x="102513" y="79113"/>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6" name="フリーフォーム 315"/>
          <p:cNvSpPr/>
          <p:nvPr/>
        </p:nvSpPr>
        <p:spPr>
          <a:xfrm rot="16200000">
            <a:off x="1135944" y="4455955"/>
            <a:ext cx="1775159" cy="51792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Lst>
            <a:ahLst/>
            <a:cxnLst>
              <a:cxn ang="0">
                <a:pos x="connsiteX0" y="connsiteY0"/>
              </a:cxn>
              <a:cxn ang="0">
                <a:pos x="connsiteX1" y="connsiteY1"/>
              </a:cxn>
            </a:cxnLst>
            <a:rect l="l" t="t" r="r" b="b"/>
            <a:pathLst>
              <a:path w="3738936" h="212617">
                <a:moveTo>
                  <a:pt x="3738936" y="0"/>
                </a:moveTo>
                <a:lnTo>
                  <a:pt x="0" y="2126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7" name="フリーフォーム 316"/>
          <p:cNvSpPr/>
          <p:nvPr/>
        </p:nvSpPr>
        <p:spPr>
          <a:xfrm rot="16200000">
            <a:off x="1444535" y="3307370"/>
            <a:ext cx="768623" cy="12850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13405 w 2113405"/>
              <a:gd name="connsiteY0" fmla="*/ 257302 h 260185"/>
              <a:gd name="connsiteX1" fmla="*/ 0 w 2113405"/>
              <a:gd name="connsiteY1" fmla="*/ 2884 h 260185"/>
              <a:gd name="connsiteX0" fmla="*/ 2113405 w 2113405"/>
              <a:gd name="connsiteY0" fmla="*/ 254418 h 254418"/>
              <a:gd name="connsiteX1" fmla="*/ 0 w 2113405"/>
              <a:gd name="connsiteY1" fmla="*/ 0 h 254418"/>
              <a:gd name="connsiteX0" fmla="*/ 1550691 w 1550691"/>
              <a:gd name="connsiteY0" fmla="*/ 368735 h 368735"/>
              <a:gd name="connsiteX1" fmla="*/ 0 w 1550691"/>
              <a:gd name="connsiteY1" fmla="*/ 0 h 368735"/>
              <a:gd name="connsiteX0" fmla="*/ 1550691 w 1550691"/>
              <a:gd name="connsiteY0" fmla="*/ 368735 h 368735"/>
              <a:gd name="connsiteX1" fmla="*/ 1016012 w 1550691"/>
              <a:gd name="connsiteY1" fmla="*/ 154651 h 368735"/>
              <a:gd name="connsiteX2" fmla="*/ 0 w 1550691"/>
              <a:gd name="connsiteY2" fmla="*/ 0 h 36873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016012 w 1587164"/>
              <a:gd name="connsiteY1" fmla="*/ 154651 h 519425"/>
              <a:gd name="connsiteX2" fmla="*/ 0 w 1587164"/>
              <a:gd name="connsiteY2" fmla="*/ 0 h 519425"/>
              <a:gd name="connsiteX0" fmla="*/ 1587164 w 1587164"/>
              <a:gd name="connsiteY0" fmla="*/ 519425 h 519425"/>
              <a:gd name="connsiteX1" fmla="*/ 1156691 w 1587164"/>
              <a:gd name="connsiteY1" fmla="*/ 270007 h 519425"/>
              <a:gd name="connsiteX2" fmla="*/ 1016012 w 1587164"/>
              <a:gd name="connsiteY2" fmla="*/ 154651 h 519425"/>
              <a:gd name="connsiteX3" fmla="*/ 0 w 1587164"/>
              <a:gd name="connsiteY3" fmla="*/ 0 h 519425"/>
              <a:gd name="connsiteX0" fmla="*/ 1587164 w 1587164"/>
              <a:gd name="connsiteY0" fmla="*/ 519425 h 519425"/>
              <a:gd name="connsiteX1" fmla="*/ 1156691 w 1587164"/>
              <a:gd name="connsiteY1" fmla="*/ 270007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1301 h 519425"/>
              <a:gd name="connsiteX2" fmla="*/ 1021223 w 1587164"/>
              <a:gd name="connsiteY2" fmla="*/ 159847 h 519425"/>
              <a:gd name="connsiteX3" fmla="*/ 0 w 1587164"/>
              <a:gd name="connsiteY3" fmla="*/ 0 h 519425"/>
              <a:gd name="connsiteX0" fmla="*/ 1587164 w 1587164"/>
              <a:gd name="connsiteY0" fmla="*/ 519425 h 519425"/>
              <a:gd name="connsiteX1" fmla="*/ 1104588 w 1587164"/>
              <a:gd name="connsiteY1" fmla="*/ 252340 h 519425"/>
              <a:gd name="connsiteX2" fmla="*/ 1021223 w 1587164"/>
              <a:gd name="connsiteY2" fmla="*/ 159847 h 519425"/>
              <a:gd name="connsiteX3" fmla="*/ 0 w 1587164"/>
              <a:gd name="connsiteY3" fmla="*/ 0 h 519425"/>
              <a:gd name="connsiteX0" fmla="*/ 1581954 w 1581954"/>
              <a:gd name="connsiteY0" fmla="*/ 524621 h 524621"/>
              <a:gd name="connsiteX1" fmla="*/ 1104588 w 1581954"/>
              <a:gd name="connsiteY1" fmla="*/ 252340 h 524621"/>
              <a:gd name="connsiteX2" fmla="*/ 1021223 w 1581954"/>
              <a:gd name="connsiteY2" fmla="*/ 159847 h 524621"/>
              <a:gd name="connsiteX3" fmla="*/ 0 w 1581954"/>
              <a:gd name="connsiteY3" fmla="*/ 0 h 524621"/>
              <a:gd name="connsiteX0" fmla="*/ 1581954 w 1581954"/>
              <a:gd name="connsiteY0" fmla="*/ 526699 h 526699"/>
              <a:gd name="connsiteX1" fmla="*/ 1104588 w 1581954"/>
              <a:gd name="connsiteY1" fmla="*/ 252340 h 526699"/>
              <a:gd name="connsiteX2" fmla="*/ 1021223 w 1581954"/>
              <a:gd name="connsiteY2" fmla="*/ 159847 h 526699"/>
              <a:gd name="connsiteX3" fmla="*/ 0 w 1581954"/>
              <a:gd name="connsiteY3"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0 w 1581954"/>
              <a:gd name="connsiteY4" fmla="*/ 0 h 526699"/>
              <a:gd name="connsiteX0" fmla="*/ 1581954 w 1581954"/>
              <a:gd name="connsiteY0" fmla="*/ 526699 h 526699"/>
              <a:gd name="connsiteX1" fmla="*/ 1104588 w 1581954"/>
              <a:gd name="connsiteY1" fmla="*/ 252340 h 526699"/>
              <a:gd name="connsiteX2" fmla="*/ 1021223 w 1581954"/>
              <a:gd name="connsiteY2" fmla="*/ 159847 h 526699"/>
              <a:gd name="connsiteX3" fmla="*/ 871781 w 1581954"/>
              <a:gd name="connsiteY3" fmla="*/ 70680 h 526699"/>
              <a:gd name="connsiteX4" fmla="*/ 535923 w 1581954"/>
              <a:gd name="connsiteY4" fmla="*/ 89802 h 526699"/>
              <a:gd name="connsiteX5" fmla="*/ 0 w 1581954"/>
              <a:gd name="connsiteY5" fmla="*/ 0 h 526699"/>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0 w 1586100"/>
              <a:gd name="connsiteY5" fmla="*/ 0 h 530025"/>
              <a:gd name="connsiteX0" fmla="*/ 1586100 w 1586100"/>
              <a:gd name="connsiteY0" fmla="*/ 530025 h 530025"/>
              <a:gd name="connsiteX1" fmla="*/ 1108734 w 1586100"/>
              <a:gd name="connsiteY1" fmla="*/ 255666 h 530025"/>
              <a:gd name="connsiteX2" fmla="*/ 1025369 w 1586100"/>
              <a:gd name="connsiteY2" fmla="*/ 163173 h 530025"/>
              <a:gd name="connsiteX3" fmla="*/ 875927 w 1586100"/>
              <a:gd name="connsiteY3" fmla="*/ 74006 h 530025"/>
              <a:gd name="connsiteX4" fmla="*/ 540069 w 1586100"/>
              <a:gd name="connsiteY4" fmla="*/ 93128 h 530025"/>
              <a:gd name="connsiteX5" fmla="*/ 34208 w 1586100"/>
              <a:gd name="connsiteY5" fmla="*/ 14977 h 530025"/>
              <a:gd name="connsiteX6" fmla="*/ 0 w 1586100"/>
              <a:gd name="connsiteY6" fmla="*/ 0 h 530025"/>
              <a:gd name="connsiteX0" fmla="*/ 1610978 w 1610978"/>
              <a:gd name="connsiteY0" fmla="*/ 525868 h 525868"/>
              <a:gd name="connsiteX1" fmla="*/ 1133612 w 1610978"/>
              <a:gd name="connsiteY1" fmla="*/ 251509 h 525868"/>
              <a:gd name="connsiteX2" fmla="*/ 1050247 w 1610978"/>
              <a:gd name="connsiteY2" fmla="*/ 159016 h 525868"/>
              <a:gd name="connsiteX3" fmla="*/ 900805 w 1610978"/>
              <a:gd name="connsiteY3" fmla="*/ 69849 h 525868"/>
              <a:gd name="connsiteX4" fmla="*/ 564947 w 1610978"/>
              <a:gd name="connsiteY4" fmla="*/ 88971 h 525868"/>
              <a:gd name="connsiteX5" fmla="*/ 59086 w 1610978"/>
              <a:gd name="connsiteY5" fmla="*/ 10820 h 525868"/>
              <a:gd name="connsiteX6" fmla="*/ 0 w 1610978"/>
              <a:gd name="connsiteY6" fmla="*/ 0 h 525868"/>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913244 w 1623417"/>
              <a:gd name="connsiteY3" fmla="*/ 71512 h 527531"/>
              <a:gd name="connsiteX4" fmla="*/ 577386 w 1623417"/>
              <a:gd name="connsiteY4" fmla="*/ 90634 h 527531"/>
              <a:gd name="connsiteX5" fmla="*/ 71525 w 1623417"/>
              <a:gd name="connsiteY5" fmla="*/ 12483 h 527531"/>
              <a:gd name="connsiteX6" fmla="*/ 0 w 1623417"/>
              <a:gd name="connsiteY6"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913244 w 1623417"/>
              <a:gd name="connsiteY4" fmla="*/ 71512 h 527531"/>
              <a:gd name="connsiteX5" fmla="*/ 577386 w 1623417"/>
              <a:gd name="connsiteY5" fmla="*/ 90634 h 527531"/>
              <a:gd name="connsiteX6" fmla="*/ 71525 w 1623417"/>
              <a:gd name="connsiteY6" fmla="*/ 12483 h 527531"/>
              <a:gd name="connsiteX7" fmla="*/ 0 w 1623417"/>
              <a:gd name="connsiteY7" fmla="*/ 0 h 527531"/>
              <a:gd name="connsiteX0" fmla="*/ 1623417 w 1623417"/>
              <a:gd name="connsiteY0" fmla="*/ 527531 h 527531"/>
              <a:gd name="connsiteX1" fmla="*/ 1146051 w 1623417"/>
              <a:gd name="connsiteY1" fmla="*/ 253172 h 527531"/>
              <a:gd name="connsiteX2" fmla="*/ 1062686 w 1623417"/>
              <a:gd name="connsiteY2" fmla="*/ 160679 h 527531"/>
              <a:gd name="connsiteX3" fmla="*/ 759828 w 1623417"/>
              <a:gd name="connsiteY3" fmla="*/ 110588 h 527531"/>
              <a:gd name="connsiteX4" fmla="*/ 668606 w 1623417"/>
              <a:gd name="connsiteY4" fmla="*/ 108093 h 527531"/>
              <a:gd name="connsiteX5" fmla="*/ 577386 w 1623417"/>
              <a:gd name="connsiteY5" fmla="*/ 90634 h 527531"/>
              <a:gd name="connsiteX6" fmla="*/ 71525 w 1623417"/>
              <a:gd name="connsiteY6" fmla="*/ 12483 h 527531"/>
              <a:gd name="connsiteX7" fmla="*/ 0 w 1623417"/>
              <a:gd name="connsiteY7" fmla="*/ 0 h 52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417" h="527531">
                <a:moveTo>
                  <a:pt x="1623417" y="527531"/>
                </a:moveTo>
                <a:cubicBezTo>
                  <a:pt x="1485136" y="438849"/>
                  <a:pt x="1284332" y="341854"/>
                  <a:pt x="1146051" y="253172"/>
                </a:cubicBezTo>
                <a:lnTo>
                  <a:pt x="1062686" y="160679"/>
                </a:lnTo>
                <a:lnTo>
                  <a:pt x="759828" y="110588"/>
                </a:lnTo>
                <a:lnTo>
                  <a:pt x="668606" y="108093"/>
                </a:lnTo>
                <a:lnTo>
                  <a:pt x="577386" y="90634"/>
                </a:lnTo>
                <a:cubicBezTo>
                  <a:pt x="414294" y="62644"/>
                  <a:pt x="234617" y="40473"/>
                  <a:pt x="71525" y="12483"/>
                </a:cubicBez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8" name="フリーフォーム 317"/>
          <p:cNvSpPr/>
          <p:nvPr/>
        </p:nvSpPr>
        <p:spPr>
          <a:xfrm rot="16200000">
            <a:off x="2104051" y="4896441"/>
            <a:ext cx="422210" cy="13806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Lst>
            <a:ahLst/>
            <a:cxnLst>
              <a:cxn ang="0">
                <a:pos x="connsiteX0" y="connsiteY0"/>
              </a:cxn>
              <a:cxn ang="0">
                <a:pos x="connsiteX1" y="connsiteY1"/>
              </a:cxn>
              <a:cxn ang="0">
                <a:pos x="connsiteX2" y="connsiteY2"/>
              </a:cxn>
              <a:cxn ang="0">
                <a:pos x="connsiteX3" y="connsiteY3"/>
              </a:cxn>
            </a:cxnLst>
            <a:rect l="l" t="t" r="r" b="b"/>
            <a:pathLst>
              <a:path w="878038" h="566791">
                <a:moveTo>
                  <a:pt x="0" y="0"/>
                </a:moveTo>
                <a:cubicBezTo>
                  <a:pt x="83714" y="52170"/>
                  <a:pt x="304393" y="219834"/>
                  <a:pt x="415095" y="288077"/>
                </a:cubicBezTo>
                <a:lnTo>
                  <a:pt x="664212" y="409461"/>
                </a:lnTo>
                <a:lnTo>
                  <a:pt x="878038" y="56679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19" name="フリーフォーム 318"/>
          <p:cNvSpPr/>
          <p:nvPr/>
        </p:nvSpPr>
        <p:spPr>
          <a:xfrm rot="16200000">
            <a:off x="1208156" y="3822804"/>
            <a:ext cx="546761" cy="56807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2640"/>
              <a:gd name="connsiteY0" fmla="*/ 0 h 280595"/>
              <a:gd name="connsiteX1" fmla="*/ 402640 w 402640"/>
              <a:gd name="connsiteY1" fmla="*/ 280595 h 280595"/>
              <a:gd name="connsiteX0" fmla="*/ 0 w 398488"/>
              <a:gd name="connsiteY0" fmla="*/ 0 h 280595"/>
              <a:gd name="connsiteX1" fmla="*/ 398488 w 398488"/>
              <a:gd name="connsiteY1" fmla="*/ 280595 h 280595"/>
              <a:gd name="connsiteX0" fmla="*/ 0 w 398488"/>
              <a:gd name="connsiteY0" fmla="*/ 0 h 280595"/>
              <a:gd name="connsiteX1" fmla="*/ 307144 w 398488"/>
              <a:gd name="connsiteY1" fmla="*/ 216578 h 280595"/>
              <a:gd name="connsiteX2" fmla="*/ 398488 w 398488"/>
              <a:gd name="connsiteY2" fmla="*/ 280595 h 280595"/>
              <a:gd name="connsiteX0" fmla="*/ 0 w 307144"/>
              <a:gd name="connsiteY0" fmla="*/ 0 h 216578"/>
              <a:gd name="connsiteX1" fmla="*/ 307144 w 307144"/>
              <a:gd name="connsiteY1" fmla="*/ 216578 h 216578"/>
              <a:gd name="connsiteX0" fmla="*/ 0 w 269776"/>
              <a:gd name="connsiteY0" fmla="*/ 0 h 249834"/>
              <a:gd name="connsiteX1" fmla="*/ 269776 w 269776"/>
              <a:gd name="connsiteY1" fmla="*/ 249834 h 249834"/>
              <a:gd name="connsiteX0" fmla="*/ 0 w 269776"/>
              <a:gd name="connsiteY0" fmla="*/ 0 h 249834"/>
              <a:gd name="connsiteX1" fmla="*/ 62179 w 269776"/>
              <a:gd name="connsiteY1" fmla="*/ 15381 h 249834"/>
              <a:gd name="connsiteX2" fmla="*/ 269776 w 269776"/>
              <a:gd name="connsiteY2" fmla="*/ 249834 h 249834"/>
              <a:gd name="connsiteX0" fmla="*/ 0 w 269776"/>
              <a:gd name="connsiteY0" fmla="*/ 0 h 249834"/>
              <a:gd name="connsiteX1" fmla="*/ 62179 w 269776"/>
              <a:gd name="connsiteY1" fmla="*/ 15381 h 249834"/>
              <a:gd name="connsiteX2" fmla="*/ 269776 w 269776"/>
              <a:gd name="connsiteY2"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635149"/>
              <a:gd name="connsiteY0" fmla="*/ 0 h 249834"/>
              <a:gd name="connsiteX1" fmla="*/ 62179 w 635149"/>
              <a:gd name="connsiteY1" fmla="*/ 15381 h 249834"/>
              <a:gd name="connsiteX2" fmla="*/ 635149 w 635149"/>
              <a:gd name="connsiteY2" fmla="*/ 101846 h 249834"/>
              <a:gd name="connsiteX3" fmla="*/ 269776 w 635149"/>
              <a:gd name="connsiteY3" fmla="*/ 249834 h 249834"/>
              <a:gd name="connsiteX0" fmla="*/ 0 w 1145838"/>
              <a:gd name="connsiteY0" fmla="*/ 0 h 230712"/>
              <a:gd name="connsiteX1" fmla="*/ 62179 w 1145838"/>
              <a:gd name="connsiteY1" fmla="*/ 15381 h 230712"/>
              <a:gd name="connsiteX2" fmla="*/ 635149 w 1145838"/>
              <a:gd name="connsiteY2" fmla="*/ 101846 h 230712"/>
              <a:gd name="connsiteX3" fmla="*/ 1145838 w 1145838"/>
              <a:gd name="connsiteY3" fmla="*/ 230712 h 230712"/>
              <a:gd name="connsiteX0" fmla="*/ 0 w 1216421"/>
              <a:gd name="connsiteY0" fmla="*/ 0 h 230712"/>
              <a:gd name="connsiteX1" fmla="*/ 62179 w 1216421"/>
              <a:gd name="connsiteY1" fmla="*/ 15381 h 230712"/>
              <a:gd name="connsiteX2" fmla="*/ 635149 w 1216421"/>
              <a:gd name="connsiteY2" fmla="*/ 101846 h 230712"/>
              <a:gd name="connsiteX3" fmla="*/ 1216421 w 1216421"/>
              <a:gd name="connsiteY3" fmla="*/ 134270 h 230712"/>
              <a:gd name="connsiteX4" fmla="*/ 1145838 w 1216421"/>
              <a:gd name="connsiteY4"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1216421 w 1216421"/>
              <a:gd name="connsiteY4" fmla="*/ 134270 h 230712"/>
              <a:gd name="connsiteX5" fmla="*/ 1145838 w 1216421"/>
              <a:gd name="connsiteY5"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216421"/>
              <a:gd name="connsiteY0" fmla="*/ 0 h 230712"/>
              <a:gd name="connsiteX1" fmla="*/ 62179 w 1216421"/>
              <a:gd name="connsiteY1" fmla="*/ 15381 h 230712"/>
              <a:gd name="connsiteX2" fmla="*/ 635149 w 1216421"/>
              <a:gd name="connsiteY2" fmla="*/ 101846 h 230712"/>
              <a:gd name="connsiteX3" fmla="*/ 585324 w 1216421"/>
              <a:gd name="connsiteY3" fmla="*/ 169189 h 230712"/>
              <a:gd name="connsiteX4" fmla="*/ 846897 w 1216421"/>
              <a:gd name="connsiteY4" fmla="*/ 189142 h 230712"/>
              <a:gd name="connsiteX5" fmla="*/ 1216421 w 1216421"/>
              <a:gd name="connsiteY5" fmla="*/ 134270 h 230712"/>
              <a:gd name="connsiteX6" fmla="*/ 1145838 w 1216421"/>
              <a:gd name="connsiteY6" fmla="*/ 230712 h 230712"/>
              <a:gd name="connsiteX0" fmla="*/ 0 w 1145838"/>
              <a:gd name="connsiteY0" fmla="*/ 0 h 230712"/>
              <a:gd name="connsiteX1" fmla="*/ 62179 w 1145838"/>
              <a:gd name="connsiteY1" fmla="*/ 15381 h 230712"/>
              <a:gd name="connsiteX2" fmla="*/ 635149 w 1145838"/>
              <a:gd name="connsiteY2" fmla="*/ 101846 h 230712"/>
              <a:gd name="connsiteX3" fmla="*/ 585324 w 1145838"/>
              <a:gd name="connsiteY3" fmla="*/ 169189 h 230712"/>
              <a:gd name="connsiteX4" fmla="*/ 846897 w 1145838"/>
              <a:gd name="connsiteY4" fmla="*/ 189142 h 230712"/>
              <a:gd name="connsiteX5" fmla="*/ 1066951 w 1145838"/>
              <a:gd name="connsiteY5" fmla="*/ 164200 h 230712"/>
              <a:gd name="connsiteX6" fmla="*/ 1145838 w 1145838"/>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846897 w 1129230"/>
              <a:gd name="connsiteY4" fmla="*/ 189142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585324 w 1129230"/>
              <a:gd name="connsiteY3" fmla="*/ 169189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0819 w 1129230"/>
              <a:gd name="connsiteY3" fmla="*/ 119305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29230"/>
              <a:gd name="connsiteY0" fmla="*/ 0 h 230712"/>
              <a:gd name="connsiteX1" fmla="*/ 62179 w 1129230"/>
              <a:gd name="connsiteY1" fmla="*/ 15381 h 230712"/>
              <a:gd name="connsiteX2" fmla="*/ 635149 w 1129230"/>
              <a:gd name="connsiteY2" fmla="*/ 101846 h 230712"/>
              <a:gd name="connsiteX3" fmla="*/ 684971 w 1129230"/>
              <a:gd name="connsiteY3" fmla="*/ 118474 h 230712"/>
              <a:gd name="connsiteX4" fmla="*/ 788770 w 1129230"/>
              <a:gd name="connsiteY4" fmla="*/ 118474 h 230712"/>
              <a:gd name="connsiteX5" fmla="*/ 1066951 w 1129230"/>
              <a:gd name="connsiteY5" fmla="*/ 164200 h 230712"/>
              <a:gd name="connsiteX6" fmla="*/ 1129230 w 1129230"/>
              <a:gd name="connsiteY6" fmla="*/ 230712 h 230712"/>
              <a:gd name="connsiteX0" fmla="*/ 0 w 1145838"/>
              <a:gd name="connsiteY0" fmla="*/ 0 h 233206"/>
              <a:gd name="connsiteX1" fmla="*/ 78787 w 1145838"/>
              <a:gd name="connsiteY1" fmla="*/ 17875 h 233206"/>
              <a:gd name="connsiteX2" fmla="*/ 651757 w 1145838"/>
              <a:gd name="connsiteY2" fmla="*/ 104340 h 233206"/>
              <a:gd name="connsiteX3" fmla="*/ 701579 w 1145838"/>
              <a:gd name="connsiteY3" fmla="*/ 120968 h 233206"/>
              <a:gd name="connsiteX4" fmla="*/ 805378 w 1145838"/>
              <a:gd name="connsiteY4" fmla="*/ 120968 h 233206"/>
              <a:gd name="connsiteX5" fmla="*/ 1083559 w 1145838"/>
              <a:gd name="connsiteY5" fmla="*/ 166694 h 233206"/>
              <a:gd name="connsiteX6" fmla="*/ 1145838 w 1145838"/>
              <a:gd name="connsiteY6" fmla="*/ 233206 h 23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838" h="233206">
                <a:moveTo>
                  <a:pt x="0" y="0"/>
                </a:moveTo>
                <a:lnTo>
                  <a:pt x="78787" y="17875"/>
                </a:lnTo>
                <a:lnTo>
                  <a:pt x="651757" y="104340"/>
                </a:lnTo>
                <a:lnTo>
                  <a:pt x="701579" y="120968"/>
                </a:lnTo>
                <a:lnTo>
                  <a:pt x="805378" y="120968"/>
                </a:lnTo>
                <a:lnTo>
                  <a:pt x="1083559" y="166694"/>
                </a:lnTo>
                <a:lnTo>
                  <a:pt x="1145838" y="23320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0" name="フリーフォーム 319"/>
          <p:cNvSpPr/>
          <p:nvPr/>
        </p:nvSpPr>
        <p:spPr>
          <a:xfrm rot="16200000">
            <a:off x="2593402" y="5194886"/>
            <a:ext cx="350329" cy="1022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Lst>
            <a:ahLst/>
            <a:cxnLst>
              <a:cxn ang="0">
                <a:pos x="connsiteX0" y="connsiteY0"/>
              </a:cxn>
              <a:cxn ang="0">
                <a:pos x="connsiteX1" y="connsiteY1"/>
              </a:cxn>
            </a:cxnLst>
            <a:rect l="l" t="t" r="r" b="b"/>
            <a:pathLst>
              <a:path w="9676" h="43919">
                <a:moveTo>
                  <a:pt x="0" y="43919"/>
                </a:moveTo>
                <a:lnTo>
                  <a:pt x="9676"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1" name="フリーフォーム 320"/>
          <p:cNvSpPr/>
          <p:nvPr/>
        </p:nvSpPr>
        <p:spPr>
          <a:xfrm rot="16200000">
            <a:off x="1892575" y="4222218"/>
            <a:ext cx="1792825" cy="5177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1432327"/>
              <a:gd name="connsiteY0" fmla="*/ 0 h 121799"/>
              <a:gd name="connsiteX1" fmla="*/ 1432327 w 1432327"/>
              <a:gd name="connsiteY1" fmla="*/ 121799 h 121799"/>
              <a:gd name="connsiteX0" fmla="*/ 0 w 2964401"/>
              <a:gd name="connsiteY0" fmla="*/ 165032 h 165032"/>
              <a:gd name="connsiteX1" fmla="*/ 2964401 w 2964401"/>
              <a:gd name="connsiteY1" fmla="*/ 0 h 165032"/>
              <a:gd name="connsiteX0" fmla="*/ 0 w 4932431"/>
              <a:gd name="connsiteY0" fmla="*/ 289741 h 289741"/>
              <a:gd name="connsiteX1" fmla="*/ 4932431 w 4932431"/>
              <a:gd name="connsiteY1" fmla="*/ 0 h 289741"/>
              <a:gd name="connsiteX0" fmla="*/ 0 w 4932431"/>
              <a:gd name="connsiteY0" fmla="*/ 289741 h 289741"/>
              <a:gd name="connsiteX1" fmla="*/ 66330 w 4932431"/>
              <a:gd name="connsiteY1" fmla="*/ 277686 h 289741"/>
              <a:gd name="connsiteX2" fmla="*/ 4932431 w 4932431"/>
              <a:gd name="connsiteY2" fmla="*/ 0 h 289741"/>
              <a:gd name="connsiteX0" fmla="*/ 0 w 5144181"/>
              <a:gd name="connsiteY0" fmla="*/ 341287 h 341287"/>
              <a:gd name="connsiteX1" fmla="*/ 278080 w 5144181"/>
              <a:gd name="connsiteY1" fmla="*/ 277686 h 341287"/>
              <a:gd name="connsiteX2" fmla="*/ 5144181 w 5144181"/>
              <a:gd name="connsiteY2" fmla="*/ 0 h 341287"/>
              <a:gd name="connsiteX0" fmla="*/ 0 w 5144181"/>
              <a:gd name="connsiteY0" fmla="*/ 341287 h 341287"/>
              <a:gd name="connsiteX1" fmla="*/ 278080 w 5144181"/>
              <a:gd name="connsiteY1" fmla="*/ 277686 h 341287"/>
              <a:gd name="connsiteX2" fmla="*/ 5144181 w 5144181"/>
              <a:gd name="connsiteY2" fmla="*/ 0 h 341287"/>
              <a:gd name="connsiteX0" fmla="*/ 0 w 4944887"/>
              <a:gd name="connsiteY0" fmla="*/ 290572 h 290572"/>
              <a:gd name="connsiteX1" fmla="*/ 78786 w 4944887"/>
              <a:gd name="connsiteY1" fmla="*/ 277686 h 290572"/>
              <a:gd name="connsiteX2" fmla="*/ 4944887 w 4944887"/>
              <a:gd name="connsiteY2" fmla="*/ 0 h 290572"/>
              <a:gd name="connsiteX0" fmla="*/ 0 w 4944887"/>
              <a:gd name="connsiteY0" fmla="*/ 290572 h 290572"/>
              <a:gd name="connsiteX1" fmla="*/ 78786 w 4944887"/>
              <a:gd name="connsiteY1" fmla="*/ 277686 h 290572"/>
              <a:gd name="connsiteX2" fmla="*/ 1233031 w 4944887"/>
              <a:gd name="connsiteY2" fmla="*/ 207017 h 290572"/>
              <a:gd name="connsiteX3" fmla="*/ 4944887 w 4944887"/>
              <a:gd name="connsiteY3" fmla="*/ 0 h 290572"/>
              <a:gd name="connsiteX0" fmla="*/ 0 w 4969209"/>
              <a:gd name="connsiteY0" fmla="*/ 292650 h 292650"/>
              <a:gd name="connsiteX1" fmla="*/ 78786 w 4969209"/>
              <a:gd name="connsiteY1" fmla="*/ 279764 h 292650"/>
              <a:gd name="connsiteX2" fmla="*/ 1233031 w 4969209"/>
              <a:gd name="connsiteY2" fmla="*/ 209095 h 292650"/>
              <a:gd name="connsiteX3" fmla="*/ 4969209 w 4969209"/>
              <a:gd name="connsiteY3" fmla="*/ 0 h 292650"/>
              <a:gd name="connsiteX0" fmla="*/ -1 w 4890422"/>
              <a:gd name="connsiteY0" fmla="*/ 279764 h 279764"/>
              <a:gd name="connsiteX1" fmla="*/ 1154244 w 4890422"/>
              <a:gd name="connsiteY1" fmla="*/ 209095 h 279764"/>
              <a:gd name="connsiteX2" fmla="*/ 4890422 w 4890422"/>
              <a:gd name="connsiteY2" fmla="*/ 0 h 279764"/>
              <a:gd name="connsiteX0" fmla="*/ 0 w 3736178"/>
              <a:gd name="connsiteY0" fmla="*/ 209095 h 209095"/>
              <a:gd name="connsiteX1" fmla="*/ 3736178 w 3736178"/>
              <a:gd name="connsiteY1" fmla="*/ 0 h 209095"/>
              <a:gd name="connsiteX0" fmla="*/ 0 w 3774398"/>
              <a:gd name="connsiteY0" fmla="*/ 212559 h 212559"/>
              <a:gd name="connsiteX1" fmla="*/ 3774398 w 3774398"/>
              <a:gd name="connsiteY1" fmla="*/ 0 h 212559"/>
            </a:gdLst>
            <a:ahLst/>
            <a:cxnLst>
              <a:cxn ang="0">
                <a:pos x="connsiteX0" y="connsiteY0"/>
              </a:cxn>
              <a:cxn ang="0">
                <a:pos x="connsiteX1" y="connsiteY1"/>
              </a:cxn>
            </a:cxnLst>
            <a:rect l="l" t="t" r="r" b="b"/>
            <a:pathLst>
              <a:path w="3774398" h="212559">
                <a:moveTo>
                  <a:pt x="0" y="212559"/>
                </a:moveTo>
                <a:lnTo>
                  <a:pt x="377439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2" name="フリーフォーム 321"/>
          <p:cNvSpPr/>
          <p:nvPr/>
        </p:nvSpPr>
        <p:spPr>
          <a:xfrm rot="16200000">
            <a:off x="3030805" y="5420703"/>
            <a:ext cx="543467" cy="50529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2796"/>
              <a:gd name="connsiteY0" fmla="*/ 0 h 43211"/>
              <a:gd name="connsiteX1" fmla="*/ 1507 w 42796"/>
              <a:gd name="connsiteY1" fmla="*/ 3663 h 43211"/>
              <a:gd name="connsiteX2" fmla="*/ 8491 w 42796"/>
              <a:gd name="connsiteY2" fmla="*/ 32574 h 43211"/>
              <a:gd name="connsiteX3" fmla="*/ 16984 w 42796"/>
              <a:gd name="connsiteY3" fmla="*/ 42673 h 43211"/>
              <a:gd name="connsiteX4" fmla="*/ 20168 w 42796"/>
              <a:gd name="connsiteY4" fmla="*/ 41485 h 43211"/>
              <a:gd name="connsiteX5" fmla="*/ 23409 w 42796"/>
              <a:gd name="connsiteY5" fmla="*/ 38514 h 43211"/>
              <a:gd name="connsiteX6" fmla="*/ 28102 w 42796"/>
              <a:gd name="connsiteY6" fmla="*/ 33168 h 43211"/>
              <a:gd name="connsiteX7" fmla="*/ 29387 w 42796"/>
              <a:gd name="connsiteY7" fmla="*/ 33564 h 43211"/>
              <a:gd name="connsiteX8" fmla="*/ 32069 w 42796"/>
              <a:gd name="connsiteY8" fmla="*/ 39306 h 43211"/>
              <a:gd name="connsiteX9" fmla="*/ 32963 w 42796"/>
              <a:gd name="connsiteY9" fmla="*/ 41088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1485"/>
              <a:gd name="connsiteX1" fmla="*/ 1507 w 42796"/>
              <a:gd name="connsiteY1" fmla="*/ 3663 h 41485"/>
              <a:gd name="connsiteX2" fmla="*/ 8491 w 42796"/>
              <a:gd name="connsiteY2" fmla="*/ 32574 h 41485"/>
              <a:gd name="connsiteX3" fmla="*/ 20168 w 42796"/>
              <a:gd name="connsiteY3" fmla="*/ 41485 h 41485"/>
              <a:gd name="connsiteX4" fmla="*/ 23409 w 42796"/>
              <a:gd name="connsiteY4" fmla="*/ 38514 h 41485"/>
              <a:gd name="connsiteX5" fmla="*/ 28102 w 42796"/>
              <a:gd name="connsiteY5" fmla="*/ 33168 h 41485"/>
              <a:gd name="connsiteX6" fmla="*/ 29387 w 42796"/>
              <a:gd name="connsiteY6" fmla="*/ 33564 h 41485"/>
              <a:gd name="connsiteX7" fmla="*/ 32069 w 42796"/>
              <a:gd name="connsiteY7" fmla="*/ 39306 h 41485"/>
              <a:gd name="connsiteX8" fmla="*/ 32963 w 42796"/>
              <a:gd name="connsiteY8" fmla="*/ 41088 h 41485"/>
              <a:gd name="connsiteX9" fmla="*/ 33522 w 42796"/>
              <a:gd name="connsiteY9" fmla="*/ 41287 h 41485"/>
              <a:gd name="connsiteX10" fmla="*/ 38941 w 42796"/>
              <a:gd name="connsiteY10" fmla="*/ 36534 h 41485"/>
              <a:gd name="connsiteX11" fmla="*/ 42796 w 42796"/>
              <a:gd name="connsiteY11" fmla="*/ 31782 h 41485"/>
              <a:gd name="connsiteX0" fmla="*/ 0 w 42796"/>
              <a:gd name="connsiteY0" fmla="*/ 0 h 41287"/>
              <a:gd name="connsiteX1" fmla="*/ 1507 w 42796"/>
              <a:gd name="connsiteY1" fmla="*/ 3663 h 41287"/>
              <a:gd name="connsiteX2" fmla="*/ 8491 w 42796"/>
              <a:gd name="connsiteY2" fmla="*/ 32574 h 41287"/>
              <a:gd name="connsiteX3" fmla="*/ 23409 w 42796"/>
              <a:gd name="connsiteY3" fmla="*/ 38514 h 41287"/>
              <a:gd name="connsiteX4" fmla="*/ 28102 w 42796"/>
              <a:gd name="connsiteY4" fmla="*/ 33168 h 41287"/>
              <a:gd name="connsiteX5" fmla="*/ 29387 w 42796"/>
              <a:gd name="connsiteY5" fmla="*/ 33564 h 41287"/>
              <a:gd name="connsiteX6" fmla="*/ 32069 w 42796"/>
              <a:gd name="connsiteY6" fmla="*/ 39306 h 41287"/>
              <a:gd name="connsiteX7" fmla="*/ 32963 w 42796"/>
              <a:gd name="connsiteY7" fmla="*/ 41088 h 41287"/>
              <a:gd name="connsiteX8" fmla="*/ 33522 w 42796"/>
              <a:gd name="connsiteY8" fmla="*/ 41287 h 41287"/>
              <a:gd name="connsiteX9" fmla="*/ 38941 w 42796"/>
              <a:gd name="connsiteY9" fmla="*/ 36534 h 41287"/>
              <a:gd name="connsiteX10" fmla="*/ 42796 w 42796"/>
              <a:gd name="connsiteY10" fmla="*/ 31782 h 41287"/>
              <a:gd name="connsiteX0" fmla="*/ 0 w 42796"/>
              <a:gd name="connsiteY0" fmla="*/ 0 h 41287"/>
              <a:gd name="connsiteX1" fmla="*/ 1507 w 42796"/>
              <a:gd name="connsiteY1" fmla="*/ 3663 h 41287"/>
              <a:gd name="connsiteX2" fmla="*/ 8491 w 42796"/>
              <a:gd name="connsiteY2" fmla="*/ 32574 h 41287"/>
              <a:gd name="connsiteX3" fmla="*/ 28102 w 42796"/>
              <a:gd name="connsiteY3" fmla="*/ 33168 h 41287"/>
              <a:gd name="connsiteX4" fmla="*/ 29387 w 42796"/>
              <a:gd name="connsiteY4" fmla="*/ 33564 h 41287"/>
              <a:gd name="connsiteX5" fmla="*/ 32069 w 42796"/>
              <a:gd name="connsiteY5" fmla="*/ 39306 h 41287"/>
              <a:gd name="connsiteX6" fmla="*/ 32963 w 42796"/>
              <a:gd name="connsiteY6" fmla="*/ 41088 h 41287"/>
              <a:gd name="connsiteX7" fmla="*/ 33522 w 42796"/>
              <a:gd name="connsiteY7" fmla="*/ 41287 h 41287"/>
              <a:gd name="connsiteX8" fmla="*/ 38941 w 42796"/>
              <a:gd name="connsiteY8" fmla="*/ 36534 h 41287"/>
              <a:gd name="connsiteX9" fmla="*/ 42796 w 42796"/>
              <a:gd name="connsiteY9" fmla="*/ 31782 h 41287"/>
              <a:gd name="connsiteX0" fmla="*/ 0 w 42796"/>
              <a:gd name="connsiteY0" fmla="*/ 0 h 41287"/>
              <a:gd name="connsiteX1" fmla="*/ 1507 w 42796"/>
              <a:gd name="connsiteY1" fmla="*/ 3663 h 41287"/>
              <a:gd name="connsiteX2" fmla="*/ 8491 w 42796"/>
              <a:gd name="connsiteY2" fmla="*/ 32574 h 41287"/>
              <a:gd name="connsiteX3" fmla="*/ 29387 w 42796"/>
              <a:gd name="connsiteY3" fmla="*/ 33564 h 41287"/>
              <a:gd name="connsiteX4" fmla="*/ 32069 w 42796"/>
              <a:gd name="connsiteY4" fmla="*/ 39306 h 41287"/>
              <a:gd name="connsiteX5" fmla="*/ 32963 w 42796"/>
              <a:gd name="connsiteY5" fmla="*/ 41088 h 41287"/>
              <a:gd name="connsiteX6" fmla="*/ 33522 w 42796"/>
              <a:gd name="connsiteY6" fmla="*/ 41287 h 41287"/>
              <a:gd name="connsiteX7" fmla="*/ 38941 w 42796"/>
              <a:gd name="connsiteY7" fmla="*/ 36534 h 41287"/>
              <a:gd name="connsiteX8" fmla="*/ 42796 w 42796"/>
              <a:gd name="connsiteY8" fmla="*/ 31782 h 41287"/>
              <a:gd name="connsiteX0" fmla="*/ 0 w 42796"/>
              <a:gd name="connsiteY0" fmla="*/ 0 h 41287"/>
              <a:gd name="connsiteX1" fmla="*/ 1507 w 42796"/>
              <a:gd name="connsiteY1" fmla="*/ 3663 h 41287"/>
              <a:gd name="connsiteX2" fmla="*/ 8491 w 42796"/>
              <a:gd name="connsiteY2" fmla="*/ 32574 h 41287"/>
              <a:gd name="connsiteX3" fmla="*/ 32069 w 42796"/>
              <a:gd name="connsiteY3" fmla="*/ 39306 h 41287"/>
              <a:gd name="connsiteX4" fmla="*/ 32963 w 42796"/>
              <a:gd name="connsiteY4" fmla="*/ 41088 h 41287"/>
              <a:gd name="connsiteX5" fmla="*/ 33522 w 42796"/>
              <a:gd name="connsiteY5" fmla="*/ 41287 h 41287"/>
              <a:gd name="connsiteX6" fmla="*/ 38941 w 42796"/>
              <a:gd name="connsiteY6" fmla="*/ 36534 h 41287"/>
              <a:gd name="connsiteX7" fmla="*/ 42796 w 42796"/>
              <a:gd name="connsiteY7" fmla="*/ 31782 h 41287"/>
              <a:gd name="connsiteX0" fmla="*/ 0 w 38941"/>
              <a:gd name="connsiteY0" fmla="*/ 0 h 41287"/>
              <a:gd name="connsiteX1" fmla="*/ 1507 w 38941"/>
              <a:gd name="connsiteY1" fmla="*/ 3663 h 41287"/>
              <a:gd name="connsiteX2" fmla="*/ 8491 w 38941"/>
              <a:gd name="connsiteY2" fmla="*/ 32574 h 41287"/>
              <a:gd name="connsiteX3" fmla="*/ 32069 w 38941"/>
              <a:gd name="connsiteY3" fmla="*/ 39306 h 41287"/>
              <a:gd name="connsiteX4" fmla="*/ 32963 w 38941"/>
              <a:gd name="connsiteY4" fmla="*/ 41088 h 41287"/>
              <a:gd name="connsiteX5" fmla="*/ 33522 w 38941"/>
              <a:gd name="connsiteY5" fmla="*/ 41287 h 41287"/>
              <a:gd name="connsiteX6" fmla="*/ 38941 w 38941"/>
              <a:gd name="connsiteY6" fmla="*/ 36534 h 41287"/>
              <a:gd name="connsiteX0" fmla="*/ 0 w 33522"/>
              <a:gd name="connsiteY0" fmla="*/ 0 h 41287"/>
              <a:gd name="connsiteX1" fmla="*/ 1507 w 33522"/>
              <a:gd name="connsiteY1" fmla="*/ 3663 h 41287"/>
              <a:gd name="connsiteX2" fmla="*/ 8491 w 33522"/>
              <a:gd name="connsiteY2" fmla="*/ 32574 h 41287"/>
              <a:gd name="connsiteX3" fmla="*/ 32069 w 33522"/>
              <a:gd name="connsiteY3" fmla="*/ 39306 h 41287"/>
              <a:gd name="connsiteX4" fmla="*/ 32963 w 33522"/>
              <a:gd name="connsiteY4" fmla="*/ 41088 h 41287"/>
              <a:gd name="connsiteX5" fmla="*/ 33522 w 33522"/>
              <a:gd name="connsiteY5" fmla="*/ 41287 h 41287"/>
              <a:gd name="connsiteX0" fmla="*/ 0 w 32963"/>
              <a:gd name="connsiteY0" fmla="*/ 0 h 41088"/>
              <a:gd name="connsiteX1" fmla="*/ 1507 w 32963"/>
              <a:gd name="connsiteY1" fmla="*/ 3663 h 41088"/>
              <a:gd name="connsiteX2" fmla="*/ 8491 w 32963"/>
              <a:gd name="connsiteY2" fmla="*/ 32574 h 41088"/>
              <a:gd name="connsiteX3" fmla="*/ 32069 w 32963"/>
              <a:gd name="connsiteY3" fmla="*/ 39306 h 41088"/>
              <a:gd name="connsiteX4" fmla="*/ 32963 w 32963"/>
              <a:gd name="connsiteY4" fmla="*/ 41088 h 41088"/>
              <a:gd name="connsiteX0" fmla="*/ 0 w 32069"/>
              <a:gd name="connsiteY0" fmla="*/ 0 h 39306"/>
              <a:gd name="connsiteX1" fmla="*/ 1507 w 32069"/>
              <a:gd name="connsiteY1" fmla="*/ 3663 h 39306"/>
              <a:gd name="connsiteX2" fmla="*/ 8491 w 32069"/>
              <a:gd name="connsiteY2" fmla="*/ 32574 h 39306"/>
              <a:gd name="connsiteX3" fmla="*/ 32069 w 32069"/>
              <a:gd name="connsiteY3" fmla="*/ 39306 h 39306"/>
              <a:gd name="connsiteX0" fmla="*/ 0 w 8491"/>
              <a:gd name="connsiteY0" fmla="*/ 0 h 32574"/>
              <a:gd name="connsiteX1" fmla="*/ 1507 w 8491"/>
              <a:gd name="connsiteY1" fmla="*/ 3663 h 32574"/>
              <a:gd name="connsiteX2" fmla="*/ 8491 w 8491"/>
              <a:gd name="connsiteY2" fmla="*/ 32574 h 32574"/>
              <a:gd name="connsiteX0" fmla="*/ 0 w 9339"/>
              <a:gd name="connsiteY0" fmla="*/ 0 h 9493"/>
              <a:gd name="connsiteX1" fmla="*/ 1775 w 9339"/>
              <a:gd name="connsiteY1" fmla="*/ 1125 h 9493"/>
              <a:gd name="connsiteX2" fmla="*/ 9339 w 9339"/>
              <a:gd name="connsiteY2" fmla="*/ 9493 h 9493"/>
              <a:gd name="connsiteX0" fmla="*/ 0 w 10000"/>
              <a:gd name="connsiteY0" fmla="*/ 0 h 10000"/>
              <a:gd name="connsiteX1" fmla="*/ 1901 w 10000"/>
              <a:gd name="connsiteY1" fmla="*/ 1185 h 10000"/>
              <a:gd name="connsiteX2" fmla="*/ 10000 w 10000"/>
              <a:gd name="connsiteY2" fmla="*/ 10000 h 10000"/>
              <a:gd name="connsiteX0" fmla="*/ 0 w 10000"/>
              <a:gd name="connsiteY0" fmla="*/ 0 h 10000"/>
              <a:gd name="connsiteX1" fmla="*/ 1901 w 10000"/>
              <a:gd name="connsiteY1" fmla="*/ 1185 h 10000"/>
              <a:gd name="connsiteX2" fmla="*/ 7431 w 10000"/>
              <a:gd name="connsiteY2" fmla="*/ 7642 h 10000"/>
              <a:gd name="connsiteX3" fmla="*/ 10000 w 10000"/>
              <a:gd name="connsiteY3" fmla="*/ 10000 h 10000"/>
              <a:gd name="connsiteX0" fmla="*/ 17316 w 17333"/>
              <a:gd name="connsiteY0" fmla="*/ 0 h 15977"/>
              <a:gd name="connsiteX1" fmla="*/ 342 w 17333"/>
              <a:gd name="connsiteY1" fmla="*/ 7162 h 15977"/>
              <a:gd name="connsiteX2" fmla="*/ 5872 w 17333"/>
              <a:gd name="connsiteY2" fmla="*/ 13619 h 15977"/>
              <a:gd name="connsiteX3" fmla="*/ 8441 w 17333"/>
              <a:gd name="connsiteY3" fmla="*/ 15977 h 15977"/>
              <a:gd name="connsiteX0" fmla="*/ 16974 w 16974"/>
              <a:gd name="connsiteY0" fmla="*/ 0 h 15977"/>
              <a:gd name="connsiteX1" fmla="*/ 0 w 16974"/>
              <a:gd name="connsiteY1" fmla="*/ 7162 h 15977"/>
              <a:gd name="connsiteX2" fmla="*/ 5530 w 16974"/>
              <a:gd name="connsiteY2" fmla="*/ 13619 h 15977"/>
              <a:gd name="connsiteX3" fmla="*/ 8099 w 16974"/>
              <a:gd name="connsiteY3"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8228 w 18228"/>
              <a:gd name="connsiteY0" fmla="*/ 0 h 15977"/>
              <a:gd name="connsiteX1" fmla="*/ 0 w 18228"/>
              <a:gd name="connsiteY1" fmla="*/ 5241 h 15977"/>
              <a:gd name="connsiteX2" fmla="*/ 1254 w 18228"/>
              <a:gd name="connsiteY2" fmla="*/ 7162 h 15977"/>
              <a:gd name="connsiteX3" fmla="*/ 6784 w 18228"/>
              <a:gd name="connsiteY3" fmla="*/ 13619 h 15977"/>
              <a:gd name="connsiteX4" fmla="*/ 9353 w 18228"/>
              <a:gd name="connsiteY4" fmla="*/ 15977 h 15977"/>
              <a:gd name="connsiteX0" fmla="*/ 19237 w 19237"/>
              <a:gd name="connsiteY0" fmla="*/ 0 h 15977"/>
              <a:gd name="connsiteX1" fmla="*/ 1009 w 19237"/>
              <a:gd name="connsiteY1" fmla="*/ 5241 h 15977"/>
              <a:gd name="connsiteX2" fmla="*/ 7 w 19237"/>
              <a:gd name="connsiteY2" fmla="*/ 5988 h 15977"/>
              <a:gd name="connsiteX3" fmla="*/ 2263 w 19237"/>
              <a:gd name="connsiteY3" fmla="*/ 7162 h 15977"/>
              <a:gd name="connsiteX4" fmla="*/ 7793 w 19237"/>
              <a:gd name="connsiteY4" fmla="*/ 13619 h 15977"/>
              <a:gd name="connsiteX5" fmla="*/ 10362 w 19237"/>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230 w 19230"/>
              <a:gd name="connsiteY0" fmla="*/ 0 h 15977"/>
              <a:gd name="connsiteX1" fmla="*/ 1002 w 19230"/>
              <a:gd name="connsiteY1" fmla="*/ 5241 h 15977"/>
              <a:gd name="connsiteX2" fmla="*/ 0 w 19230"/>
              <a:gd name="connsiteY2" fmla="*/ 5988 h 15977"/>
              <a:gd name="connsiteX3" fmla="*/ 2256 w 19230"/>
              <a:gd name="connsiteY3" fmla="*/ 7162 h 15977"/>
              <a:gd name="connsiteX4" fmla="*/ 7786 w 19230"/>
              <a:gd name="connsiteY4" fmla="*/ 13619 h 15977"/>
              <a:gd name="connsiteX5" fmla="*/ 10355 w 19230"/>
              <a:gd name="connsiteY5" fmla="*/ 15977 h 15977"/>
              <a:gd name="connsiteX0" fmla="*/ 19348 w 19348"/>
              <a:gd name="connsiteY0" fmla="*/ 0 h 15977"/>
              <a:gd name="connsiteX1" fmla="*/ 1120 w 19348"/>
              <a:gd name="connsiteY1" fmla="*/ 5241 h 15977"/>
              <a:gd name="connsiteX2" fmla="*/ 0 w 19348"/>
              <a:gd name="connsiteY2" fmla="*/ 5988 h 15977"/>
              <a:gd name="connsiteX3" fmla="*/ 2374 w 19348"/>
              <a:gd name="connsiteY3" fmla="*/ 7162 h 15977"/>
              <a:gd name="connsiteX4" fmla="*/ 7904 w 19348"/>
              <a:gd name="connsiteY4" fmla="*/ 13619 h 15977"/>
              <a:gd name="connsiteX5" fmla="*/ 10473 w 19348"/>
              <a:gd name="connsiteY5" fmla="*/ 15977 h 1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48" h="15977">
                <a:moveTo>
                  <a:pt x="19348" y="0"/>
                </a:moveTo>
                <a:lnTo>
                  <a:pt x="1120" y="5241"/>
                </a:lnTo>
                <a:lnTo>
                  <a:pt x="0" y="5988"/>
                </a:lnTo>
                <a:cubicBezTo>
                  <a:pt x="209" y="6308"/>
                  <a:pt x="1076" y="5890"/>
                  <a:pt x="2374" y="7162"/>
                </a:cubicBezTo>
                <a:cubicBezTo>
                  <a:pt x="4198" y="9154"/>
                  <a:pt x="6080" y="11627"/>
                  <a:pt x="7904" y="13619"/>
                </a:cubicBezTo>
                <a:lnTo>
                  <a:pt x="10473" y="1597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3" name="フリーフォーム 322"/>
          <p:cNvSpPr/>
          <p:nvPr/>
        </p:nvSpPr>
        <p:spPr>
          <a:xfrm rot="16200000">
            <a:off x="3933400" y="4325400"/>
            <a:ext cx="194448" cy="7334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0391"/>
              <a:gd name="connsiteY0" fmla="*/ 12376 h 12376"/>
              <a:gd name="connsiteX1" fmla="*/ 10391 w 10391"/>
              <a:gd name="connsiteY1" fmla="*/ 0 h 12376"/>
              <a:gd name="connsiteX0" fmla="*/ 5532 w 5532"/>
              <a:gd name="connsiteY0" fmla="*/ 73365 h 73365"/>
              <a:gd name="connsiteX1" fmla="*/ 0 w 5532"/>
              <a:gd name="connsiteY1" fmla="*/ 0 h 73365"/>
              <a:gd name="connsiteX0" fmla="*/ 10000 w 10000"/>
              <a:gd name="connsiteY0" fmla="*/ 10000 h 10000"/>
              <a:gd name="connsiteX1" fmla="*/ 5554 w 10000"/>
              <a:gd name="connsiteY1" fmla="*/ 5128 h 10000"/>
              <a:gd name="connsiteX2" fmla="*/ 0 w 10000"/>
              <a:gd name="connsiteY2" fmla="*/ 0 h 10000"/>
              <a:gd name="connsiteX0" fmla="*/ 11818 w 11818"/>
              <a:gd name="connsiteY0" fmla="*/ 10000 h 10000"/>
              <a:gd name="connsiteX1" fmla="*/ 7372 w 11818"/>
              <a:gd name="connsiteY1" fmla="*/ 5128 h 10000"/>
              <a:gd name="connsiteX2" fmla="*/ 0 w 11818"/>
              <a:gd name="connsiteY2" fmla="*/ 4534 h 10000"/>
              <a:gd name="connsiteX3" fmla="*/ 1818 w 11818"/>
              <a:gd name="connsiteY3" fmla="*/ 0 h 10000"/>
              <a:gd name="connsiteX0" fmla="*/ 11818 w 11818"/>
              <a:gd name="connsiteY0" fmla="*/ 10000 h 10000"/>
              <a:gd name="connsiteX1" fmla="*/ 7372 w 11818"/>
              <a:gd name="connsiteY1" fmla="*/ 5128 h 10000"/>
              <a:gd name="connsiteX2" fmla="*/ 0 w 11818"/>
              <a:gd name="connsiteY2" fmla="*/ 4534 h 10000"/>
              <a:gd name="connsiteX3" fmla="*/ 2625 w 11818"/>
              <a:gd name="connsiteY3" fmla="*/ 1403 h 10000"/>
              <a:gd name="connsiteX4" fmla="*/ 1818 w 11818"/>
              <a:gd name="connsiteY4"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45 w 11945"/>
              <a:gd name="connsiteY0" fmla="*/ 10000 h 10000"/>
              <a:gd name="connsiteX1" fmla="*/ 7499 w 11945"/>
              <a:gd name="connsiteY1" fmla="*/ 5128 h 10000"/>
              <a:gd name="connsiteX2" fmla="*/ 127 w 11945"/>
              <a:gd name="connsiteY2" fmla="*/ 4534 h 10000"/>
              <a:gd name="connsiteX3" fmla="*/ 5378 w 11945"/>
              <a:gd name="connsiteY3" fmla="*/ 2510 h 10000"/>
              <a:gd name="connsiteX4" fmla="*/ 2752 w 11945"/>
              <a:gd name="connsiteY4" fmla="*/ 1403 h 10000"/>
              <a:gd name="connsiteX5" fmla="*/ 1945 w 11945"/>
              <a:gd name="connsiteY5" fmla="*/ 0 h 10000"/>
              <a:gd name="connsiteX0" fmla="*/ 11951 w 11951"/>
              <a:gd name="connsiteY0" fmla="*/ 10000 h 10000"/>
              <a:gd name="connsiteX1" fmla="*/ 7505 w 11951"/>
              <a:gd name="connsiteY1" fmla="*/ 5128 h 10000"/>
              <a:gd name="connsiteX2" fmla="*/ 133 w 11951"/>
              <a:gd name="connsiteY2" fmla="*/ 4534 h 10000"/>
              <a:gd name="connsiteX3" fmla="*/ 5081 w 11951"/>
              <a:gd name="connsiteY3" fmla="*/ 2618 h 10000"/>
              <a:gd name="connsiteX4" fmla="*/ 2758 w 11951"/>
              <a:gd name="connsiteY4" fmla="*/ 1403 h 10000"/>
              <a:gd name="connsiteX5" fmla="*/ 1951 w 11951"/>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10000 h 10000"/>
              <a:gd name="connsiteX1" fmla="*/ 5554 w 10000"/>
              <a:gd name="connsiteY1" fmla="*/ 5128 h 10000"/>
              <a:gd name="connsiteX2" fmla="*/ 4949 w 10000"/>
              <a:gd name="connsiteY2" fmla="*/ 3940 h 10000"/>
              <a:gd name="connsiteX3" fmla="*/ 3130 w 10000"/>
              <a:gd name="connsiteY3" fmla="*/ 2618 h 10000"/>
              <a:gd name="connsiteX4" fmla="*/ 807 w 10000"/>
              <a:gd name="connsiteY4" fmla="*/ 1403 h 10000"/>
              <a:gd name="connsiteX5" fmla="*/ 0 w 10000"/>
              <a:gd name="connsiteY5" fmla="*/ 0 h 10000"/>
              <a:gd name="connsiteX0" fmla="*/ 10000 w 10000"/>
              <a:gd name="connsiteY0" fmla="*/ 9775 h 9775"/>
              <a:gd name="connsiteX1" fmla="*/ 5554 w 10000"/>
              <a:gd name="connsiteY1" fmla="*/ 4903 h 9775"/>
              <a:gd name="connsiteX2" fmla="*/ 4949 w 10000"/>
              <a:gd name="connsiteY2" fmla="*/ 3715 h 9775"/>
              <a:gd name="connsiteX3" fmla="*/ 3130 w 10000"/>
              <a:gd name="connsiteY3" fmla="*/ 2393 h 9775"/>
              <a:gd name="connsiteX4" fmla="*/ 807 w 10000"/>
              <a:gd name="connsiteY4" fmla="*/ 1178 h 9775"/>
              <a:gd name="connsiteX5" fmla="*/ 0 w 10000"/>
              <a:gd name="connsiteY5" fmla="*/ 0 h 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775">
                <a:moveTo>
                  <a:pt x="10000" y="9775"/>
                </a:moveTo>
                <a:cubicBezTo>
                  <a:pt x="8383" y="8160"/>
                  <a:pt x="7171" y="6518"/>
                  <a:pt x="5554" y="4903"/>
                </a:cubicBezTo>
                <a:cubicBezTo>
                  <a:pt x="5116" y="4507"/>
                  <a:pt x="5387" y="4111"/>
                  <a:pt x="4949" y="3715"/>
                </a:cubicBezTo>
                <a:lnTo>
                  <a:pt x="3130" y="2393"/>
                </a:lnTo>
                <a:lnTo>
                  <a:pt x="807" y="1178"/>
                </a:ln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4" name="フリーフォーム 323"/>
          <p:cNvSpPr/>
          <p:nvPr/>
        </p:nvSpPr>
        <p:spPr>
          <a:xfrm rot="16200000">
            <a:off x="3691317" y="5091346"/>
            <a:ext cx="2329003" cy="3113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66151"/>
              <a:gd name="connsiteY0" fmla="*/ 10396 h 10396"/>
              <a:gd name="connsiteX1" fmla="*/ 66151 w 66151"/>
              <a:gd name="connsiteY1" fmla="*/ 0 h 10396"/>
              <a:gd name="connsiteX0" fmla="*/ 0 w 66151"/>
              <a:gd name="connsiteY0" fmla="*/ 10396 h 11800"/>
              <a:gd name="connsiteX1" fmla="*/ 54697 w 66151"/>
              <a:gd name="connsiteY1" fmla="*/ 11287 h 11800"/>
              <a:gd name="connsiteX2" fmla="*/ 66151 w 66151"/>
              <a:gd name="connsiteY2" fmla="*/ 0 h 11800"/>
              <a:gd name="connsiteX0" fmla="*/ 0 w 66151"/>
              <a:gd name="connsiteY0" fmla="*/ 10396 h 17032"/>
              <a:gd name="connsiteX1" fmla="*/ 49165 w 66151"/>
              <a:gd name="connsiteY1" fmla="*/ 17029 h 17032"/>
              <a:gd name="connsiteX2" fmla="*/ 54697 w 66151"/>
              <a:gd name="connsiteY2" fmla="*/ 11287 h 17032"/>
              <a:gd name="connsiteX3" fmla="*/ 66151 w 66151"/>
              <a:gd name="connsiteY3" fmla="*/ 0 h 17032"/>
              <a:gd name="connsiteX0" fmla="*/ 0 w 66151"/>
              <a:gd name="connsiteY0" fmla="*/ 10396 h 17029"/>
              <a:gd name="connsiteX1" fmla="*/ 49165 w 66151"/>
              <a:gd name="connsiteY1" fmla="*/ 17029 h 17029"/>
              <a:gd name="connsiteX2" fmla="*/ 54697 w 66151"/>
              <a:gd name="connsiteY2" fmla="*/ 11287 h 17029"/>
              <a:gd name="connsiteX3" fmla="*/ 66151 w 66151"/>
              <a:gd name="connsiteY3" fmla="*/ 0 h 17029"/>
              <a:gd name="connsiteX0" fmla="*/ 0 w 66151"/>
              <a:gd name="connsiteY0" fmla="*/ 10396 h 19114"/>
              <a:gd name="connsiteX1" fmla="*/ 46651 w 66151"/>
              <a:gd name="connsiteY1" fmla="*/ 18812 h 19114"/>
              <a:gd name="connsiteX2" fmla="*/ 49165 w 66151"/>
              <a:gd name="connsiteY2" fmla="*/ 17029 h 19114"/>
              <a:gd name="connsiteX3" fmla="*/ 54697 w 66151"/>
              <a:gd name="connsiteY3" fmla="*/ 11287 h 19114"/>
              <a:gd name="connsiteX4" fmla="*/ 66151 w 66151"/>
              <a:gd name="connsiteY4" fmla="*/ 0 h 19114"/>
              <a:gd name="connsiteX0" fmla="*/ 0 w 66151"/>
              <a:gd name="connsiteY0" fmla="*/ 10396 h 18812"/>
              <a:gd name="connsiteX1" fmla="*/ 46651 w 66151"/>
              <a:gd name="connsiteY1" fmla="*/ 18812 h 18812"/>
              <a:gd name="connsiteX2" fmla="*/ 49165 w 66151"/>
              <a:gd name="connsiteY2" fmla="*/ 17029 h 18812"/>
              <a:gd name="connsiteX3" fmla="*/ 54697 w 66151"/>
              <a:gd name="connsiteY3" fmla="*/ 11287 h 18812"/>
              <a:gd name="connsiteX4" fmla="*/ 66151 w 66151"/>
              <a:gd name="connsiteY4" fmla="*/ 0 h 18812"/>
              <a:gd name="connsiteX0" fmla="*/ 0 w 66151"/>
              <a:gd name="connsiteY0" fmla="*/ 10396 h 30599"/>
              <a:gd name="connsiteX1" fmla="*/ 43746 w 66151"/>
              <a:gd name="connsiteY1" fmla="*/ 30495 h 30599"/>
              <a:gd name="connsiteX2" fmla="*/ 46651 w 66151"/>
              <a:gd name="connsiteY2" fmla="*/ 18812 h 30599"/>
              <a:gd name="connsiteX3" fmla="*/ 49165 w 66151"/>
              <a:gd name="connsiteY3" fmla="*/ 17029 h 30599"/>
              <a:gd name="connsiteX4" fmla="*/ 54697 w 66151"/>
              <a:gd name="connsiteY4" fmla="*/ 11287 h 30599"/>
              <a:gd name="connsiteX5" fmla="*/ 66151 w 66151"/>
              <a:gd name="connsiteY5" fmla="*/ 0 h 30599"/>
              <a:gd name="connsiteX0" fmla="*/ 0 w 66151"/>
              <a:gd name="connsiteY0" fmla="*/ 10396 h 30495"/>
              <a:gd name="connsiteX1" fmla="*/ 43746 w 66151"/>
              <a:gd name="connsiteY1" fmla="*/ 30495 h 30495"/>
              <a:gd name="connsiteX2" fmla="*/ 46651 w 66151"/>
              <a:gd name="connsiteY2" fmla="*/ 18812 h 30495"/>
              <a:gd name="connsiteX3" fmla="*/ 49165 w 66151"/>
              <a:gd name="connsiteY3" fmla="*/ 17029 h 30495"/>
              <a:gd name="connsiteX4" fmla="*/ 54697 w 66151"/>
              <a:gd name="connsiteY4" fmla="*/ 11287 h 30495"/>
              <a:gd name="connsiteX5" fmla="*/ 66151 w 66151"/>
              <a:gd name="connsiteY5"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495"/>
              <a:gd name="connsiteX1" fmla="*/ 43746 w 66151"/>
              <a:gd name="connsiteY1" fmla="*/ 30495 h 30495"/>
              <a:gd name="connsiteX2" fmla="*/ 47098 w 66151"/>
              <a:gd name="connsiteY2" fmla="*/ 23366 h 30495"/>
              <a:gd name="connsiteX3" fmla="*/ 46651 w 66151"/>
              <a:gd name="connsiteY3" fmla="*/ 18812 h 30495"/>
              <a:gd name="connsiteX4" fmla="*/ 49165 w 66151"/>
              <a:gd name="connsiteY4" fmla="*/ 17029 h 30495"/>
              <a:gd name="connsiteX5" fmla="*/ 54697 w 66151"/>
              <a:gd name="connsiteY5" fmla="*/ 11287 h 30495"/>
              <a:gd name="connsiteX6" fmla="*/ 66151 w 66151"/>
              <a:gd name="connsiteY6" fmla="*/ 0 h 30495"/>
              <a:gd name="connsiteX0" fmla="*/ 0 w 66151"/>
              <a:gd name="connsiteY0" fmla="*/ 10396 h 30516"/>
              <a:gd name="connsiteX1" fmla="*/ 38047 w 66151"/>
              <a:gd name="connsiteY1" fmla="*/ 15841 h 30516"/>
              <a:gd name="connsiteX2" fmla="*/ 43746 w 66151"/>
              <a:gd name="connsiteY2" fmla="*/ 30495 h 30516"/>
              <a:gd name="connsiteX3" fmla="*/ 47098 w 66151"/>
              <a:gd name="connsiteY3" fmla="*/ 23366 h 30516"/>
              <a:gd name="connsiteX4" fmla="*/ 46651 w 66151"/>
              <a:gd name="connsiteY4" fmla="*/ 18812 h 30516"/>
              <a:gd name="connsiteX5" fmla="*/ 49165 w 66151"/>
              <a:gd name="connsiteY5" fmla="*/ 17029 h 30516"/>
              <a:gd name="connsiteX6" fmla="*/ 54697 w 66151"/>
              <a:gd name="connsiteY6" fmla="*/ 11287 h 30516"/>
              <a:gd name="connsiteX7" fmla="*/ 66151 w 66151"/>
              <a:gd name="connsiteY7" fmla="*/ 0 h 30516"/>
              <a:gd name="connsiteX0" fmla="*/ 0 w 66151"/>
              <a:gd name="connsiteY0" fmla="*/ 10396 h 30495"/>
              <a:gd name="connsiteX1" fmla="*/ 38047 w 66151"/>
              <a:gd name="connsiteY1" fmla="*/ 15841 h 30495"/>
              <a:gd name="connsiteX2" fmla="*/ 43746 w 66151"/>
              <a:gd name="connsiteY2" fmla="*/ 30495 h 30495"/>
              <a:gd name="connsiteX3" fmla="*/ 47098 w 66151"/>
              <a:gd name="connsiteY3" fmla="*/ 23366 h 30495"/>
              <a:gd name="connsiteX4" fmla="*/ 46651 w 66151"/>
              <a:gd name="connsiteY4" fmla="*/ 18812 h 30495"/>
              <a:gd name="connsiteX5" fmla="*/ 49165 w 66151"/>
              <a:gd name="connsiteY5" fmla="*/ 17029 h 30495"/>
              <a:gd name="connsiteX6" fmla="*/ 54697 w 66151"/>
              <a:gd name="connsiteY6" fmla="*/ 11287 h 30495"/>
              <a:gd name="connsiteX7" fmla="*/ 66151 w 66151"/>
              <a:gd name="connsiteY7" fmla="*/ 0 h 30495"/>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1089"/>
              <a:gd name="connsiteX1" fmla="*/ 38047 w 66151"/>
              <a:gd name="connsiteY1" fmla="*/ 15841 h 31089"/>
              <a:gd name="connsiteX2" fmla="*/ 44025 w 66151"/>
              <a:gd name="connsiteY2" fmla="*/ 31089 h 31089"/>
              <a:gd name="connsiteX3" fmla="*/ 47098 w 66151"/>
              <a:gd name="connsiteY3" fmla="*/ 23366 h 31089"/>
              <a:gd name="connsiteX4" fmla="*/ 46651 w 66151"/>
              <a:gd name="connsiteY4" fmla="*/ 18812 h 31089"/>
              <a:gd name="connsiteX5" fmla="*/ 49165 w 66151"/>
              <a:gd name="connsiteY5" fmla="*/ 17029 h 31089"/>
              <a:gd name="connsiteX6" fmla="*/ 54697 w 66151"/>
              <a:gd name="connsiteY6" fmla="*/ 11287 h 31089"/>
              <a:gd name="connsiteX7" fmla="*/ 66151 w 66151"/>
              <a:gd name="connsiteY7" fmla="*/ 0 h 31089"/>
              <a:gd name="connsiteX0" fmla="*/ 0 w 66151"/>
              <a:gd name="connsiteY0" fmla="*/ 10396 h 30099"/>
              <a:gd name="connsiteX1" fmla="*/ 38047 w 66151"/>
              <a:gd name="connsiteY1" fmla="*/ 15841 h 30099"/>
              <a:gd name="connsiteX2" fmla="*/ 43690 w 66151"/>
              <a:gd name="connsiteY2" fmla="*/ 30099 h 30099"/>
              <a:gd name="connsiteX3" fmla="*/ 47098 w 66151"/>
              <a:gd name="connsiteY3" fmla="*/ 23366 h 30099"/>
              <a:gd name="connsiteX4" fmla="*/ 46651 w 66151"/>
              <a:gd name="connsiteY4" fmla="*/ 18812 h 30099"/>
              <a:gd name="connsiteX5" fmla="*/ 49165 w 66151"/>
              <a:gd name="connsiteY5" fmla="*/ 17029 h 30099"/>
              <a:gd name="connsiteX6" fmla="*/ 54697 w 66151"/>
              <a:gd name="connsiteY6" fmla="*/ 11287 h 30099"/>
              <a:gd name="connsiteX7" fmla="*/ 66151 w 66151"/>
              <a:gd name="connsiteY7" fmla="*/ 0 h 30099"/>
              <a:gd name="connsiteX0" fmla="*/ 0 w 66151"/>
              <a:gd name="connsiteY0" fmla="*/ 10396 h 30693"/>
              <a:gd name="connsiteX1" fmla="*/ 38047 w 66151"/>
              <a:gd name="connsiteY1" fmla="*/ 15841 h 30693"/>
              <a:gd name="connsiteX2" fmla="*/ 43746 w 66151"/>
              <a:gd name="connsiteY2" fmla="*/ 30693 h 30693"/>
              <a:gd name="connsiteX3" fmla="*/ 47098 w 66151"/>
              <a:gd name="connsiteY3" fmla="*/ 23366 h 30693"/>
              <a:gd name="connsiteX4" fmla="*/ 46651 w 66151"/>
              <a:gd name="connsiteY4" fmla="*/ 18812 h 30693"/>
              <a:gd name="connsiteX5" fmla="*/ 49165 w 66151"/>
              <a:gd name="connsiteY5" fmla="*/ 17029 h 30693"/>
              <a:gd name="connsiteX6" fmla="*/ 54697 w 66151"/>
              <a:gd name="connsiteY6" fmla="*/ 11287 h 30693"/>
              <a:gd name="connsiteX7" fmla="*/ 66151 w 66151"/>
              <a:gd name="connsiteY7"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693"/>
              <a:gd name="connsiteX1" fmla="*/ 35365 w 66151"/>
              <a:gd name="connsiteY1" fmla="*/ 22772 h 30693"/>
              <a:gd name="connsiteX2" fmla="*/ 38047 w 66151"/>
              <a:gd name="connsiteY2" fmla="*/ 15841 h 30693"/>
              <a:gd name="connsiteX3" fmla="*/ 43746 w 66151"/>
              <a:gd name="connsiteY3" fmla="*/ 30693 h 30693"/>
              <a:gd name="connsiteX4" fmla="*/ 47098 w 66151"/>
              <a:gd name="connsiteY4" fmla="*/ 23366 h 30693"/>
              <a:gd name="connsiteX5" fmla="*/ 46651 w 66151"/>
              <a:gd name="connsiteY5" fmla="*/ 18812 h 30693"/>
              <a:gd name="connsiteX6" fmla="*/ 49165 w 66151"/>
              <a:gd name="connsiteY6" fmla="*/ 17029 h 30693"/>
              <a:gd name="connsiteX7" fmla="*/ 54697 w 66151"/>
              <a:gd name="connsiteY7" fmla="*/ 11287 h 30693"/>
              <a:gd name="connsiteX8" fmla="*/ 66151 w 66151"/>
              <a:gd name="connsiteY8" fmla="*/ 0 h 30693"/>
              <a:gd name="connsiteX0" fmla="*/ 0 w 66151"/>
              <a:gd name="connsiteY0" fmla="*/ 10396 h 30808"/>
              <a:gd name="connsiteX1" fmla="*/ 32795 w 66151"/>
              <a:gd name="connsiteY1" fmla="*/ 30495 h 30808"/>
              <a:gd name="connsiteX2" fmla="*/ 35365 w 66151"/>
              <a:gd name="connsiteY2" fmla="*/ 22772 h 30808"/>
              <a:gd name="connsiteX3" fmla="*/ 38047 w 66151"/>
              <a:gd name="connsiteY3" fmla="*/ 15841 h 30808"/>
              <a:gd name="connsiteX4" fmla="*/ 43746 w 66151"/>
              <a:gd name="connsiteY4" fmla="*/ 30693 h 30808"/>
              <a:gd name="connsiteX5" fmla="*/ 47098 w 66151"/>
              <a:gd name="connsiteY5" fmla="*/ 23366 h 30808"/>
              <a:gd name="connsiteX6" fmla="*/ 46651 w 66151"/>
              <a:gd name="connsiteY6" fmla="*/ 18812 h 30808"/>
              <a:gd name="connsiteX7" fmla="*/ 49165 w 66151"/>
              <a:gd name="connsiteY7" fmla="*/ 17029 h 30808"/>
              <a:gd name="connsiteX8" fmla="*/ 54697 w 66151"/>
              <a:gd name="connsiteY8" fmla="*/ 11287 h 30808"/>
              <a:gd name="connsiteX9" fmla="*/ 66151 w 66151"/>
              <a:gd name="connsiteY9" fmla="*/ 0 h 30808"/>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795 w 66151"/>
              <a:gd name="connsiteY2" fmla="*/ 30495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2460 w 66151"/>
              <a:gd name="connsiteY2" fmla="*/ 23564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31119 w 66151"/>
              <a:gd name="connsiteY1" fmla="*/ 22178 h 30693"/>
              <a:gd name="connsiteX2" fmla="*/ 33075 w 66151"/>
              <a:gd name="connsiteY2" fmla="*/ 23762 h 30693"/>
              <a:gd name="connsiteX3" fmla="*/ 35365 w 66151"/>
              <a:gd name="connsiteY3" fmla="*/ 22772 h 30693"/>
              <a:gd name="connsiteX4" fmla="*/ 38047 w 66151"/>
              <a:gd name="connsiteY4" fmla="*/ 15841 h 30693"/>
              <a:gd name="connsiteX5" fmla="*/ 43746 w 66151"/>
              <a:gd name="connsiteY5" fmla="*/ 30693 h 30693"/>
              <a:gd name="connsiteX6" fmla="*/ 47098 w 66151"/>
              <a:gd name="connsiteY6" fmla="*/ 23366 h 30693"/>
              <a:gd name="connsiteX7" fmla="*/ 46651 w 66151"/>
              <a:gd name="connsiteY7" fmla="*/ 18812 h 30693"/>
              <a:gd name="connsiteX8" fmla="*/ 49165 w 66151"/>
              <a:gd name="connsiteY8" fmla="*/ 17029 h 30693"/>
              <a:gd name="connsiteX9" fmla="*/ 54697 w 66151"/>
              <a:gd name="connsiteY9" fmla="*/ 11287 h 30693"/>
              <a:gd name="connsiteX10" fmla="*/ 66151 w 66151"/>
              <a:gd name="connsiteY10"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6151"/>
              <a:gd name="connsiteY0" fmla="*/ 10396 h 30693"/>
              <a:gd name="connsiteX1" fmla="*/ 17933 w 66151"/>
              <a:gd name="connsiteY1" fmla="*/ 3564 h 30693"/>
              <a:gd name="connsiteX2" fmla="*/ 31119 w 66151"/>
              <a:gd name="connsiteY2" fmla="*/ 22178 h 30693"/>
              <a:gd name="connsiteX3" fmla="*/ 33075 w 66151"/>
              <a:gd name="connsiteY3" fmla="*/ 23762 h 30693"/>
              <a:gd name="connsiteX4" fmla="*/ 35365 w 66151"/>
              <a:gd name="connsiteY4" fmla="*/ 22772 h 30693"/>
              <a:gd name="connsiteX5" fmla="*/ 38047 w 66151"/>
              <a:gd name="connsiteY5" fmla="*/ 15841 h 30693"/>
              <a:gd name="connsiteX6" fmla="*/ 43746 w 66151"/>
              <a:gd name="connsiteY6" fmla="*/ 30693 h 30693"/>
              <a:gd name="connsiteX7" fmla="*/ 47098 w 66151"/>
              <a:gd name="connsiteY7" fmla="*/ 23366 h 30693"/>
              <a:gd name="connsiteX8" fmla="*/ 46651 w 66151"/>
              <a:gd name="connsiteY8" fmla="*/ 18812 h 30693"/>
              <a:gd name="connsiteX9" fmla="*/ 49165 w 66151"/>
              <a:gd name="connsiteY9" fmla="*/ 17029 h 30693"/>
              <a:gd name="connsiteX10" fmla="*/ 54697 w 66151"/>
              <a:gd name="connsiteY10" fmla="*/ 11287 h 30693"/>
              <a:gd name="connsiteX11" fmla="*/ 66151 w 66151"/>
              <a:gd name="connsiteY11" fmla="*/ 0 h 30693"/>
              <a:gd name="connsiteX0" fmla="*/ 0 w 65816"/>
              <a:gd name="connsiteY0" fmla="*/ 9010 h 30693"/>
              <a:gd name="connsiteX1" fmla="*/ 17598 w 65816"/>
              <a:gd name="connsiteY1" fmla="*/ 3564 h 30693"/>
              <a:gd name="connsiteX2" fmla="*/ 30784 w 65816"/>
              <a:gd name="connsiteY2" fmla="*/ 22178 h 30693"/>
              <a:gd name="connsiteX3" fmla="*/ 32740 w 65816"/>
              <a:gd name="connsiteY3" fmla="*/ 23762 h 30693"/>
              <a:gd name="connsiteX4" fmla="*/ 35030 w 65816"/>
              <a:gd name="connsiteY4" fmla="*/ 22772 h 30693"/>
              <a:gd name="connsiteX5" fmla="*/ 37712 w 65816"/>
              <a:gd name="connsiteY5" fmla="*/ 15841 h 30693"/>
              <a:gd name="connsiteX6" fmla="*/ 43411 w 65816"/>
              <a:gd name="connsiteY6" fmla="*/ 30693 h 30693"/>
              <a:gd name="connsiteX7" fmla="*/ 46763 w 65816"/>
              <a:gd name="connsiteY7" fmla="*/ 23366 h 30693"/>
              <a:gd name="connsiteX8" fmla="*/ 46316 w 65816"/>
              <a:gd name="connsiteY8" fmla="*/ 18812 h 30693"/>
              <a:gd name="connsiteX9" fmla="*/ 48830 w 65816"/>
              <a:gd name="connsiteY9" fmla="*/ 17029 h 30693"/>
              <a:gd name="connsiteX10" fmla="*/ 54362 w 65816"/>
              <a:gd name="connsiteY10" fmla="*/ 11287 h 30693"/>
              <a:gd name="connsiteX11" fmla="*/ 65816 w 65816"/>
              <a:gd name="connsiteY11" fmla="*/ 0 h 30693"/>
              <a:gd name="connsiteX0" fmla="*/ 0 w 65928"/>
              <a:gd name="connsiteY0" fmla="*/ 9208 h 30693"/>
              <a:gd name="connsiteX1" fmla="*/ 17710 w 65928"/>
              <a:gd name="connsiteY1" fmla="*/ 3564 h 30693"/>
              <a:gd name="connsiteX2" fmla="*/ 30896 w 65928"/>
              <a:gd name="connsiteY2" fmla="*/ 22178 h 30693"/>
              <a:gd name="connsiteX3" fmla="*/ 32852 w 65928"/>
              <a:gd name="connsiteY3" fmla="*/ 23762 h 30693"/>
              <a:gd name="connsiteX4" fmla="*/ 35142 w 65928"/>
              <a:gd name="connsiteY4" fmla="*/ 22772 h 30693"/>
              <a:gd name="connsiteX5" fmla="*/ 37824 w 65928"/>
              <a:gd name="connsiteY5" fmla="*/ 15841 h 30693"/>
              <a:gd name="connsiteX6" fmla="*/ 43523 w 65928"/>
              <a:gd name="connsiteY6" fmla="*/ 30693 h 30693"/>
              <a:gd name="connsiteX7" fmla="*/ 46875 w 65928"/>
              <a:gd name="connsiteY7" fmla="*/ 23366 h 30693"/>
              <a:gd name="connsiteX8" fmla="*/ 46428 w 65928"/>
              <a:gd name="connsiteY8" fmla="*/ 18812 h 30693"/>
              <a:gd name="connsiteX9" fmla="*/ 48942 w 65928"/>
              <a:gd name="connsiteY9" fmla="*/ 17029 h 30693"/>
              <a:gd name="connsiteX10" fmla="*/ 54474 w 65928"/>
              <a:gd name="connsiteY10" fmla="*/ 11287 h 30693"/>
              <a:gd name="connsiteX11" fmla="*/ 65928 w 65928"/>
              <a:gd name="connsiteY11" fmla="*/ 0 h 30693"/>
              <a:gd name="connsiteX0" fmla="*/ 0 w 65928"/>
              <a:gd name="connsiteY0" fmla="*/ 9208 h 30693"/>
              <a:gd name="connsiteX1" fmla="*/ 17710 w 65928"/>
              <a:gd name="connsiteY1" fmla="*/ 3564 h 30693"/>
              <a:gd name="connsiteX2" fmla="*/ 21565 w 65928"/>
              <a:gd name="connsiteY2" fmla="*/ 25940 h 30693"/>
              <a:gd name="connsiteX3" fmla="*/ 30896 w 65928"/>
              <a:gd name="connsiteY3" fmla="*/ 22178 h 30693"/>
              <a:gd name="connsiteX4" fmla="*/ 32852 w 65928"/>
              <a:gd name="connsiteY4" fmla="*/ 23762 h 30693"/>
              <a:gd name="connsiteX5" fmla="*/ 35142 w 65928"/>
              <a:gd name="connsiteY5" fmla="*/ 22772 h 30693"/>
              <a:gd name="connsiteX6" fmla="*/ 37824 w 65928"/>
              <a:gd name="connsiteY6" fmla="*/ 15841 h 30693"/>
              <a:gd name="connsiteX7" fmla="*/ 43523 w 65928"/>
              <a:gd name="connsiteY7" fmla="*/ 30693 h 30693"/>
              <a:gd name="connsiteX8" fmla="*/ 46875 w 65928"/>
              <a:gd name="connsiteY8" fmla="*/ 23366 h 30693"/>
              <a:gd name="connsiteX9" fmla="*/ 46428 w 65928"/>
              <a:gd name="connsiteY9" fmla="*/ 18812 h 30693"/>
              <a:gd name="connsiteX10" fmla="*/ 48942 w 65928"/>
              <a:gd name="connsiteY10" fmla="*/ 17029 h 30693"/>
              <a:gd name="connsiteX11" fmla="*/ 54474 w 65928"/>
              <a:gd name="connsiteY11" fmla="*/ 11287 h 30693"/>
              <a:gd name="connsiteX12" fmla="*/ 65928 w 65928"/>
              <a:gd name="connsiteY12"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717 w 65928"/>
              <a:gd name="connsiteY3" fmla="*/ 18020 h 30693"/>
              <a:gd name="connsiteX4" fmla="*/ 30896 w 65928"/>
              <a:gd name="connsiteY4" fmla="*/ 22178 h 30693"/>
              <a:gd name="connsiteX5" fmla="*/ 32852 w 65928"/>
              <a:gd name="connsiteY5" fmla="*/ 23762 h 30693"/>
              <a:gd name="connsiteX6" fmla="*/ 35142 w 65928"/>
              <a:gd name="connsiteY6" fmla="*/ 22772 h 30693"/>
              <a:gd name="connsiteX7" fmla="*/ 37824 w 65928"/>
              <a:gd name="connsiteY7" fmla="*/ 15841 h 30693"/>
              <a:gd name="connsiteX8" fmla="*/ 43523 w 65928"/>
              <a:gd name="connsiteY8" fmla="*/ 30693 h 30693"/>
              <a:gd name="connsiteX9" fmla="*/ 46875 w 65928"/>
              <a:gd name="connsiteY9" fmla="*/ 23366 h 30693"/>
              <a:gd name="connsiteX10" fmla="*/ 46428 w 65928"/>
              <a:gd name="connsiteY10" fmla="*/ 18812 h 30693"/>
              <a:gd name="connsiteX11" fmla="*/ 48942 w 65928"/>
              <a:gd name="connsiteY11" fmla="*/ 17029 h 30693"/>
              <a:gd name="connsiteX12" fmla="*/ 54474 w 65928"/>
              <a:gd name="connsiteY12" fmla="*/ 11287 h 30693"/>
              <a:gd name="connsiteX13" fmla="*/ 65928 w 65928"/>
              <a:gd name="connsiteY13"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8270 w 65928"/>
              <a:gd name="connsiteY3" fmla="*/ 14059 h 30693"/>
              <a:gd name="connsiteX4" fmla="*/ 28717 w 65928"/>
              <a:gd name="connsiteY4" fmla="*/ 18020 h 30693"/>
              <a:gd name="connsiteX5" fmla="*/ 30896 w 65928"/>
              <a:gd name="connsiteY5" fmla="*/ 22178 h 30693"/>
              <a:gd name="connsiteX6" fmla="*/ 32852 w 65928"/>
              <a:gd name="connsiteY6" fmla="*/ 23762 h 30693"/>
              <a:gd name="connsiteX7" fmla="*/ 35142 w 65928"/>
              <a:gd name="connsiteY7" fmla="*/ 22772 h 30693"/>
              <a:gd name="connsiteX8" fmla="*/ 37824 w 65928"/>
              <a:gd name="connsiteY8" fmla="*/ 15841 h 30693"/>
              <a:gd name="connsiteX9" fmla="*/ 43523 w 65928"/>
              <a:gd name="connsiteY9" fmla="*/ 30693 h 30693"/>
              <a:gd name="connsiteX10" fmla="*/ 46875 w 65928"/>
              <a:gd name="connsiteY10" fmla="*/ 23366 h 30693"/>
              <a:gd name="connsiteX11" fmla="*/ 46428 w 65928"/>
              <a:gd name="connsiteY11" fmla="*/ 18812 h 30693"/>
              <a:gd name="connsiteX12" fmla="*/ 48942 w 65928"/>
              <a:gd name="connsiteY12" fmla="*/ 17029 h 30693"/>
              <a:gd name="connsiteX13" fmla="*/ 54474 w 65928"/>
              <a:gd name="connsiteY13" fmla="*/ 11287 h 30693"/>
              <a:gd name="connsiteX14" fmla="*/ 65928 w 65928"/>
              <a:gd name="connsiteY14"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1565 w 65928"/>
              <a:gd name="connsiteY2" fmla="*/ 25940 h 30693"/>
              <a:gd name="connsiteX3" fmla="*/ 22515 w 65928"/>
              <a:gd name="connsiteY3" fmla="*/ 8119 h 30693"/>
              <a:gd name="connsiteX4" fmla="*/ 25812 w 65928"/>
              <a:gd name="connsiteY4" fmla="*/ 10891 h 30693"/>
              <a:gd name="connsiteX5" fmla="*/ 28270 w 65928"/>
              <a:gd name="connsiteY5" fmla="*/ 14059 h 30693"/>
              <a:gd name="connsiteX6" fmla="*/ 28717 w 65928"/>
              <a:gd name="connsiteY6" fmla="*/ 18020 h 30693"/>
              <a:gd name="connsiteX7" fmla="*/ 30896 w 65928"/>
              <a:gd name="connsiteY7" fmla="*/ 22178 h 30693"/>
              <a:gd name="connsiteX8" fmla="*/ 32852 w 65928"/>
              <a:gd name="connsiteY8" fmla="*/ 23762 h 30693"/>
              <a:gd name="connsiteX9" fmla="*/ 35142 w 65928"/>
              <a:gd name="connsiteY9" fmla="*/ 22772 h 30693"/>
              <a:gd name="connsiteX10" fmla="*/ 37824 w 65928"/>
              <a:gd name="connsiteY10" fmla="*/ 15841 h 30693"/>
              <a:gd name="connsiteX11" fmla="*/ 43523 w 65928"/>
              <a:gd name="connsiteY11" fmla="*/ 30693 h 30693"/>
              <a:gd name="connsiteX12" fmla="*/ 46875 w 65928"/>
              <a:gd name="connsiteY12" fmla="*/ 23366 h 30693"/>
              <a:gd name="connsiteX13" fmla="*/ 46428 w 65928"/>
              <a:gd name="connsiteY13" fmla="*/ 18812 h 30693"/>
              <a:gd name="connsiteX14" fmla="*/ 48942 w 65928"/>
              <a:gd name="connsiteY14" fmla="*/ 17029 h 30693"/>
              <a:gd name="connsiteX15" fmla="*/ 54474 w 65928"/>
              <a:gd name="connsiteY15" fmla="*/ 11287 h 30693"/>
              <a:gd name="connsiteX16" fmla="*/ 65928 w 65928"/>
              <a:gd name="connsiteY16"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693"/>
              <a:gd name="connsiteX1" fmla="*/ 17710 w 65928"/>
              <a:gd name="connsiteY1" fmla="*/ 3564 h 30693"/>
              <a:gd name="connsiteX2" fmla="*/ 22515 w 65928"/>
              <a:gd name="connsiteY2" fmla="*/ 8119 h 30693"/>
              <a:gd name="connsiteX3" fmla="*/ 25812 w 65928"/>
              <a:gd name="connsiteY3" fmla="*/ 10891 h 30693"/>
              <a:gd name="connsiteX4" fmla="*/ 28270 w 65928"/>
              <a:gd name="connsiteY4" fmla="*/ 14059 h 30693"/>
              <a:gd name="connsiteX5" fmla="*/ 28717 w 65928"/>
              <a:gd name="connsiteY5" fmla="*/ 18020 h 30693"/>
              <a:gd name="connsiteX6" fmla="*/ 30896 w 65928"/>
              <a:gd name="connsiteY6" fmla="*/ 22178 h 30693"/>
              <a:gd name="connsiteX7" fmla="*/ 32852 w 65928"/>
              <a:gd name="connsiteY7" fmla="*/ 23762 h 30693"/>
              <a:gd name="connsiteX8" fmla="*/ 35142 w 65928"/>
              <a:gd name="connsiteY8" fmla="*/ 22772 h 30693"/>
              <a:gd name="connsiteX9" fmla="*/ 37824 w 65928"/>
              <a:gd name="connsiteY9" fmla="*/ 15841 h 30693"/>
              <a:gd name="connsiteX10" fmla="*/ 43523 w 65928"/>
              <a:gd name="connsiteY10" fmla="*/ 30693 h 30693"/>
              <a:gd name="connsiteX11" fmla="*/ 46875 w 65928"/>
              <a:gd name="connsiteY11" fmla="*/ 23366 h 30693"/>
              <a:gd name="connsiteX12" fmla="*/ 46428 w 65928"/>
              <a:gd name="connsiteY12" fmla="*/ 18812 h 30693"/>
              <a:gd name="connsiteX13" fmla="*/ 48942 w 65928"/>
              <a:gd name="connsiteY13" fmla="*/ 17029 h 30693"/>
              <a:gd name="connsiteX14" fmla="*/ 54474 w 65928"/>
              <a:gd name="connsiteY14" fmla="*/ 11287 h 30693"/>
              <a:gd name="connsiteX15" fmla="*/ 65928 w 65928"/>
              <a:gd name="connsiteY15" fmla="*/ 0 h 30693"/>
              <a:gd name="connsiteX0" fmla="*/ 0 w 65928"/>
              <a:gd name="connsiteY0" fmla="*/ 9208 h 30446"/>
              <a:gd name="connsiteX1" fmla="*/ 17710 w 65928"/>
              <a:gd name="connsiteY1" fmla="*/ 3564 h 30446"/>
              <a:gd name="connsiteX2" fmla="*/ 22515 w 65928"/>
              <a:gd name="connsiteY2" fmla="*/ 8119 h 30446"/>
              <a:gd name="connsiteX3" fmla="*/ 25812 w 65928"/>
              <a:gd name="connsiteY3" fmla="*/ 10891 h 30446"/>
              <a:gd name="connsiteX4" fmla="*/ 28270 w 65928"/>
              <a:gd name="connsiteY4" fmla="*/ 14059 h 30446"/>
              <a:gd name="connsiteX5" fmla="*/ 28717 w 65928"/>
              <a:gd name="connsiteY5" fmla="*/ 18020 h 30446"/>
              <a:gd name="connsiteX6" fmla="*/ 30896 w 65928"/>
              <a:gd name="connsiteY6" fmla="*/ 22178 h 30446"/>
              <a:gd name="connsiteX7" fmla="*/ 32852 w 65928"/>
              <a:gd name="connsiteY7" fmla="*/ 23762 h 30446"/>
              <a:gd name="connsiteX8" fmla="*/ 35142 w 65928"/>
              <a:gd name="connsiteY8" fmla="*/ 22772 h 30446"/>
              <a:gd name="connsiteX9" fmla="*/ 37824 w 65928"/>
              <a:gd name="connsiteY9" fmla="*/ 15841 h 30446"/>
              <a:gd name="connsiteX10" fmla="*/ 43804 w 65928"/>
              <a:gd name="connsiteY10" fmla="*/ 30446 h 30446"/>
              <a:gd name="connsiteX11" fmla="*/ 46875 w 65928"/>
              <a:gd name="connsiteY11" fmla="*/ 23366 h 30446"/>
              <a:gd name="connsiteX12" fmla="*/ 46428 w 65928"/>
              <a:gd name="connsiteY12" fmla="*/ 18812 h 30446"/>
              <a:gd name="connsiteX13" fmla="*/ 48942 w 65928"/>
              <a:gd name="connsiteY13" fmla="*/ 17029 h 30446"/>
              <a:gd name="connsiteX14" fmla="*/ 54474 w 65928"/>
              <a:gd name="connsiteY14" fmla="*/ 11287 h 30446"/>
              <a:gd name="connsiteX15" fmla="*/ 65928 w 65928"/>
              <a:gd name="connsiteY15" fmla="*/ 0 h 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28" h="30446">
                <a:moveTo>
                  <a:pt x="0" y="9208"/>
                </a:moveTo>
                <a:lnTo>
                  <a:pt x="17710" y="3564"/>
                </a:lnTo>
                <a:lnTo>
                  <a:pt x="22515" y="8119"/>
                </a:lnTo>
                <a:lnTo>
                  <a:pt x="25812" y="10891"/>
                </a:lnTo>
                <a:lnTo>
                  <a:pt x="28270" y="14059"/>
                </a:lnTo>
                <a:lnTo>
                  <a:pt x="28717" y="18020"/>
                </a:lnTo>
                <a:lnTo>
                  <a:pt x="30896" y="22178"/>
                </a:lnTo>
                <a:lnTo>
                  <a:pt x="32852" y="23762"/>
                </a:lnTo>
                <a:cubicBezTo>
                  <a:pt x="33560" y="23861"/>
                  <a:pt x="34313" y="24092"/>
                  <a:pt x="35142" y="22772"/>
                </a:cubicBezTo>
                <a:lnTo>
                  <a:pt x="37824" y="15841"/>
                </a:lnTo>
                <a:lnTo>
                  <a:pt x="43804" y="30446"/>
                </a:lnTo>
                <a:lnTo>
                  <a:pt x="46875" y="23366"/>
                </a:lnTo>
                <a:lnTo>
                  <a:pt x="46428" y="18812"/>
                </a:lnTo>
                <a:lnTo>
                  <a:pt x="48942" y="17029"/>
                </a:lnTo>
                <a:lnTo>
                  <a:pt x="54474" y="11287"/>
                </a:lnTo>
                <a:lnTo>
                  <a:pt x="6592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5" name="フリーフォーム 324"/>
          <p:cNvSpPr/>
          <p:nvPr/>
        </p:nvSpPr>
        <p:spPr>
          <a:xfrm rot="16200000">
            <a:off x="4276363" y="4753386"/>
            <a:ext cx="477922" cy="13670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Lst>
            <a:ahLst/>
            <a:cxnLst>
              <a:cxn ang="0">
                <a:pos x="connsiteX0" y="connsiteY0"/>
              </a:cxn>
              <a:cxn ang="0">
                <a:pos x="connsiteX1" y="connsiteY1"/>
              </a:cxn>
            </a:cxnLst>
            <a:rect l="l" t="t" r="r" b="b"/>
            <a:pathLst>
              <a:path w="13520" h="13366">
                <a:moveTo>
                  <a:pt x="0" y="13366"/>
                </a:moveTo>
                <a:lnTo>
                  <a:pt x="1352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6" name="フリーフォーム 325"/>
          <p:cNvSpPr/>
          <p:nvPr/>
        </p:nvSpPr>
        <p:spPr>
          <a:xfrm rot="16200000">
            <a:off x="4386729" y="5854116"/>
            <a:ext cx="394910" cy="2865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7318"/>
              <a:gd name="connsiteY0" fmla="*/ 29208 h 29208"/>
              <a:gd name="connsiteX1" fmla="*/ 7318 w 7318"/>
              <a:gd name="connsiteY1" fmla="*/ 0 h 29208"/>
              <a:gd name="connsiteX0" fmla="*/ 0 w 12366"/>
              <a:gd name="connsiteY0" fmla="*/ 10000 h 10000"/>
              <a:gd name="connsiteX1" fmla="*/ 12366 w 12366"/>
              <a:gd name="connsiteY1" fmla="*/ 4746 h 10000"/>
              <a:gd name="connsiteX2" fmla="*/ 10000 w 12366"/>
              <a:gd name="connsiteY2"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752"/>
              <a:gd name="connsiteY0" fmla="*/ 10000 h 10000"/>
              <a:gd name="connsiteX1" fmla="*/ 14199 w 14752"/>
              <a:gd name="connsiteY1" fmla="*/ 8881 h 10000"/>
              <a:gd name="connsiteX2" fmla="*/ 12366 w 14752"/>
              <a:gd name="connsiteY2" fmla="*/ 4746 h 10000"/>
              <a:gd name="connsiteX3" fmla="*/ 10000 w 14752"/>
              <a:gd name="connsiteY3" fmla="*/ 0 h 10000"/>
              <a:gd name="connsiteX0" fmla="*/ 0 w 14199"/>
              <a:gd name="connsiteY0" fmla="*/ 10000 h 10000"/>
              <a:gd name="connsiteX1" fmla="*/ 14199 w 14199"/>
              <a:gd name="connsiteY1" fmla="*/ 8881 h 10000"/>
              <a:gd name="connsiteX2" fmla="*/ 12366 w 14199"/>
              <a:gd name="connsiteY2" fmla="*/ 4746 h 10000"/>
              <a:gd name="connsiteX3" fmla="*/ 10000 w 14199"/>
              <a:gd name="connsiteY3" fmla="*/ 0 h 10000"/>
              <a:gd name="connsiteX0" fmla="*/ 0 w 14199"/>
              <a:gd name="connsiteY0" fmla="*/ 10000 h 10000"/>
              <a:gd name="connsiteX1" fmla="*/ 14199 w 14199"/>
              <a:gd name="connsiteY1" fmla="*/ 8881 h 10000"/>
              <a:gd name="connsiteX2" fmla="*/ 13588 w 14199"/>
              <a:gd name="connsiteY2" fmla="*/ 6170 h 10000"/>
              <a:gd name="connsiteX3" fmla="*/ 12366 w 14199"/>
              <a:gd name="connsiteY3" fmla="*/ 4746 h 10000"/>
              <a:gd name="connsiteX4" fmla="*/ 10000 w 14199"/>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366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4746 h 10000"/>
              <a:gd name="connsiteX4" fmla="*/ 10000 w 14581"/>
              <a:gd name="connsiteY4" fmla="*/ 0 h 10000"/>
              <a:gd name="connsiteX0" fmla="*/ 0 w 14581"/>
              <a:gd name="connsiteY0" fmla="*/ 10000 h 10000"/>
              <a:gd name="connsiteX1" fmla="*/ 14581 w 14581"/>
              <a:gd name="connsiteY1" fmla="*/ 8881 h 10000"/>
              <a:gd name="connsiteX2" fmla="*/ 13588 w 14581"/>
              <a:gd name="connsiteY2" fmla="*/ 6170 h 10000"/>
              <a:gd name="connsiteX3" fmla="*/ 12137 w 14581"/>
              <a:gd name="connsiteY3" fmla="*/ 5221 h 10000"/>
              <a:gd name="connsiteX4" fmla="*/ 10000 w 14581"/>
              <a:gd name="connsiteY4" fmla="*/ 0 h 10000"/>
              <a:gd name="connsiteX0" fmla="*/ 0 w 16565"/>
              <a:gd name="connsiteY0" fmla="*/ 10000 h 10000"/>
              <a:gd name="connsiteX1" fmla="*/ 14581 w 16565"/>
              <a:gd name="connsiteY1" fmla="*/ 8881 h 10000"/>
              <a:gd name="connsiteX2" fmla="*/ 13588 w 16565"/>
              <a:gd name="connsiteY2" fmla="*/ 6170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2748 w 16565"/>
              <a:gd name="connsiteY2" fmla="*/ 4746 h 10000"/>
              <a:gd name="connsiteX3" fmla="*/ 16565 w 16565"/>
              <a:gd name="connsiteY3" fmla="*/ 2509 h 10000"/>
              <a:gd name="connsiteX4" fmla="*/ 10000 w 16565"/>
              <a:gd name="connsiteY4"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6565"/>
              <a:gd name="connsiteY0" fmla="*/ 10000 h 10000"/>
              <a:gd name="connsiteX1" fmla="*/ 14581 w 16565"/>
              <a:gd name="connsiteY1" fmla="*/ 8881 h 10000"/>
              <a:gd name="connsiteX2" fmla="*/ 13359 w 16565"/>
              <a:gd name="connsiteY2" fmla="*/ 6102 h 10000"/>
              <a:gd name="connsiteX3" fmla="*/ 12748 w 16565"/>
              <a:gd name="connsiteY3" fmla="*/ 4746 h 10000"/>
              <a:gd name="connsiteX4" fmla="*/ 16565 w 16565"/>
              <a:gd name="connsiteY4" fmla="*/ 2509 h 10000"/>
              <a:gd name="connsiteX5" fmla="*/ 10000 w 16565"/>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137 w 14581"/>
              <a:gd name="connsiteY4" fmla="*/ 5221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1908 w 14581"/>
              <a:gd name="connsiteY4" fmla="*/ 4475 h 10000"/>
              <a:gd name="connsiteX5" fmla="*/ 10000 w 14581"/>
              <a:gd name="connsiteY5" fmla="*/ 0 h 10000"/>
              <a:gd name="connsiteX0" fmla="*/ 0 w 14581"/>
              <a:gd name="connsiteY0" fmla="*/ 10000 h 10000"/>
              <a:gd name="connsiteX1" fmla="*/ 14581 w 14581"/>
              <a:gd name="connsiteY1" fmla="*/ 8881 h 10000"/>
              <a:gd name="connsiteX2" fmla="*/ 13359 w 14581"/>
              <a:gd name="connsiteY2" fmla="*/ 6102 h 10000"/>
              <a:gd name="connsiteX3" fmla="*/ 12748 w 14581"/>
              <a:gd name="connsiteY3" fmla="*/ 4746 h 10000"/>
              <a:gd name="connsiteX4" fmla="*/ 12061 w 14581"/>
              <a:gd name="connsiteY4" fmla="*/ 5153 h 10000"/>
              <a:gd name="connsiteX5" fmla="*/ 10000 w 14581"/>
              <a:gd name="connsiteY5" fmla="*/ 0 h 10000"/>
              <a:gd name="connsiteX0" fmla="*/ 383 w 14964"/>
              <a:gd name="connsiteY0" fmla="*/ 8712 h 8712"/>
              <a:gd name="connsiteX1" fmla="*/ 14964 w 14964"/>
              <a:gd name="connsiteY1" fmla="*/ 7593 h 8712"/>
              <a:gd name="connsiteX2" fmla="*/ 13742 w 14964"/>
              <a:gd name="connsiteY2" fmla="*/ 4814 h 8712"/>
              <a:gd name="connsiteX3" fmla="*/ 13131 w 14964"/>
              <a:gd name="connsiteY3" fmla="*/ 3458 h 8712"/>
              <a:gd name="connsiteX4" fmla="*/ 12444 w 14964"/>
              <a:gd name="connsiteY4" fmla="*/ 3865 h 8712"/>
              <a:gd name="connsiteX5" fmla="*/ 0 w 14964"/>
              <a:gd name="connsiteY5" fmla="*/ 0 h 8712"/>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4824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469 w 10000"/>
              <a:gd name="connsiteY4" fmla="*/ 5447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136 h 11011"/>
              <a:gd name="connsiteX5" fmla="*/ 6938 w 10000"/>
              <a:gd name="connsiteY5" fmla="*/ 0 h 11011"/>
              <a:gd name="connsiteX6" fmla="*/ 0 w 10000"/>
              <a:gd name="connsiteY6" fmla="*/ 1011 h 11011"/>
              <a:gd name="connsiteX0" fmla="*/ 256 w 10000"/>
              <a:gd name="connsiteY0" fmla="*/ 11011 h 11011"/>
              <a:gd name="connsiteX1" fmla="*/ 10000 w 10000"/>
              <a:gd name="connsiteY1" fmla="*/ 9727 h 11011"/>
              <a:gd name="connsiteX2" fmla="*/ 9183 w 10000"/>
              <a:gd name="connsiteY2" fmla="*/ 6537 h 11011"/>
              <a:gd name="connsiteX3" fmla="*/ 8775 w 10000"/>
              <a:gd name="connsiteY3" fmla="*/ 4980 h 11011"/>
              <a:gd name="connsiteX4" fmla="*/ 8316 w 10000"/>
              <a:gd name="connsiteY4" fmla="*/ 5292 h 11011"/>
              <a:gd name="connsiteX5" fmla="*/ 6938 w 10000"/>
              <a:gd name="connsiteY5" fmla="*/ 0 h 11011"/>
              <a:gd name="connsiteX6" fmla="*/ 0 w 10000"/>
              <a:gd name="connsiteY6" fmla="*/ 1011 h 11011"/>
              <a:gd name="connsiteX0" fmla="*/ 460 w 10204"/>
              <a:gd name="connsiteY0" fmla="*/ 11011 h 11011"/>
              <a:gd name="connsiteX1" fmla="*/ 10204 w 10204"/>
              <a:gd name="connsiteY1" fmla="*/ 9727 h 11011"/>
              <a:gd name="connsiteX2" fmla="*/ 9387 w 10204"/>
              <a:gd name="connsiteY2" fmla="*/ 6537 h 11011"/>
              <a:gd name="connsiteX3" fmla="*/ 8979 w 10204"/>
              <a:gd name="connsiteY3" fmla="*/ 4980 h 11011"/>
              <a:gd name="connsiteX4" fmla="*/ 8520 w 10204"/>
              <a:gd name="connsiteY4" fmla="*/ 5292 h 11011"/>
              <a:gd name="connsiteX5" fmla="*/ 7142 w 10204"/>
              <a:gd name="connsiteY5" fmla="*/ 0 h 11011"/>
              <a:gd name="connsiteX6" fmla="*/ 0 w 10204"/>
              <a:gd name="connsiteY6" fmla="*/ 1011 h 11011"/>
              <a:gd name="connsiteX0" fmla="*/ 511 w 10255"/>
              <a:gd name="connsiteY0" fmla="*/ 11011 h 11011"/>
              <a:gd name="connsiteX1" fmla="*/ 10255 w 10255"/>
              <a:gd name="connsiteY1" fmla="*/ 9727 h 11011"/>
              <a:gd name="connsiteX2" fmla="*/ 9438 w 10255"/>
              <a:gd name="connsiteY2" fmla="*/ 6537 h 11011"/>
              <a:gd name="connsiteX3" fmla="*/ 9030 w 10255"/>
              <a:gd name="connsiteY3" fmla="*/ 4980 h 11011"/>
              <a:gd name="connsiteX4" fmla="*/ 8571 w 10255"/>
              <a:gd name="connsiteY4" fmla="*/ 5292 h 11011"/>
              <a:gd name="connsiteX5" fmla="*/ 7193 w 10255"/>
              <a:gd name="connsiteY5" fmla="*/ 0 h 11011"/>
              <a:gd name="connsiteX6" fmla="*/ 0 w 10255"/>
              <a:gd name="connsiteY6" fmla="*/ 1011 h 11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5" h="11011">
                <a:moveTo>
                  <a:pt x="511" y="11011"/>
                </a:moveTo>
                <a:lnTo>
                  <a:pt x="10255" y="9727"/>
                </a:lnTo>
                <a:lnTo>
                  <a:pt x="9438" y="6537"/>
                </a:lnTo>
                <a:lnTo>
                  <a:pt x="9030" y="4980"/>
                </a:lnTo>
                <a:lnTo>
                  <a:pt x="8571" y="5292"/>
                </a:lnTo>
                <a:lnTo>
                  <a:pt x="7193" y="0"/>
                </a:lnTo>
                <a:lnTo>
                  <a:pt x="0" y="101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7" name="フリーフォーム 326"/>
          <p:cNvSpPr/>
          <p:nvPr/>
        </p:nvSpPr>
        <p:spPr>
          <a:xfrm rot="16200000">
            <a:off x="4283466" y="6077891"/>
            <a:ext cx="26264" cy="2683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Lst>
            <a:ahLst/>
            <a:cxnLst>
              <a:cxn ang="0">
                <a:pos x="connsiteX0" y="connsiteY0"/>
              </a:cxn>
              <a:cxn ang="0">
                <a:pos x="connsiteX1" y="connsiteY1"/>
              </a:cxn>
            </a:cxnLst>
            <a:rect l="l" t="t" r="r" b="b"/>
            <a:pathLst>
              <a:path w="579" h="176680">
                <a:moveTo>
                  <a:pt x="0" y="0"/>
                </a:moveTo>
                <a:lnTo>
                  <a:pt x="579" y="17668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8" name="フリーフォーム 327"/>
          <p:cNvSpPr/>
          <p:nvPr/>
        </p:nvSpPr>
        <p:spPr>
          <a:xfrm rot="16200000">
            <a:off x="4260165" y="5535118"/>
            <a:ext cx="475892" cy="14277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20057"/>
              <a:gd name="connsiteY0" fmla="*/ 10990 h 10990"/>
              <a:gd name="connsiteX1" fmla="*/ 20057 w 20057"/>
              <a:gd name="connsiteY1" fmla="*/ 0 h 10990"/>
              <a:gd name="connsiteX0" fmla="*/ 0 w 20057"/>
              <a:gd name="connsiteY0" fmla="*/ 35940 h 35940"/>
              <a:gd name="connsiteX1" fmla="*/ 10558 w 20057"/>
              <a:gd name="connsiteY1" fmla="*/ 0 h 35940"/>
              <a:gd name="connsiteX2" fmla="*/ 20057 w 20057"/>
              <a:gd name="connsiteY2" fmla="*/ 24950 h 35940"/>
              <a:gd name="connsiteX0" fmla="*/ 0 w 20057"/>
              <a:gd name="connsiteY0" fmla="*/ 35940 h 35940"/>
              <a:gd name="connsiteX1" fmla="*/ 10558 w 20057"/>
              <a:gd name="connsiteY1" fmla="*/ 0 h 35940"/>
              <a:gd name="connsiteX2" fmla="*/ 19609 w 20057"/>
              <a:gd name="connsiteY2" fmla="*/ 20000 h 35940"/>
              <a:gd name="connsiteX3" fmla="*/ 20057 w 20057"/>
              <a:gd name="connsiteY3" fmla="*/ 24950 h 35940"/>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9609 w 20057"/>
              <a:gd name="connsiteY3" fmla="*/ 20608 h 36548"/>
              <a:gd name="connsiteX4" fmla="*/ 20057 w 20057"/>
              <a:gd name="connsiteY4" fmla="*/ 25558 h 36548"/>
              <a:gd name="connsiteX0" fmla="*/ 0 w 20057"/>
              <a:gd name="connsiteY0" fmla="*/ 36548 h 36548"/>
              <a:gd name="connsiteX1" fmla="*/ 10558 w 20057"/>
              <a:gd name="connsiteY1" fmla="*/ 608 h 36548"/>
              <a:gd name="connsiteX2" fmla="*/ 13464 w 20057"/>
              <a:gd name="connsiteY2" fmla="*/ 21004 h 36548"/>
              <a:gd name="connsiteX3" fmla="*/ 16984 w 20057"/>
              <a:gd name="connsiteY3" fmla="*/ 35261 h 36548"/>
              <a:gd name="connsiteX4" fmla="*/ 19609 w 20057"/>
              <a:gd name="connsiteY4" fmla="*/ 20608 h 36548"/>
              <a:gd name="connsiteX5" fmla="*/ 20057 w 20057"/>
              <a:gd name="connsiteY5" fmla="*/ 25558 h 36548"/>
              <a:gd name="connsiteX0" fmla="*/ 0 w 20057"/>
              <a:gd name="connsiteY0" fmla="*/ 36548 h 36548"/>
              <a:gd name="connsiteX1" fmla="*/ 10558 w 20057"/>
              <a:gd name="connsiteY1" fmla="*/ 608 h 36548"/>
              <a:gd name="connsiteX2" fmla="*/ 13464 w 20057"/>
              <a:gd name="connsiteY2" fmla="*/ 21004 h 36548"/>
              <a:gd name="connsiteX3" fmla="*/ 17878 w 20057"/>
              <a:gd name="connsiteY3" fmla="*/ 20806 h 36548"/>
              <a:gd name="connsiteX4" fmla="*/ 19609 w 20057"/>
              <a:gd name="connsiteY4" fmla="*/ 20608 h 36548"/>
              <a:gd name="connsiteX5" fmla="*/ 20057 w 20057"/>
              <a:gd name="connsiteY5" fmla="*/ 25558 h 36548"/>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385 h 36385"/>
              <a:gd name="connsiteX1" fmla="*/ 10558 w 20057"/>
              <a:gd name="connsiteY1" fmla="*/ 445 h 36385"/>
              <a:gd name="connsiteX2" fmla="*/ 10558 w 20057"/>
              <a:gd name="connsiteY2" fmla="*/ 25791 h 36385"/>
              <a:gd name="connsiteX3" fmla="*/ 13464 w 20057"/>
              <a:gd name="connsiteY3" fmla="*/ 20841 h 36385"/>
              <a:gd name="connsiteX4" fmla="*/ 17878 w 20057"/>
              <a:gd name="connsiteY4" fmla="*/ 20643 h 36385"/>
              <a:gd name="connsiteX5" fmla="*/ 19609 w 20057"/>
              <a:gd name="connsiteY5" fmla="*/ 20445 h 36385"/>
              <a:gd name="connsiteX6" fmla="*/ 20057 w 20057"/>
              <a:gd name="connsiteY6" fmla="*/ 25395 h 36385"/>
              <a:gd name="connsiteX0" fmla="*/ 0 w 20057"/>
              <a:gd name="connsiteY0" fmla="*/ 36400 h 36400"/>
              <a:gd name="connsiteX1" fmla="*/ 10558 w 20057"/>
              <a:gd name="connsiteY1" fmla="*/ 460 h 36400"/>
              <a:gd name="connsiteX2" fmla="*/ 11731 w 20057"/>
              <a:gd name="connsiteY2" fmla="*/ 24816 h 36400"/>
              <a:gd name="connsiteX3" fmla="*/ 13464 w 20057"/>
              <a:gd name="connsiteY3" fmla="*/ 20856 h 36400"/>
              <a:gd name="connsiteX4" fmla="*/ 17878 w 20057"/>
              <a:gd name="connsiteY4" fmla="*/ 20658 h 36400"/>
              <a:gd name="connsiteX5" fmla="*/ 19609 w 20057"/>
              <a:gd name="connsiteY5" fmla="*/ 20460 h 36400"/>
              <a:gd name="connsiteX6" fmla="*/ 20057 w 20057"/>
              <a:gd name="connsiteY6" fmla="*/ 25410 h 36400"/>
              <a:gd name="connsiteX0" fmla="*/ 0 w 20057"/>
              <a:gd name="connsiteY0" fmla="*/ 15940 h 15940"/>
              <a:gd name="connsiteX1" fmla="*/ 9161 w 20057"/>
              <a:gd name="connsiteY1" fmla="*/ 8514 h 15940"/>
              <a:gd name="connsiteX2" fmla="*/ 11731 w 20057"/>
              <a:gd name="connsiteY2" fmla="*/ 4356 h 15940"/>
              <a:gd name="connsiteX3" fmla="*/ 13464 w 20057"/>
              <a:gd name="connsiteY3" fmla="*/ 396 h 15940"/>
              <a:gd name="connsiteX4" fmla="*/ 17878 w 20057"/>
              <a:gd name="connsiteY4" fmla="*/ 198 h 15940"/>
              <a:gd name="connsiteX5" fmla="*/ 19609 w 20057"/>
              <a:gd name="connsiteY5" fmla="*/ 0 h 15940"/>
              <a:gd name="connsiteX6" fmla="*/ 20057 w 20057"/>
              <a:gd name="connsiteY6"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057"/>
              <a:gd name="connsiteY0" fmla="*/ 15940 h 15940"/>
              <a:gd name="connsiteX1" fmla="*/ 3183 w 20057"/>
              <a:gd name="connsiteY1" fmla="*/ 11881 h 15940"/>
              <a:gd name="connsiteX2" fmla="*/ 9161 w 20057"/>
              <a:gd name="connsiteY2" fmla="*/ 8514 h 15940"/>
              <a:gd name="connsiteX3" fmla="*/ 11731 w 20057"/>
              <a:gd name="connsiteY3" fmla="*/ 4356 h 15940"/>
              <a:gd name="connsiteX4" fmla="*/ 13464 w 20057"/>
              <a:gd name="connsiteY4" fmla="*/ 396 h 15940"/>
              <a:gd name="connsiteX5" fmla="*/ 17878 w 20057"/>
              <a:gd name="connsiteY5" fmla="*/ 198 h 15940"/>
              <a:gd name="connsiteX6" fmla="*/ 19609 w 20057"/>
              <a:gd name="connsiteY6" fmla="*/ 0 h 15940"/>
              <a:gd name="connsiteX7" fmla="*/ 20057 w 20057"/>
              <a:gd name="connsiteY7" fmla="*/ 4950 h 15940"/>
              <a:gd name="connsiteX0" fmla="*/ 0 w 20392"/>
              <a:gd name="connsiteY0" fmla="*/ 14950 h 14950"/>
              <a:gd name="connsiteX1" fmla="*/ 3518 w 20392"/>
              <a:gd name="connsiteY1" fmla="*/ 11881 h 14950"/>
              <a:gd name="connsiteX2" fmla="*/ 9496 w 20392"/>
              <a:gd name="connsiteY2" fmla="*/ 8514 h 14950"/>
              <a:gd name="connsiteX3" fmla="*/ 12066 w 20392"/>
              <a:gd name="connsiteY3" fmla="*/ 4356 h 14950"/>
              <a:gd name="connsiteX4" fmla="*/ 13799 w 20392"/>
              <a:gd name="connsiteY4" fmla="*/ 396 h 14950"/>
              <a:gd name="connsiteX5" fmla="*/ 18213 w 20392"/>
              <a:gd name="connsiteY5" fmla="*/ 198 h 14950"/>
              <a:gd name="connsiteX6" fmla="*/ 19944 w 20392"/>
              <a:gd name="connsiteY6" fmla="*/ 0 h 14950"/>
              <a:gd name="connsiteX7" fmla="*/ 20392 w 20392"/>
              <a:gd name="connsiteY7" fmla="*/ 4950 h 14950"/>
              <a:gd name="connsiteX0" fmla="*/ 0 w 20392"/>
              <a:gd name="connsiteY0" fmla="*/ 14752 h 14752"/>
              <a:gd name="connsiteX1" fmla="*/ 3518 w 20392"/>
              <a:gd name="connsiteY1" fmla="*/ 11683 h 14752"/>
              <a:gd name="connsiteX2" fmla="*/ 9496 w 20392"/>
              <a:gd name="connsiteY2" fmla="*/ 8316 h 14752"/>
              <a:gd name="connsiteX3" fmla="*/ 12066 w 20392"/>
              <a:gd name="connsiteY3" fmla="*/ 4158 h 14752"/>
              <a:gd name="connsiteX4" fmla="*/ 13799 w 20392"/>
              <a:gd name="connsiteY4" fmla="*/ 198 h 14752"/>
              <a:gd name="connsiteX5" fmla="*/ 18213 w 20392"/>
              <a:gd name="connsiteY5" fmla="*/ 0 h 14752"/>
              <a:gd name="connsiteX6" fmla="*/ 20392 w 20392"/>
              <a:gd name="connsiteY6" fmla="*/ 4752 h 14752"/>
              <a:gd name="connsiteX0" fmla="*/ 0 w 18213"/>
              <a:gd name="connsiteY0" fmla="*/ 14752 h 14752"/>
              <a:gd name="connsiteX1" fmla="*/ 3518 w 18213"/>
              <a:gd name="connsiteY1" fmla="*/ 11683 h 14752"/>
              <a:gd name="connsiteX2" fmla="*/ 9496 w 18213"/>
              <a:gd name="connsiteY2" fmla="*/ 8316 h 14752"/>
              <a:gd name="connsiteX3" fmla="*/ 12066 w 18213"/>
              <a:gd name="connsiteY3" fmla="*/ 4158 h 14752"/>
              <a:gd name="connsiteX4" fmla="*/ 13799 w 18213"/>
              <a:gd name="connsiteY4" fmla="*/ 198 h 14752"/>
              <a:gd name="connsiteX5" fmla="*/ 18213 w 18213"/>
              <a:gd name="connsiteY5" fmla="*/ 0 h 14752"/>
              <a:gd name="connsiteX0" fmla="*/ 0 w 13799"/>
              <a:gd name="connsiteY0" fmla="*/ 14554 h 14554"/>
              <a:gd name="connsiteX1" fmla="*/ 3518 w 13799"/>
              <a:gd name="connsiteY1" fmla="*/ 11485 h 14554"/>
              <a:gd name="connsiteX2" fmla="*/ 9496 w 13799"/>
              <a:gd name="connsiteY2" fmla="*/ 8118 h 14554"/>
              <a:gd name="connsiteX3" fmla="*/ 12066 w 13799"/>
              <a:gd name="connsiteY3" fmla="*/ 3960 h 14554"/>
              <a:gd name="connsiteX4" fmla="*/ 13799 w 13799"/>
              <a:gd name="connsiteY4" fmla="*/ 0 h 14554"/>
              <a:gd name="connsiteX0" fmla="*/ 0 w 13408"/>
              <a:gd name="connsiteY0" fmla="*/ 14356 h 14356"/>
              <a:gd name="connsiteX1" fmla="*/ 3518 w 13408"/>
              <a:gd name="connsiteY1" fmla="*/ 11287 h 14356"/>
              <a:gd name="connsiteX2" fmla="*/ 9496 w 13408"/>
              <a:gd name="connsiteY2" fmla="*/ 7920 h 14356"/>
              <a:gd name="connsiteX3" fmla="*/ 12066 w 13408"/>
              <a:gd name="connsiteY3" fmla="*/ 3762 h 14356"/>
              <a:gd name="connsiteX4" fmla="*/ 13408 w 13408"/>
              <a:gd name="connsiteY4" fmla="*/ 0 h 14356"/>
              <a:gd name="connsiteX0" fmla="*/ 0 w 13743"/>
              <a:gd name="connsiteY0" fmla="*/ 13564 h 13564"/>
              <a:gd name="connsiteX1" fmla="*/ 3518 w 13743"/>
              <a:gd name="connsiteY1" fmla="*/ 10495 h 13564"/>
              <a:gd name="connsiteX2" fmla="*/ 9496 w 13743"/>
              <a:gd name="connsiteY2" fmla="*/ 7128 h 13564"/>
              <a:gd name="connsiteX3" fmla="*/ 12066 w 13743"/>
              <a:gd name="connsiteY3" fmla="*/ 2970 h 13564"/>
              <a:gd name="connsiteX4" fmla="*/ 13743 w 13743"/>
              <a:gd name="connsiteY4" fmla="*/ 0 h 13564"/>
              <a:gd name="connsiteX0" fmla="*/ 0 w 13464"/>
              <a:gd name="connsiteY0" fmla="*/ 13960 h 13960"/>
              <a:gd name="connsiteX1" fmla="*/ 3518 w 13464"/>
              <a:gd name="connsiteY1" fmla="*/ 10891 h 13960"/>
              <a:gd name="connsiteX2" fmla="*/ 9496 w 13464"/>
              <a:gd name="connsiteY2" fmla="*/ 7524 h 13960"/>
              <a:gd name="connsiteX3" fmla="*/ 12066 w 13464"/>
              <a:gd name="connsiteY3" fmla="*/ 3366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619 w 13464"/>
              <a:gd name="connsiteY3" fmla="*/ 2574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3762 h 13960"/>
              <a:gd name="connsiteX4" fmla="*/ 13464 w 13464"/>
              <a:gd name="connsiteY4" fmla="*/ 0 h 13960"/>
              <a:gd name="connsiteX0" fmla="*/ 0 w 13464"/>
              <a:gd name="connsiteY0" fmla="*/ 13960 h 13960"/>
              <a:gd name="connsiteX1" fmla="*/ 3518 w 13464"/>
              <a:gd name="connsiteY1" fmla="*/ 10891 h 13960"/>
              <a:gd name="connsiteX2" fmla="*/ 9496 w 13464"/>
              <a:gd name="connsiteY2" fmla="*/ 7524 h 13960"/>
              <a:gd name="connsiteX3" fmla="*/ 11842 w 13464"/>
              <a:gd name="connsiteY3" fmla="*/ 2970 h 13960"/>
              <a:gd name="connsiteX4" fmla="*/ 13464 w 13464"/>
              <a:gd name="connsiteY4" fmla="*/ 0 h 1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4" h="13960">
                <a:moveTo>
                  <a:pt x="0" y="13960"/>
                </a:moveTo>
                <a:cubicBezTo>
                  <a:pt x="344" y="13679"/>
                  <a:pt x="1991" y="12129"/>
                  <a:pt x="3518" y="10891"/>
                </a:cubicBezTo>
                <a:cubicBezTo>
                  <a:pt x="5045" y="9653"/>
                  <a:pt x="7885" y="9174"/>
                  <a:pt x="9496" y="7524"/>
                </a:cubicBezTo>
                <a:lnTo>
                  <a:pt x="11842" y="2970"/>
                </a:lnTo>
                <a:lnTo>
                  <a:pt x="1346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29" name="フリーフォーム 328"/>
          <p:cNvSpPr/>
          <p:nvPr/>
        </p:nvSpPr>
        <p:spPr>
          <a:xfrm rot="16200000">
            <a:off x="3669817" y="7010507"/>
            <a:ext cx="1741648" cy="1670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Lst>
            <a:ahLst/>
            <a:cxnLst>
              <a:cxn ang="0">
                <a:pos x="connsiteX0" y="connsiteY0"/>
              </a:cxn>
              <a:cxn ang="0">
                <a:pos x="connsiteX1" y="connsiteY1"/>
              </a:cxn>
            </a:cxnLst>
            <a:rect l="l" t="t" r="r" b="b"/>
            <a:pathLst>
              <a:path w="49389" h="16336">
                <a:moveTo>
                  <a:pt x="0" y="16336"/>
                </a:moveTo>
                <a:lnTo>
                  <a:pt x="49389"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0" name="フリーフォーム 329"/>
          <p:cNvSpPr/>
          <p:nvPr/>
        </p:nvSpPr>
        <p:spPr>
          <a:xfrm rot="16200000">
            <a:off x="3624214" y="6788767"/>
            <a:ext cx="1828802" cy="75844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48272"/>
              <a:gd name="connsiteY0" fmla="*/ 31385 h 31385"/>
              <a:gd name="connsiteX1" fmla="*/ 48272 w 48272"/>
              <a:gd name="connsiteY1" fmla="*/ 0 h 31385"/>
              <a:gd name="connsiteX0" fmla="*/ 0 w 48272"/>
              <a:gd name="connsiteY0" fmla="*/ 31385 h 31385"/>
              <a:gd name="connsiteX1" fmla="*/ 26258 w 48272"/>
              <a:gd name="connsiteY1" fmla="*/ 8118 h 31385"/>
              <a:gd name="connsiteX2" fmla="*/ 48272 w 48272"/>
              <a:gd name="connsiteY2"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8272"/>
              <a:gd name="connsiteY0" fmla="*/ 31385 h 31385"/>
              <a:gd name="connsiteX1" fmla="*/ 17822 w 48272"/>
              <a:gd name="connsiteY1" fmla="*/ 10296 h 31385"/>
              <a:gd name="connsiteX2" fmla="*/ 26258 w 48272"/>
              <a:gd name="connsiteY2" fmla="*/ 8118 h 31385"/>
              <a:gd name="connsiteX3" fmla="*/ 48272 w 48272"/>
              <a:gd name="connsiteY3" fmla="*/ 0 h 31385"/>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0296 h 19504"/>
              <a:gd name="connsiteX2" fmla="*/ 22906 w 44920"/>
              <a:gd name="connsiteY2" fmla="*/ 8118 h 19504"/>
              <a:gd name="connsiteX3" fmla="*/ 44920 w 44920"/>
              <a:gd name="connsiteY3" fmla="*/ 0 h 19504"/>
              <a:gd name="connsiteX0" fmla="*/ 0 w 44920"/>
              <a:gd name="connsiteY0" fmla="*/ 19504 h 19504"/>
              <a:gd name="connsiteX1" fmla="*/ 14470 w 44920"/>
              <a:gd name="connsiteY1" fmla="*/ 11088 h 19504"/>
              <a:gd name="connsiteX2" fmla="*/ 22906 w 44920"/>
              <a:gd name="connsiteY2" fmla="*/ 8118 h 19504"/>
              <a:gd name="connsiteX3" fmla="*/ 44920 w 44920"/>
              <a:gd name="connsiteY3" fmla="*/ 0 h 19504"/>
              <a:gd name="connsiteX0" fmla="*/ 0 w 44976"/>
              <a:gd name="connsiteY0" fmla="*/ 19702 h 19702"/>
              <a:gd name="connsiteX1" fmla="*/ 14526 w 44976"/>
              <a:gd name="connsiteY1" fmla="*/ 11088 h 19702"/>
              <a:gd name="connsiteX2" fmla="*/ 22962 w 44976"/>
              <a:gd name="connsiteY2" fmla="*/ 8118 h 19702"/>
              <a:gd name="connsiteX3" fmla="*/ 44976 w 44976"/>
              <a:gd name="connsiteY3" fmla="*/ 0 h 19702"/>
              <a:gd name="connsiteX0" fmla="*/ 0 w 44976"/>
              <a:gd name="connsiteY0" fmla="*/ 19702 h 19702"/>
              <a:gd name="connsiteX1" fmla="*/ 1005 w 44976"/>
              <a:gd name="connsiteY1" fmla="*/ 18811 h 19702"/>
              <a:gd name="connsiteX2" fmla="*/ 14526 w 44976"/>
              <a:gd name="connsiteY2" fmla="*/ 11088 h 19702"/>
              <a:gd name="connsiteX3" fmla="*/ 22962 w 44976"/>
              <a:gd name="connsiteY3" fmla="*/ 8118 h 19702"/>
              <a:gd name="connsiteX4" fmla="*/ 44976 w 44976"/>
              <a:gd name="connsiteY4" fmla="*/ 0 h 19702"/>
              <a:gd name="connsiteX0" fmla="*/ 0 w 51066"/>
              <a:gd name="connsiteY0" fmla="*/ 73760 h 73760"/>
              <a:gd name="connsiteX1" fmla="*/ 7095 w 51066"/>
              <a:gd name="connsiteY1" fmla="*/ 18811 h 73760"/>
              <a:gd name="connsiteX2" fmla="*/ 20616 w 51066"/>
              <a:gd name="connsiteY2" fmla="*/ 11088 h 73760"/>
              <a:gd name="connsiteX3" fmla="*/ 29052 w 51066"/>
              <a:gd name="connsiteY3" fmla="*/ 8118 h 73760"/>
              <a:gd name="connsiteX4" fmla="*/ 51066 w 51066"/>
              <a:gd name="connsiteY4" fmla="*/ 0 h 73760"/>
              <a:gd name="connsiteX0" fmla="*/ 976 w 52042"/>
              <a:gd name="connsiteY0" fmla="*/ 73760 h 73760"/>
              <a:gd name="connsiteX1" fmla="*/ 81 w 52042"/>
              <a:gd name="connsiteY1" fmla="*/ 70295 h 73760"/>
              <a:gd name="connsiteX2" fmla="*/ 8071 w 52042"/>
              <a:gd name="connsiteY2" fmla="*/ 18811 h 73760"/>
              <a:gd name="connsiteX3" fmla="*/ 21592 w 52042"/>
              <a:gd name="connsiteY3" fmla="*/ 11088 h 73760"/>
              <a:gd name="connsiteX4" fmla="*/ 30028 w 52042"/>
              <a:gd name="connsiteY4" fmla="*/ 8118 h 73760"/>
              <a:gd name="connsiteX5" fmla="*/ 52042 w 52042"/>
              <a:gd name="connsiteY5" fmla="*/ 0 h 73760"/>
              <a:gd name="connsiteX0" fmla="*/ 895 w 51961"/>
              <a:gd name="connsiteY0" fmla="*/ 73760 h 73760"/>
              <a:gd name="connsiteX1" fmla="*/ 0 w 51961"/>
              <a:gd name="connsiteY1" fmla="*/ 70295 h 73760"/>
              <a:gd name="connsiteX2" fmla="*/ 7990 w 51961"/>
              <a:gd name="connsiteY2" fmla="*/ 18811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21511 w 51961"/>
              <a:gd name="connsiteY3" fmla="*/ 11088 h 73760"/>
              <a:gd name="connsiteX4" fmla="*/ 29947 w 51961"/>
              <a:gd name="connsiteY4" fmla="*/ 8118 h 73760"/>
              <a:gd name="connsiteX5" fmla="*/ 51961 w 51961"/>
              <a:gd name="connsiteY5"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951 w 51961"/>
              <a:gd name="connsiteY0" fmla="*/ 73760 h 73760"/>
              <a:gd name="connsiteX1" fmla="*/ 0 w 51961"/>
              <a:gd name="connsiteY1" fmla="*/ 70295 h 73760"/>
              <a:gd name="connsiteX2" fmla="*/ 6593 w 51961"/>
              <a:gd name="connsiteY2" fmla="*/ 20989 h 73760"/>
              <a:gd name="connsiteX3" fmla="*/ 7655 w 51961"/>
              <a:gd name="connsiteY3" fmla="*/ 19405 h 73760"/>
              <a:gd name="connsiteX4" fmla="*/ 21511 w 51961"/>
              <a:gd name="connsiteY4" fmla="*/ 11088 h 73760"/>
              <a:gd name="connsiteX5" fmla="*/ 29947 w 51961"/>
              <a:gd name="connsiteY5" fmla="*/ 8118 h 73760"/>
              <a:gd name="connsiteX6" fmla="*/ 51961 w 51961"/>
              <a:gd name="connsiteY6" fmla="*/ 0 h 73760"/>
              <a:gd name="connsiteX0" fmla="*/ 895 w 51961"/>
              <a:gd name="connsiteY0" fmla="*/ 73364 h 73364"/>
              <a:gd name="connsiteX1" fmla="*/ 0 w 51961"/>
              <a:gd name="connsiteY1" fmla="*/ 70295 h 73364"/>
              <a:gd name="connsiteX2" fmla="*/ 6593 w 51961"/>
              <a:gd name="connsiteY2" fmla="*/ 20989 h 73364"/>
              <a:gd name="connsiteX3" fmla="*/ 7655 w 51961"/>
              <a:gd name="connsiteY3" fmla="*/ 19405 h 73364"/>
              <a:gd name="connsiteX4" fmla="*/ 21511 w 51961"/>
              <a:gd name="connsiteY4" fmla="*/ 11088 h 73364"/>
              <a:gd name="connsiteX5" fmla="*/ 29947 w 51961"/>
              <a:gd name="connsiteY5" fmla="*/ 8118 h 73364"/>
              <a:gd name="connsiteX6" fmla="*/ 51961 w 51961"/>
              <a:gd name="connsiteY6" fmla="*/ 0 h 73364"/>
              <a:gd name="connsiteX0" fmla="*/ 1230 w 51961"/>
              <a:gd name="connsiteY0" fmla="*/ 74156 h 74156"/>
              <a:gd name="connsiteX1" fmla="*/ 0 w 51961"/>
              <a:gd name="connsiteY1" fmla="*/ 70295 h 74156"/>
              <a:gd name="connsiteX2" fmla="*/ 6593 w 51961"/>
              <a:gd name="connsiteY2" fmla="*/ 20989 h 74156"/>
              <a:gd name="connsiteX3" fmla="*/ 7655 w 51961"/>
              <a:gd name="connsiteY3" fmla="*/ 19405 h 74156"/>
              <a:gd name="connsiteX4" fmla="*/ 21511 w 51961"/>
              <a:gd name="connsiteY4" fmla="*/ 11088 h 74156"/>
              <a:gd name="connsiteX5" fmla="*/ 29947 w 51961"/>
              <a:gd name="connsiteY5" fmla="*/ 8118 h 74156"/>
              <a:gd name="connsiteX6" fmla="*/ 51961 w 51961"/>
              <a:gd name="connsiteY6" fmla="*/ 0 h 7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61" h="74156">
                <a:moveTo>
                  <a:pt x="1230" y="74156"/>
                </a:moveTo>
                <a:lnTo>
                  <a:pt x="0" y="70295"/>
                </a:lnTo>
                <a:lnTo>
                  <a:pt x="6593" y="20989"/>
                </a:lnTo>
                <a:lnTo>
                  <a:pt x="7655" y="19405"/>
                </a:lnTo>
                <a:lnTo>
                  <a:pt x="21511" y="11088"/>
                </a:lnTo>
                <a:lnTo>
                  <a:pt x="29947" y="8118"/>
                </a:lnTo>
                <a:lnTo>
                  <a:pt x="51961"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1" name="フリーフォーム 330"/>
          <p:cNvSpPr/>
          <p:nvPr/>
        </p:nvSpPr>
        <p:spPr>
          <a:xfrm rot="16200000">
            <a:off x="4255101" y="6473818"/>
            <a:ext cx="2632752" cy="24809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Lst>
            <a:ahLst/>
            <a:cxnLst>
              <a:cxn ang="0">
                <a:pos x="connsiteX0" y="connsiteY0"/>
              </a:cxn>
              <a:cxn ang="0">
                <a:pos x="connsiteX1" y="connsiteY1"/>
              </a:cxn>
            </a:cxnLst>
            <a:rect l="l" t="t" r="r" b="b"/>
            <a:pathLst>
              <a:path w="74643" h="24257">
                <a:moveTo>
                  <a:pt x="0" y="24257"/>
                </a:moveTo>
                <a:lnTo>
                  <a:pt x="7464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2" name="フリーフォーム 331"/>
          <p:cNvSpPr/>
          <p:nvPr/>
        </p:nvSpPr>
        <p:spPr>
          <a:xfrm rot="16200000">
            <a:off x="3817629" y="6090069"/>
            <a:ext cx="184296" cy="2561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568" h="41473">
                <a:moveTo>
                  <a:pt x="5211" y="0"/>
                </a:moveTo>
                <a:lnTo>
                  <a:pt x="0" y="7049"/>
                </a:lnTo>
                <a:lnTo>
                  <a:pt x="121677" y="10981"/>
                </a:lnTo>
                <a:cubicBezTo>
                  <a:pt x="148716" y="13386"/>
                  <a:pt x="170685" y="13824"/>
                  <a:pt x="197724" y="16229"/>
                </a:cubicBezTo>
                <a:lnTo>
                  <a:pt x="476568" y="4147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3" name="フリーフォーム 332"/>
          <p:cNvSpPr/>
          <p:nvPr/>
        </p:nvSpPr>
        <p:spPr>
          <a:xfrm rot="16200000">
            <a:off x="3936143" y="6176118"/>
            <a:ext cx="93096" cy="2521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Lst>
            <a:ahLst/>
            <a:cxnLst>
              <a:cxn ang="0">
                <a:pos x="connsiteX0" y="connsiteY0"/>
              </a:cxn>
              <a:cxn ang="0">
                <a:pos x="connsiteX1" y="connsiteY1"/>
              </a:cxn>
              <a:cxn ang="0">
                <a:pos x="connsiteX2" y="connsiteY2"/>
              </a:cxn>
            </a:cxnLst>
            <a:rect l="l" t="t" r="r" b="b"/>
            <a:pathLst>
              <a:path w="10000" h="10000">
                <a:moveTo>
                  <a:pt x="0" y="0"/>
                </a:moveTo>
                <a:lnTo>
                  <a:pt x="1734" y="1888"/>
                </a:lnTo>
                <a:lnTo>
                  <a:pt x="1000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4" name="フリーフォーム 333"/>
          <p:cNvSpPr/>
          <p:nvPr/>
        </p:nvSpPr>
        <p:spPr>
          <a:xfrm rot="16200000">
            <a:off x="3328499" y="5945230"/>
            <a:ext cx="322072" cy="46884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122635 w 132635"/>
              <a:gd name="connsiteY0" fmla="*/ 0 h 10000"/>
              <a:gd name="connsiteX1" fmla="*/ 9 w 132635"/>
              <a:gd name="connsiteY1" fmla="*/ 4642 h 10000"/>
              <a:gd name="connsiteX2" fmla="*/ 132635 w 132635"/>
              <a:gd name="connsiteY2" fmla="*/ 10000 h 10000"/>
              <a:gd name="connsiteX0" fmla="*/ 122626 w 132626"/>
              <a:gd name="connsiteY0" fmla="*/ 0 h 10000"/>
              <a:gd name="connsiteX1" fmla="*/ 0 w 132626"/>
              <a:gd name="connsiteY1" fmla="*/ 4642 h 10000"/>
              <a:gd name="connsiteX2" fmla="*/ 132626 w 132626"/>
              <a:gd name="connsiteY2" fmla="*/ 10000 h 10000"/>
              <a:gd name="connsiteX0" fmla="*/ 127253 w 132626"/>
              <a:gd name="connsiteY0" fmla="*/ 0 h 9925"/>
              <a:gd name="connsiteX1" fmla="*/ 0 w 132626"/>
              <a:gd name="connsiteY1" fmla="*/ 4567 h 9925"/>
              <a:gd name="connsiteX2" fmla="*/ 132626 w 132626"/>
              <a:gd name="connsiteY2" fmla="*/ 9925 h 9925"/>
              <a:gd name="connsiteX0" fmla="*/ 9595 w 9595"/>
              <a:gd name="connsiteY0" fmla="*/ 0 h 17452"/>
              <a:gd name="connsiteX1" fmla="*/ 0 w 9595"/>
              <a:gd name="connsiteY1" fmla="*/ 4602 h 17452"/>
              <a:gd name="connsiteX2" fmla="*/ 349 w 9595"/>
              <a:gd name="connsiteY2" fmla="*/ 17452 h 17452"/>
              <a:gd name="connsiteX0" fmla="*/ 10000 w 10000"/>
              <a:gd name="connsiteY0" fmla="*/ 0 h 10087"/>
              <a:gd name="connsiteX1" fmla="*/ 0 w 10000"/>
              <a:gd name="connsiteY1" fmla="*/ 2637 h 10087"/>
              <a:gd name="connsiteX2" fmla="*/ 485 w 10000"/>
              <a:gd name="connsiteY2" fmla="*/ 10087 h 10087"/>
            </a:gdLst>
            <a:ahLst/>
            <a:cxnLst>
              <a:cxn ang="0">
                <a:pos x="connsiteX0" y="connsiteY0"/>
              </a:cxn>
              <a:cxn ang="0">
                <a:pos x="connsiteX1" y="connsiteY1"/>
              </a:cxn>
              <a:cxn ang="0">
                <a:pos x="connsiteX2" y="connsiteY2"/>
              </a:cxn>
            </a:cxnLst>
            <a:rect l="l" t="t" r="r" b="b"/>
            <a:pathLst>
              <a:path w="10000" h="10087">
                <a:moveTo>
                  <a:pt x="10000" y="0"/>
                </a:moveTo>
                <a:lnTo>
                  <a:pt x="0" y="2637"/>
                </a:lnTo>
                <a:cubicBezTo>
                  <a:pt x="121" y="5091"/>
                  <a:pt x="364" y="7633"/>
                  <a:pt x="485" y="100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5" name="フリーフォーム 334"/>
          <p:cNvSpPr/>
          <p:nvPr/>
        </p:nvSpPr>
        <p:spPr>
          <a:xfrm rot="16200000">
            <a:off x="3031259" y="2581779"/>
            <a:ext cx="444156" cy="149609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935928"/>
              <a:gd name="connsiteY0" fmla="*/ 0 h 614042"/>
              <a:gd name="connsiteX1" fmla="*/ 464102 w 935928"/>
              <a:gd name="connsiteY1" fmla="*/ 318631 h 614042"/>
              <a:gd name="connsiteX2" fmla="*/ 935928 w 935928"/>
              <a:gd name="connsiteY2" fmla="*/ 614042 h 614042"/>
            </a:gdLst>
            <a:ahLst/>
            <a:cxnLst>
              <a:cxn ang="0">
                <a:pos x="connsiteX0" y="connsiteY0"/>
              </a:cxn>
              <a:cxn ang="0">
                <a:pos x="connsiteX1" y="connsiteY1"/>
              </a:cxn>
              <a:cxn ang="0">
                <a:pos x="connsiteX2" y="connsiteY2"/>
              </a:cxn>
            </a:cxnLst>
            <a:rect l="l" t="t" r="r" b="b"/>
            <a:pathLst>
              <a:path w="935928" h="614042">
                <a:moveTo>
                  <a:pt x="0" y="0"/>
                </a:moveTo>
                <a:cubicBezTo>
                  <a:pt x="156439" y="103093"/>
                  <a:pt x="307663" y="215538"/>
                  <a:pt x="464102" y="318631"/>
                </a:cubicBezTo>
                <a:lnTo>
                  <a:pt x="935928" y="61404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6" name="フリーフォーム 335"/>
          <p:cNvSpPr/>
          <p:nvPr/>
        </p:nvSpPr>
        <p:spPr>
          <a:xfrm rot="16200000">
            <a:off x="4225289" y="2739029"/>
            <a:ext cx="164675" cy="54501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328491"/>
              <a:gd name="connsiteY0" fmla="*/ 0 h 223021"/>
              <a:gd name="connsiteX1" fmla="*/ 328491 w 328491"/>
              <a:gd name="connsiteY1" fmla="*/ 223021 h 223021"/>
              <a:gd name="connsiteX0" fmla="*/ 0 w 339283"/>
              <a:gd name="connsiteY0" fmla="*/ 0 h 223740"/>
              <a:gd name="connsiteX1" fmla="*/ 339283 w 339283"/>
              <a:gd name="connsiteY1" fmla="*/ 223740 h 223740"/>
            </a:gdLst>
            <a:ahLst/>
            <a:cxnLst>
              <a:cxn ang="0">
                <a:pos x="connsiteX0" y="connsiteY0"/>
              </a:cxn>
              <a:cxn ang="0">
                <a:pos x="connsiteX1" y="connsiteY1"/>
              </a:cxn>
            </a:cxnLst>
            <a:rect l="l" t="t" r="r" b="b"/>
            <a:pathLst>
              <a:path w="339283" h="223740">
                <a:moveTo>
                  <a:pt x="0" y="0"/>
                </a:moveTo>
                <a:lnTo>
                  <a:pt x="339283" y="22374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7" name="フリーフォーム 336"/>
          <p:cNvSpPr/>
          <p:nvPr/>
        </p:nvSpPr>
        <p:spPr>
          <a:xfrm rot="16200000">
            <a:off x="4447705" y="3092966"/>
            <a:ext cx="746857" cy="47491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49" h="551817">
                <a:moveTo>
                  <a:pt x="47049" y="0"/>
                </a:moveTo>
                <a:lnTo>
                  <a:pt x="44233" y="10587"/>
                </a:lnTo>
                <a:lnTo>
                  <a:pt x="30791" y="187074"/>
                </a:lnTo>
                <a:lnTo>
                  <a:pt x="17662" y="310615"/>
                </a:lnTo>
                <a:lnTo>
                  <a:pt x="0" y="5518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8" name="フリーフォーム 337"/>
          <p:cNvSpPr/>
          <p:nvPr/>
        </p:nvSpPr>
        <p:spPr>
          <a:xfrm rot="16200000">
            <a:off x="4317097" y="4134450"/>
            <a:ext cx="1642964" cy="62986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36967 w 3458048"/>
              <a:gd name="connsiteY0" fmla="*/ 0 h 258590"/>
              <a:gd name="connsiteX1" fmla="*/ 3458048 w 3458048"/>
              <a:gd name="connsiteY1" fmla="*/ 22681 h 258590"/>
              <a:gd name="connsiteX2" fmla="*/ 3108591 w 3458048"/>
              <a:gd name="connsiteY2" fmla="*/ 83996 h 258590"/>
              <a:gd name="connsiteX3" fmla="*/ 0 w 3458048"/>
              <a:gd name="connsiteY3" fmla="*/ 258590 h 258590"/>
            </a:gdLst>
            <a:ahLst/>
            <a:cxnLst>
              <a:cxn ang="0">
                <a:pos x="connsiteX0" y="connsiteY0"/>
              </a:cxn>
              <a:cxn ang="0">
                <a:pos x="connsiteX1" y="connsiteY1"/>
              </a:cxn>
              <a:cxn ang="0">
                <a:pos x="connsiteX2" y="connsiteY2"/>
              </a:cxn>
              <a:cxn ang="0">
                <a:pos x="connsiteX3" y="connsiteY3"/>
              </a:cxn>
            </a:cxnLst>
            <a:rect l="l" t="t" r="r" b="b"/>
            <a:pathLst>
              <a:path w="3458048" h="258590">
                <a:moveTo>
                  <a:pt x="3436967" y="0"/>
                </a:moveTo>
                <a:lnTo>
                  <a:pt x="3458048" y="22681"/>
                </a:lnTo>
                <a:cubicBezTo>
                  <a:pt x="3440662" y="42080"/>
                  <a:pt x="3225077" y="63558"/>
                  <a:pt x="3108591" y="83996"/>
                </a:cubicBezTo>
                <a:lnTo>
                  <a:pt x="0" y="25859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39" name="フリーフォーム 338"/>
          <p:cNvSpPr/>
          <p:nvPr/>
        </p:nvSpPr>
        <p:spPr>
          <a:xfrm rot="16200000">
            <a:off x="4765920" y="4179751"/>
            <a:ext cx="1368596" cy="79641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625993 w 625993"/>
              <a:gd name="connsiteY0" fmla="*/ 16004 h 16004"/>
              <a:gd name="connsiteX1" fmla="*/ 0 w 625993"/>
              <a:gd name="connsiteY1" fmla="*/ 0 h 16004"/>
              <a:gd name="connsiteX0" fmla="*/ 3004379 w 3004379"/>
              <a:gd name="connsiteY0" fmla="*/ 0 h 172099"/>
              <a:gd name="connsiteX1" fmla="*/ 0 w 3004379"/>
              <a:gd name="connsiteY1" fmla="*/ 172099 h 172099"/>
              <a:gd name="connsiteX0" fmla="*/ 3447719 w 3447719"/>
              <a:gd name="connsiteY0" fmla="*/ 0 h 252121"/>
              <a:gd name="connsiteX1" fmla="*/ 0 w 3447719"/>
              <a:gd name="connsiteY1" fmla="*/ 252121 h 252121"/>
              <a:gd name="connsiteX0" fmla="*/ 3447719 w 4019438"/>
              <a:gd name="connsiteY0" fmla="*/ 0 h 252121"/>
              <a:gd name="connsiteX1" fmla="*/ 3984839 w 4019438"/>
              <a:gd name="connsiteY1" fmla="*/ 114940 h 252121"/>
              <a:gd name="connsiteX2" fmla="*/ 0 w 4019438"/>
              <a:gd name="connsiteY2" fmla="*/ 252121 h 252121"/>
              <a:gd name="connsiteX0" fmla="*/ 3447719 w 3984839"/>
              <a:gd name="connsiteY0" fmla="*/ 0 h 252121"/>
              <a:gd name="connsiteX1" fmla="*/ 3984839 w 3984839"/>
              <a:gd name="connsiteY1" fmla="*/ 114940 h 252121"/>
              <a:gd name="connsiteX2" fmla="*/ 0 w 3984839"/>
              <a:gd name="connsiteY2" fmla="*/ 252121 h 252121"/>
              <a:gd name="connsiteX0" fmla="*/ 3447719 w 3458048"/>
              <a:gd name="connsiteY0" fmla="*/ 0 h 252121"/>
              <a:gd name="connsiteX1" fmla="*/ 3458048 w 3458048"/>
              <a:gd name="connsiteY1" fmla="*/ 16212 h 252121"/>
              <a:gd name="connsiteX2" fmla="*/ 0 w 3458048"/>
              <a:gd name="connsiteY2"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3447719 w 3465092"/>
              <a:gd name="connsiteY0" fmla="*/ 0 h 252121"/>
              <a:gd name="connsiteX1" fmla="*/ 3458048 w 3465092"/>
              <a:gd name="connsiteY1" fmla="*/ 16212 h 252121"/>
              <a:gd name="connsiteX2" fmla="*/ 3108591 w 3465092"/>
              <a:gd name="connsiteY2" fmla="*/ 77527 h 252121"/>
              <a:gd name="connsiteX3" fmla="*/ 0 w 3465092"/>
              <a:gd name="connsiteY3" fmla="*/ 252121 h 252121"/>
              <a:gd name="connsiteX0" fmla="*/ 3447719 w 3458048"/>
              <a:gd name="connsiteY0" fmla="*/ 0 h 252121"/>
              <a:gd name="connsiteX1" fmla="*/ 3458048 w 3458048"/>
              <a:gd name="connsiteY1" fmla="*/ 16212 h 252121"/>
              <a:gd name="connsiteX2" fmla="*/ 3108591 w 3458048"/>
              <a:gd name="connsiteY2" fmla="*/ 77527 h 252121"/>
              <a:gd name="connsiteX3" fmla="*/ 0 w 3458048"/>
              <a:gd name="connsiteY3" fmla="*/ 252121 h 252121"/>
              <a:gd name="connsiteX0" fmla="*/ 2842692 w 3458048"/>
              <a:gd name="connsiteY0" fmla="*/ 0 h 270827"/>
              <a:gd name="connsiteX1" fmla="*/ 3458048 w 3458048"/>
              <a:gd name="connsiteY1" fmla="*/ 34918 h 270827"/>
              <a:gd name="connsiteX2" fmla="*/ 3108591 w 3458048"/>
              <a:gd name="connsiteY2" fmla="*/ 96233 h 270827"/>
              <a:gd name="connsiteX3" fmla="*/ 0 w 3458048"/>
              <a:gd name="connsiteY3" fmla="*/ 270827 h 270827"/>
              <a:gd name="connsiteX0" fmla="*/ 2842692 w 3108591"/>
              <a:gd name="connsiteY0" fmla="*/ 0 h 270827"/>
              <a:gd name="connsiteX1" fmla="*/ 3108591 w 3108591"/>
              <a:gd name="connsiteY1" fmla="*/ 96233 h 270827"/>
              <a:gd name="connsiteX2" fmla="*/ 0 w 3108591"/>
              <a:gd name="connsiteY2" fmla="*/ 270827 h 270827"/>
              <a:gd name="connsiteX0" fmla="*/ 2842692 w 2842692"/>
              <a:gd name="connsiteY0" fmla="*/ 0 h 270827"/>
              <a:gd name="connsiteX1" fmla="*/ 0 w 2842692"/>
              <a:gd name="connsiteY1" fmla="*/ 270827 h 270827"/>
              <a:gd name="connsiteX0" fmla="*/ 2821829 w 2821829"/>
              <a:gd name="connsiteY0" fmla="*/ 0 h 325907"/>
              <a:gd name="connsiteX1" fmla="*/ 0 w 2821829"/>
              <a:gd name="connsiteY1" fmla="*/ 325907 h 325907"/>
              <a:gd name="connsiteX0" fmla="*/ 2821829 w 2821829"/>
              <a:gd name="connsiteY0" fmla="*/ 0 h 325907"/>
              <a:gd name="connsiteX1" fmla="*/ 537224 w 2821829"/>
              <a:gd name="connsiteY1" fmla="*/ 290571 h 325907"/>
              <a:gd name="connsiteX2" fmla="*/ 0 w 2821829"/>
              <a:gd name="connsiteY2" fmla="*/ 325907 h 325907"/>
              <a:gd name="connsiteX0" fmla="*/ 2821829 w 2821829"/>
              <a:gd name="connsiteY0" fmla="*/ 0 h 325907"/>
              <a:gd name="connsiteX1" fmla="*/ 1908968 w 2821829"/>
              <a:gd name="connsiteY1" fmla="*/ 130528 h 325907"/>
              <a:gd name="connsiteX2" fmla="*/ 537224 w 2821829"/>
              <a:gd name="connsiteY2" fmla="*/ 290571 h 325907"/>
              <a:gd name="connsiteX3" fmla="*/ 0 w 2821829"/>
              <a:gd name="connsiteY3" fmla="*/ 325907 h 325907"/>
              <a:gd name="connsiteX0" fmla="*/ 2821829 w 2821829"/>
              <a:gd name="connsiteY0" fmla="*/ 0 h 325907"/>
              <a:gd name="connsiteX1" fmla="*/ 1908968 w 2821829"/>
              <a:gd name="connsiteY1" fmla="*/ 130528 h 325907"/>
              <a:gd name="connsiteX2" fmla="*/ 1356097 w 2821829"/>
              <a:gd name="connsiteY2" fmla="*/ 202236 h 325907"/>
              <a:gd name="connsiteX3" fmla="*/ 537224 w 2821829"/>
              <a:gd name="connsiteY3" fmla="*/ 290571 h 325907"/>
              <a:gd name="connsiteX4" fmla="*/ 0 w 2821829"/>
              <a:gd name="connsiteY4" fmla="*/ 325907 h 325907"/>
              <a:gd name="connsiteX0" fmla="*/ 2873987 w 2873987"/>
              <a:gd name="connsiteY0" fmla="*/ 0 h 290571"/>
              <a:gd name="connsiteX1" fmla="*/ 1961126 w 2873987"/>
              <a:gd name="connsiteY1" fmla="*/ 130528 h 290571"/>
              <a:gd name="connsiteX2" fmla="*/ 1408255 w 2873987"/>
              <a:gd name="connsiteY2" fmla="*/ 202236 h 290571"/>
              <a:gd name="connsiteX3" fmla="*/ 589382 w 2873987"/>
              <a:gd name="connsiteY3" fmla="*/ 290571 h 290571"/>
              <a:gd name="connsiteX4" fmla="*/ 0 w 2873987"/>
              <a:gd name="connsiteY4" fmla="*/ 162746 h 290571"/>
              <a:gd name="connsiteX0" fmla="*/ 2873987 w 2873987"/>
              <a:gd name="connsiteY0" fmla="*/ 0 h 324654"/>
              <a:gd name="connsiteX1" fmla="*/ 1961126 w 2873987"/>
              <a:gd name="connsiteY1" fmla="*/ 130528 h 324654"/>
              <a:gd name="connsiteX2" fmla="*/ 1408255 w 2873987"/>
              <a:gd name="connsiteY2" fmla="*/ 202236 h 324654"/>
              <a:gd name="connsiteX3" fmla="*/ 589382 w 2873987"/>
              <a:gd name="connsiteY3" fmla="*/ 290571 h 324654"/>
              <a:gd name="connsiteX4" fmla="*/ 52158 w 2873987"/>
              <a:gd name="connsiteY4" fmla="*/ 322788 h 324654"/>
              <a:gd name="connsiteX5" fmla="*/ 0 w 2873987"/>
              <a:gd name="connsiteY5" fmla="*/ 162746 h 324654"/>
              <a:gd name="connsiteX0" fmla="*/ 2873987 w 2873987"/>
              <a:gd name="connsiteY0" fmla="*/ 0 h 322788"/>
              <a:gd name="connsiteX1" fmla="*/ 1961126 w 2873987"/>
              <a:gd name="connsiteY1" fmla="*/ 130528 h 322788"/>
              <a:gd name="connsiteX2" fmla="*/ 1408255 w 2873987"/>
              <a:gd name="connsiteY2" fmla="*/ 202236 h 322788"/>
              <a:gd name="connsiteX3" fmla="*/ 589382 w 2873987"/>
              <a:gd name="connsiteY3" fmla="*/ 290571 h 322788"/>
              <a:gd name="connsiteX4" fmla="*/ 52158 w 2873987"/>
              <a:gd name="connsiteY4" fmla="*/ 322788 h 322788"/>
              <a:gd name="connsiteX5" fmla="*/ 0 w 2873987"/>
              <a:gd name="connsiteY5" fmla="*/ 162746 h 322788"/>
              <a:gd name="connsiteX0" fmla="*/ 2873987 w 2873987"/>
              <a:gd name="connsiteY0" fmla="*/ 0 h 320710"/>
              <a:gd name="connsiteX1" fmla="*/ 1961126 w 2873987"/>
              <a:gd name="connsiteY1" fmla="*/ 130528 h 320710"/>
              <a:gd name="connsiteX2" fmla="*/ 1408255 w 2873987"/>
              <a:gd name="connsiteY2" fmla="*/ 202236 h 320710"/>
              <a:gd name="connsiteX3" fmla="*/ 589382 w 2873987"/>
              <a:gd name="connsiteY3" fmla="*/ 290571 h 320710"/>
              <a:gd name="connsiteX4" fmla="*/ 78236 w 2873987"/>
              <a:gd name="connsiteY4" fmla="*/ 320710 h 320710"/>
              <a:gd name="connsiteX5" fmla="*/ 0 w 2873987"/>
              <a:gd name="connsiteY5" fmla="*/ 162746 h 320710"/>
              <a:gd name="connsiteX0" fmla="*/ 2873987 w 2873987"/>
              <a:gd name="connsiteY0" fmla="*/ 0 h 326945"/>
              <a:gd name="connsiteX1" fmla="*/ 1961126 w 2873987"/>
              <a:gd name="connsiteY1" fmla="*/ 130528 h 326945"/>
              <a:gd name="connsiteX2" fmla="*/ 1408255 w 2873987"/>
              <a:gd name="connsiteY2" fmla="*/ 202236 h 326945"/>
              <a:gd name="connsiteX3" fmla="*/ 589382 w 2873987"/>
              <a:gd name="connsiteY3" fmla="*/ 290571 h 326945"/>
              <a:gd name="connsiteX4" fmla="*/ 62588 w 2873987"/>
              <a:gd name="connsiteY4" fmla="*/ 326945 h 326945"/>
              <a:gd name="connsiteX5" fmla="*/ 0 w 2873987"/>
              <a:gd name="connsiteY5" fmla="*/ 162746 h 326945"/>
              <a:gd name="connsiteX0" fmla="*/ 2882296 w 2882296"/>
              <a:gd name="connsiteY0" fmla="*/ 0 h 326945"/>
              <a:gd name="connsiteX1" fmla="*/ 1969435 w 2882296"/>
              <a:gd name="connsiteY1" fmla="*/ 130528 h 326945"/>
              <a:gd name="connsiteX2" fmla="*/ 1416564 w 2882296"/>
              <a:gd name="connsiteY2" fmla="*/ 202236 h 326945"/>
              <a:gd name="connsiteX3" fmla="*/ 597691 w 2882296"/>
              <a:gd name="connsiteY3" fmla="*/ 290571 h 326945"/>
              <a:gd name="connsiteX4" fmla="*/ 70897 w 2882296"/>
              <a:gd name="connsiteY4" fmla="*/ 326945 h 326945"/>
              <a:gd name="connsiteX5" fmla="*/ 0 w 2882296"/>
              <a:gd name="connsiteY5" fmla="*/ 164409 h 32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2296" h="326945">
                <a:moveTo>
                  <a:pt x="2882296" y="0"/>
                </a:moveTo>
                <a:cubicBezTo>
                  <a:pt x="2645831" y="30242"/>
                  <a:pt x="2350203" y="82100"/>
                  <a:pt x="1969435" y="130528"/>
                </a:cubicBezTo>
                <a:lnTo>
                  <a:pt x="1416564" y="202236"/>
                </a:lnTo>
                <a:lnTo>
                  <a:pt x="597691" y="290571"/>
                </a:lnTo>
                <a:lnTo>
                  <a:pt x="70897" y="326945"/>
                </a:lnTo>
                <a:lnTo>
                  <a:pt x="0" y="1644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0" name="フリーフォーム 339"/>
          <p:cNvSpPr/>
          <p:nvPr/>
        </p:nvSpPr>
        <p:spPr>
          <a:xfrm rot="16200000">
            <a:off x="4847872" y="4873249"/>
            <a:ext cx="520747" cy="34942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33708"/>
              <a:gd name="connsiteY0" fmla="*/ 3533 h 3533"/>
              <a:gd name="connsiteX1" fmla="*/ 333708 w 333708"/>
              <a:gd name="connsiteY1" fmla="*/ 0 h 3533"/>
              <a:gd name="connsiteX0" fmla="*/ 47049 w 47049"/>
              <a:gd name="connsiteY0" fmla="*/ 0 h 551817"/>
              <a:gd name="connsiteX1" fmla="*/ 0 w 47049"/>
              <a:gd name="connsiteY1" fmla="*/ 551817 h 551817"/>
              <a:gd name="connsiteX0" fmla="*/ 47049 w 47049"/>
              <a:gd name="connsiteY0" fmla="*/ 0 h 551817"/>
              <a:gd name="connsiteX1" fmla="*/ 17662 w 47049"/>
              <a:gd name="connsiteY1" fmla="*/ 310615 h 551817"/>
              <a:gd name="connsiteX2" fmla="*/ 0 w 47049"/>
              <a:gd name="connsiteY2"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0 h 551817"/>
              <a:gd name="connsiteX1" fmla="*/ 30947 w 47049"/>
              <a:gd name="connsiteY1" fmla="*/ 337088 h 551817"/>
              <a:gd name="connsiteX2" fmla="*/ 17662 w 47049"/>
              <a:gd name="connsiteY2" fmla="*/ 310615 h 551817"/>
              <a:gd name="connsiteX3" fmla="*/ 0 w 47049"/>
              <a:gd name="connsiteY3" fmla="*/ 551817 h 551817"/>
              <a:gd name="connsiteX0" fmla="*/ 47049 w 47049"/>
              <a:gd name="connsiteY0" fmla="*/ 6540 h 558357"/>
              <a:gd name="connsiteX1" fmla="*/ 39387 w 47049"/>
              <a:gd name="connsiteY1" fmla="*/ 8303 h 558357"/>
              <a:gd name="connsiteX2" fmla="*/ 30947 w 47049"/>
              <a:gd name="connsiteY2" fmla="*/ 343628 h 558357"/>
              <a:gd name="connsiteX3" fmla="*/ 17662 w 47049"/>
              <a:gd name="connsiteY3" fmla="*/ 317155 h 558357"/>
              <a:gd name="connsiteX4" fmla="*/ 0 w 47049"/>
              <a:gd name="connsiteY4" fmla="*/ 558357 h 558357"/>
              <a:gd name="connsiteX0" fmla="*/ 47049 w 47049"/>
              <a:gd name="connsiteY0" fmla="*/ 0 h 551817"/>
              <a:gd name="connsiteX1" fmla="*/ 39387 w 47049"/>
              <a:gd name="connsiteY1" fmla="*/ 1763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947 w 47049"/>
              <a:gd name="connsiteY2" fmla="*/ 337088 h 551817"/>
              <a:gd name="connsiteX3" fmla="*/ 17662 w 47049"/>
              <a:gd name="connsiteY3" fmla="*/ 310615 h 551817"/>
              <a:gd name="connsiteX4" fmla="*/ 0 w 47049"/>
              <a:gd name="connsiteY4" fmla="*/ 551817 h 551817"/>
              <a:gd name="connsiteX0" fmla="*/ 47049 w 47049"/>
              <a:gd name="connsiteY0" fmla="*/ 0 h 551817"/>
              <a:gd name="connsiteX1" fmla="*/ 44076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3295 w 47049"/>
              <a:gd name="connsiteY1" fmla="*/ 31177 h 551817"/>
              <a:gd name="connsiteX2" fmla="*/ 30791 w 47049"/>
              <a:gd name="connsiteY2" fmla="*/ 187074 h 551817"/>
              <a:gd name="connsiteX3" fmla="*/ 17662 w 47049"/>
              <a:gd name="connsiteY3" fmla="*/ 310615 h 551817"/>
              <a:gd name="connsiteX4" fmla="*/ 0 w 47049"/>
              <a:gd name="connsiteY4" fmla="*/ 551817 h 551817"/>
              <a:gd name="connsiteX0" fmla="*/ 47049 w 47049"/>
              <a:gd name="connsiteY0" fmla="*/ 0 h 551817"/>
              <a:gd name="connsiteX1" fmla="*/ 44233 w 47049"/>
              <a:gd name="connsiteY1" fmla="*/ 10587 h 551817"/>
              <a:gd name="connsiteX2" fmla="*/ 30791 w 47049"/>
              <a:gd name="connsiteY2" fmla="*/ 187074 h 551817"/>
              <a:gd name="connsiteX3" fmla="*/ 17662 w 47049"/>
              <a:gd name="connsiteY3" fmla="*/ 310615 h 551817"/>
              <a:gd name="connsiteX4" fmla="*/ 0 w 47049"/>
              <a:gd name="connsiteY4" fmla="*/ 551817 h 551817"/>
              <a:gd name="connsiteX0" fmla="*/ 33138 w 44233"/>
              <a:gd name="connsiteY0" fmla="*/ 939501 h 939501"/>
              <a:gd name="connsiteX1" fmla="*/ 44233 w 44233"/>
              <a:gd name="connsiteY1" fmla="*/ 0 h 939501"/>
              <a:gd name="connsiteX2" fmla="*/ 30791 w 44233"/>
              <a:gd name="connsiteY2" fmla="*/ 176487 h 939501"/>
              <a:gd name="connsiteX3" fmla="*/ 17662 w 44233"/>
              <a:gd name="connsiteY3" fmla="*/ 300028 h 939501"/>
              <a:gd name="connsiteX4" fmla="*/ 0 w 44233"/>
              <a:gd name="connsiteY4" fmla="*/ 541230 h 939501"/>
              <a:gd name="connsiteX0" fmla="*/ 33138 w 33138"/>
              <a:gd name="connsiteY0" fmla="*/ 763014 h 763014"/>
              <a:gd name="connsiteX1" fmla="*/ 28603 w 33138"/>
              <a:gd name="connsiteY1" fmla="*/ 450041 h 763014"/>
              <a:gd name="connsiteX2" fmla="*/ 30791 w 33138"/>
              <a:gd name="connsiteY2" fmla="*/ 0 h 763014"/>
              <a:gd name="connsiteX3" fmla="*/ 17662 w 33138"/>
              <a:gd name="connsiteY3" fmla="*/ 123541 h 763014"/>
              <a:gd name="connsiteX4" fmla="*/ 0 w 33138"/>
              <a:gd name="connsiteY4" fmla="*/ 364743 h 763014"/>
              <a:gd name="connsiteX0" fmla="*/ 33607 w 33607"/>
              <a:gd name="connsiteY0" fmla="*/ 757131 h 757131"/>
              <a:gd name="connsiteX1" fmla="*/ 28603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757131 h 757131"/>
              <a:gd name="connsiteX1" fmla="*/ 29072 w 33607"/>
              <a:gd name="connsiteY1" fmla="*/ 450041 h 757131"/>
              <a:gd name="connsiteX2" fmla="*/ 30791 w 33607"/>
              <a:gd name="connsiteY2" fmla="*/ 0 h 757131"/>
              <a:gd name="connsiteX3" fmla="*/ 17662 w 33607"/>
              <a:gd name="connsiteY3" fmla="*/ 123541 h 757131"/>
              <a:gd name="connsiteX4" fmla="*/ 0 w 33607"/>
              <a:gd name="connsiteY4" fmla="*/ 364743 h 757131"/>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072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9228 w 33607"/>
              <a:gd name="connsiteY1" fmla="*/ 323558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633590 h 633590"/>
              <a:gd name="connsiteX1" fmla="*/ 28915 w 33607"/>
              <a:gd name="connsiteY1" fmla="*/ 326500 h 633590"/>
              <a:gd name="connsiteX2" fmla="*/ 1251 w 33607"/>
              <a:gd name="connsiteY2" fmla="*/ 370622 h 633590"/>
              <a:gd name="connsiteX3" fmla="*/ 17662 w 33607"/>
              <a:gd name="connsiteY3" fmla="*/ 0 h 633590"/>
              <a:gd name="connsiteX4" fmla="*/ 0 w 33607"/>
              <a:gd name="connsiteY4" fmla="*/ 241202 h 633590"/>
              <a:gd name="connsiteX0" fmla="*/ 33607 w 33607"/>
              <a:gd name="connsiteY0" fmla="*/ 392388 h 392388"/>
              <a:gd name="connsiteX1" fmla="*/ 28915 w 33607"/>
              <a:gd name="connsiteY1" fmla="*/ 85298 h 392388"/>
              <a:gd name="connsiteX2" fmla="*/ 1251 w 33607"/>
              <a:gd name="connsiteY2" fmla="*/ 129420 h 392388"/>
              <a:gd name="connsiteX3" fmla="*/ 0 w 33607"/>
              <a:gd name="connsiteY3" fmla="*/ 0 h 392388"/>
              <a:gd name="connsiteX0" fmla="*/ 32826 w 32826"/>
              <a:gd name="connsiteY0" fmla="*/ 401212 h 401212"/>
              <a:gd name="connsiteX1" fmla="*/ 28134 w 32826"/>
              <a:gd name="connsiteY1" fmla="*/ 94122 h 401212"/>
              <a:gd name="connsiteX2" fmla="*/ 470 w 32826"/>
              <a:gd name="connsiteY2" fmla="*/ 138244 h 401212"/>
              <a:gd name="connsiteX3" fmla="*/ 0 w 32826"/>
              <a:gd name="connsiteY3" fmla="*/ 0 h 401212"/>
              <a:gd name="connsiteX0" fmla="*/ 32826 w 32826"/>
              <a:gd name="connsiteY0" fmla="*/ 401212 h 401212"/>
              <a:gd name="connsiteX1" fmla="*/ 28134 w 32826"/>
              <a:gd name="connsiteY1" fmla="*/ 94122 h 401212"/>
              <a:gd name="connsiteX2" fmla="*/ 783 w 32826"/>
              <a:gd name="connsiteY2" fmla="*/ 144127 h 401212"/>
              <a:gd name="connsiteX3" fmla="*/ 0 w 32826"/>
              <a:gd name="connsiteY3" fmla="*/ 0 h 401212"/>
              <a:gd name="connsiteX0" fmla="*/ 32513 w 32513"/>
              <a:gd name="connsiteY0" fmla="*/ 395329 h 395329"/>
              <a:gd name="connsiteX1" fmla="*/ 27821 w 32513"/>
              <a:gd name="connsiteY1" fmla="*/ 88239 h 395329"/>
              <a:gd name="connsiteX2" fmla="*/ 470 w 32513"/>
              <a:gd name="connsiteY2" fmla="*/ 138244 h 395329"/>
              <a:gd name="connsiteX3" fmla="*/ 0 w 32513"/>
              <a:gd name="connsiteY3" fmla="*/ 0 h 395329"/>
              <a:gd name="connsiteX0" fmla="*/ 32669 w 32669"/>
              <a:gd name="connsiteY0" fmla="*/ 412978 h 412978"/>
              <a:gd name="connsiteX1" fmla="*/ 27977 w 32669"/>
              <a:gd name="connsiteY1" fmla="*/ 105888 h 412978"/>
              <a:gd name="connsiteX2" fmla="*/ 626 w 32669"/>
              <a:gd name="connsiteY2" fmla="*/ 155893 h 412978"/>
              <a:gd name="connsiteX3" fmla="*/ 0 w 32669"/>
              <a:gd name="connsiteY3" fmla="*/ 0 h 412978"/>
              <a:gd name="connsiteX0" fmla="*/ 32776 w 32776"/>
              <a:gd name="connsiteY0" fmla="*/ 427220 h 427220"/>
              <a:gd name="connsiteX1" fmla="*/ 27977 w 32776"/>
              <a:gd name="connsiteY1" fmla="*/ 105888 h 427220"/>
              <a:gd name="connsiteX2" fmla="*/ 626 w 32776"/>
              <a:gd name="connsiteY2" fmla="*/ 155893 h 427220"/>
              <a:gd name="connsiteX3" fmla="*/ 0 w 32776"/>
              <a:gd name="connsiteY3" fmla="*/ 0 h 427220"/>
              <a:gd name="connsiteX0" fmla="*/ 32776 w 32776"/>
              <a:gd name="connsiteY0" fmla="*/ 406040 h 406040"/>
              <a:gd name="connsiteX1" fmla="*/ 27977 w 32776"/>
              <a:gd name="connsiteY1" fmla="*/ 84708 h 406040"/>
              <a:gd name="connsiteX2" fmla="*/ 626 w 32776"/>
              <a:gd name="connsiteY2" fmla="*/ 134713 h 406040"/>
              <a:gd name="connsiteX3" fmla="*/ 0 w 32776"/>
              <a:gd name="connsiteY3" fmla="*/ 0 h 406040"/>
            </a:gdLst>
            <a:ahLst/>
            <a:cxnLst>
              <a:cxn ang="0">
                <a:pos x="connsiteX0" y="connsiteY0"/>
              </a:cxn>
              <a:cxn ang="0">
                <a:pos x="connsiteX1" y="connsiteY1"/>
              </a:cxn>
              <a:cxn ang="0">
                <a:pos x="connsiteX2" y="connsiteY2"/>
              </a:cxn>
              <a:cxn ang="0">
                <a:pos x="connsiteX3" y="connsiteY3"/>
              </a:cxn>
            </a:cxnLst>
            <a:rect l="l" t="t" r="r" b="b"/>
            <a:pathLst>
              <a:path w="32776" h="406040">
                <a:moveTo>
                  <a:pt x="32776" y="406040"/>
                </a:moveTo>
                <a:cubicBezTo>
                  <a:pt x="31264" y="301716"/>
                  <a:pt x="29489" y="189032"/>
                  <a:pt x="27977" y="84708"/>
                </a:cubicBezTo>
                <a:lnTo>
                  <a:pt x="626" y="134713"/>
                </a:lnTo>
                <a:cubicBezTo>
                  <a:pt x="469" y="88632"/>
                  <a:pt x="157" y="4608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1" name="フリーフォーム 340"/>
          <p:cNvSpPr/>
          <p:nvPr/>
        </p:nvSpPr>
        <p:spPr>
          <a:xfrm rot="16200000">
            <a:off x="4580575" y="3721962"/>
            <a:ext cx="199942" cy="7206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425957"/>
              <a:gd name="connsiteY0" fmla="*/ 0 h 294408"/>
              <a:gd name="connsiteX1" fmla="*/ 425957 w 425957"/>
              <a:gd name="connsiteY1" fmla="*/ 294408 h 294408"/>
              <a:gd name="connsiteX0" fmla="*/ 0 w 422375"/>
              <a:gd name="connsiteY0" fmla="*/ 0 h 295845"/>
              <a:gd name="connsiteX1" fmla="*/ 422375 w 422375"/>
              <a:gd name="connsiteY1" fmla="*/ 295845 h 295845"/>
            </a:gdLst>
            <a:ahLst/>
            <a:cxnLst>
              <a:cxn ang="0">
                <a:pos x="connsiteX0" y="connsiteY0"/>
              </a:cxn>
              <a:cxn ang="0">
                <a:pos x="connsiteX1" y="connsiteY1"/>
              </a:cxn>
            </a:cxnLst>
            <a:rect l="l" t="t" r="r" b="b"/>
            <a:pathLst>
              <a:path w="422375" h="295845">
                <a:moveTo>
                  <a:pt x="0" y="0"/>
                </a:moveTo>
                <a:lnTo>
                  <a:pt x="422375" y="2958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2" name="フリーフォーム 341"/>
          <p:cNvSpPr/>
          <p:nvPr/>
        </p:nvSpPr>
        <p:spPr>
          <a:xfrm rot="16200000">
            <a:off x="4269120" y="4188571"/>
            <a:ext cx="438967" cy="31302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578848"/>
              <a:gd name="connsiteY0" fmla="*/ 0 h 155471"/>
              <a:gd name="connsiteX1" fmla="*/ 578848 w 578848"/>
              <a:gd name="connsiteY1" fmla="*/ 155471 h 155471"/>
              <a:gd name="connsiteX0" fmla="*/ 0 w 422375"/>
              <a:gd name="connsiteY0" fmla="*/ 0 h 293690"/>
              <a:gd name="connsiteX1" fmla="*/ 422375 w 422375"/>
              <a:gd name="connsiteY1" fmla="*/ 293690 h 293690"/>
              <a:gd name="connsiteX0" fmla="*/ 0 w 886577"/>
              <a:gd name="connsiteY0" fmla="*/ 0 h 279141"/>
              <a:gd name="connsiteX1" fmla="*/ 886577 w 886577"/>
              <a:gd name="connsiteY1" fmla="*/ 279141 h 279141"/>
              <a:gd name="connsiteX0" fmla="*/ 0 w 130293"/>
              <a:gd name="connsiteY0" fmla="*/ 0 h 93117"/>
              <a:gd name="connsiteX1" fmla="*/ 130293 w 130293"/>
              <a:gd name="connsiteY1" fmla="*/ 93117 h 93117"/>
              <a:gd name="connsiteX0" fmla="*/ 740883 w 871176"/>
              <a:gd name="connsiteY0" fmla="*/ 0 h 93117"/>
              <a:gd name="connsiteX1" fmla="*/ 142 w 871176"/>
              <a:gd name="connsiteY1" fmla="*/ 47390 h 93117"/>
              <a:gd name="connsiteX2" fmla="*/ 871176 w 871176"/>
              <a:gd name="connsiteY2" fmla="*/ 93117 h 93117"/>
              <a:gd name="connsiteX0" fmla="*/ 740741 w 871034"/>
              <a:gd name="connsiteY0" fmla="*/ 0 h 93117"/>
              <a:gd name="connsiteX1" fmla="*/ 0 w 871034"/>
              <a:gd name="connsiteY1" fmla="*/ 47390 h 93117"/>
              <a:gd name="connsiteX2" fmla="*/ 871034 w 871034"/>
              <a:gd name="connsiteY2" fmla="*/ 93117 h 93117"/>
              <a:gd name="connsiteX0" fmla="*/ 745956 w 871034"/>
              <a:gd name="connsiteY0" fmla="*/ 0 h 91039"/>
              <a:gd name="connsiteX1" fmla="*/ 0 w 871034"/>
              <a:gd name="connsiteY1" fmla="*/ 45312 h 91039"/>
              <a:gd name="connsiteX2" fmla="*/ 871034 w 871034"/>
              <a:gd name="connsiteY2" fmla="*/ 91039 h 9103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7019"/>
              <a:gd name="connsiteX1" fmla="*/ 0 w 871034"/>
              <a:gd name="connsiteY1" fmla="*/ 45312 h 117019"/>
              <a:gd name="connsiteX2" fmla="*/ 119963 w 871034"/>
              <a:gd name="connsiteY2" fmla="*/ 117019 h 117019"/>
              <a:gd name="connsiteX3" fmla="*/ 871034 w 871034"/>
              <a:gd name="connsiteY3" fmla="*/ 91039 h 117019"/>
              <a:gd name="connsiteX0" fmla="*/ 745956 w 871034"/>
              <a:gd name="connsiteY0" fmla="*/ 0 h 110784"/>
              <a:gd name="connsiteX1" fmla="*/ 0 w 871034"/>
              <a:gd name="connsiteY1" fmla="*/ 45312 h 110784"/>
              <a:gd name="connsiteX2" fmla="*/ 99100 w 871034"/>
              <a:gd name="connsiteY2" fmla="*/ 110784 h 110784"/>
              <a:gd name="connsiteX3" fmla="*/ 871034 w 871034"/>
              <a:gd name="connsiteY3" fmla="*/ 91039 h 110784"/>
              <a:gd name="connsiteX0" fmla="*/ 745956 w 871034"/>
              <a:gd name="connsiteY0" fmla="*/ 0 h 124464"/>
              <a:gd name="connsiteX1" fmla="*/ 0 w 871034"/>
              <a:gd name="connsiteY1" fmla="*/ 45312 h 124464"/>
              <a:gd name="connsiteX2" fmla="*/ 99100 w 871034"/>
              <a:gd name="connsiteY2" fmla="*/ 110784 h 124464"/>
              <a:gd name="connsiteX3" fmla="*/ 208631 w 871034"/>
              <a:gd name="connsiteY3" fmla="*/ 124294 h 124464"/>
              <a:gd name="connsiteX4" fmla="*/ 871034 w 871034"/>
              <a:gd name="connsiteY4" fmla="*/ 91039 h 124464"/>
              <a:gd name="connsiteX0" fmla="*/ 745956 w 855386"/>
              <a:gd name="connsiteY0" fmla="*/ 0 h 124464"/>
              <a:gd name="connsiteX1" fmla="*/ 0 w 855386"/>
              <a:gd name="connsiteY1" fmla="*/ 45312 h 124464"/>
              <a:gd name="connsiteX2" fmla="*/ 99100 w 855386"/>
              <a:gd name="connsiteY2" fmla="*/ 110784 h 124464"/>
              <a:gd name="connsiteX3" fmla="*/ 208631 w 855386"/>
              <a:gd name="connsiteY3" fmla="*/ 124294 h 124464"/>
              <a:gd name="connsiteX4" fmla="*/ 855386 w 855386"/>
              <a:gd name="connsiteY4" fmla="*/ 84804 h 124464"/>
              <a:gd name="connsiteX0" fmla="*/ 745956 w 891897"/>
              <a:gd name="connsiteY0" fmla="*/ 0 h 124464"/>
              <a:gd name="connsiteX1" fmla="*/ 0 w 891897"/>
              <a:gd name="connsiteY1" fmla="*/ 45312 h 124464"/>
              <a:gd name="connsiteX2" fmla="*/ 99100 w 891897"/>
              <a:gd name="connsiteY2" fmla="*/ 110784 h 124464"/>
              <a:gd name="connsiteX3" fmla="*/ 208631 w 891897"/>
              <a:gd name="connsiteY3" fmla="*/ 124294 h 124464"/>
              <a:gd name="connsiteX4" fmla="*/ 891897 w 891897"/>
              <a:gd name="connsiteY4" fmla="*/ 84804 h 12446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4294"/>
              <a:gd name="connsiteX1" fmla="*/ 0 w 891897"/>
              <a:gd name="connsiteY1" fmla="*/ 45312 h 124294"/>
              <a:gd name="connsiteX2" fmla="*/ 99100 w 891897"/>
              <a:gd name="connsiteY2" fmla="*/ 110784 h 124294"/>
              <a:gd name="connsiteX3" fmla="*/ 208631 w 891897"/>
              <a:gd name="connsiteY3" fmla="*/ 124294 h 124294"/>
              <a:gd name="connsiteX4" fmla="*/ 891897 w 891897"/>
              <a:gd name="connsiteY4" fmla="*/ 84804 h 124294"/>
              <a:gd name="connsiteX0" fmla="*/ 745956 w 891897"/>
              <a:gd name="connsiteY0" fmla="*/ 0 h 126372"/>
              <a:gd name="connsiteX1" fmla="*/ 0 w 891897"/>
              <a:gd name="connsiteY1" fmla="*/ 45312 h 126372"/>
              <a:gd name="connsiteX2" fmla="*/ 99100 w 891897"/>
              <a:gd name="connsiteY2" fmla="*/ 110784 h 126372"/>
              <a:gd name="connsiteX3" fmla="*/ 182552 w 891897"/>
              <a:gd name="connsiteY3" fmla="*/ 126372 h 126372"/>
              <a:gd name="connsiteX4" fmla="*/ 891897 w 891897"/>
              <a:gd name="connsiteY4" fmla="*/ 84804 h 126372"/>
              <a:gd name="connsiteX0" fmla="*/ 745956 w 891897"/>
              <a:gd name="connsiteY0" fmla="*/ 0 h 128493"/>
              <a:gd name="connsiteX1" fmla="*/ 0 w 891897"/>
              <a:gd name="connsiteY1" fmla="*/ 45312 h 128493"/>
              <a:gd name="connsiteX2" fmla="*/ 99100 w 891897"/>
              <a:gd name="connsiteY2" fmla="*/ 110784 h 128493"/>
              <a:gd name="connsiteX3" fmla="*/ 182552 w 891897"/>
              <a:gd name="connsiteY3" fmla="*/ 126372 h 128493"/>
              <a:gd name="connsiteX4" fmla="*/ 891897 w 891897"/>
              <a:gd name="connsiteY4" fmla="*/ 84804 h 128493"/>
              <a:gd name="connsiteX0" fmla="*/ 745956 w 891897"/>
              <a:gd name="connsiteY0" fmla="*/ 0 h 127163"/>
              <a:gd name="connsiteX1" fmla="*/ 0 w 891897"/>
              <a:gd name="connsiteY1" fmla="*/ 45312 h 127163"/>
              <a:gd name="connsiteX2" fmla="*/ 99100 w 891897"/>
              <a:gd name="connsiteY2" fmla="*/ 110784 h 127163"/>
              <a:gd name="connsiteX3" fmla="*/ 182552 w 891897"/>
              <a:gd name="connsiteY3" fmla="*/ 126372 h 127163"/>
              <a:gd name="connsiteX4" fmla="*/ 891897 w 891897"/>
              <a:gd name="connsiteY4" fmla="*/ 84804 h 127163"/>
              <a:gd name="connsiteX0" fmla="*/ 745956 w 891897"/>
              <a:gd name="connsiteY0" fmla="*/ 0 h 127447"/>
              <a:gd name="connsiteX1" fmla="*/ 0 w 891897"/>
              <a:gd name="connsiteY1" fmla="*/ 45312 h 127447"/>
              <a:gd name="connsiteX2" fmla="*/ 99100 w 891897"/>
              <a:gd name="connsiteY2" fmla="*/ 110784 h 127447"/>
              <a:gd name="connsiteX3" fmla="*/ 182552 w 891897"/>
              <a:gd name="connsiteY3" fmla="*/ 126372 h 127447"/>
              <a:gd name="connsiteX4" fmla="*/ 891897 w 891897"/>
              <a:gd name="connsiteY4" fmla="*/ 84804 h 127447"/>
              <a:gd name="connsiteX0" fmla="*/ 745956 w 891897"/>
              <a:gd name="connsiteY0" fmla="*/ 0 h 127658"/>
              <a:gd name="connsiteX1" fmla="*/ 0 w 891897"/>
              <a:gd name="connsiteY1" fmla="*/ 45312 h 127658"/>
              <a:gd name="connsiteX2" fmla="*/ 99100 w 891897"/>
              <a:gd name="connsiteY2" fmla="*/ 110784 h 127658"/>
              <a:gd name="connsiteX3" fmla="*/ 182552 w 891897"/>
              <a:gd name="connsiteY3" fmla="*/ 126372 h 127658"/>
              <a:gd name="connsiteX4" fmla="*/ 891897 w 891897"/>
              <a:gd name="connsiteY4" fmla="*/ 84804 h 127658"/>
              <a:gd name="connsiteX0" fmla="*/ 745956 w 891897"/>
              <a:gd name="connsiteY0" fmla="*/ 0 h 127335"/>
              <a:gd name="connsiteX1" fmla="*/ 0 w 891897"/>
              <a:gd name="connsiteY1" fmla="*/ 45312 h 127335"/>
              <a:gd name="connsiteX2" fmla="*/ 99100 w 891897"/>
              <a:gd name="connsiteY2" fmla="*/ 110784 h 127335"/>
              <a:gd name="connsiteX3" fmla="*/ 182552 w 891897"/>
              <a:gd name="connsiteY3" fmla="*/ 126372 h 127335"/>
              <a:gd name="connsiteX4" fmla="*/ 891897 w 891897"/>
              <a:gd name="connsiteY4" fmla="*/ 84804 h 127335"/>
              <a:gd name="connsiteX0" fmla="*/ 745956 w 891897"/>
              <a:gd name="connsiteY0" fmla="*/ 0 h 126872"/>
              <a:gd name="connsiteX1" fmla="*/ 0 w 891897"/>
              <a:gd name="connsiteY1" fmla="*/ 45312 h 126872"/>
              <a:gd name="connsiteX2" fmla="*/ 99100 w 891897"/>
              <a:gd name="connsiteY2" fmla="*/ 110784 h 126872"/>
              <a:gd name="connsiteX3" fmla="*/ 182552 w 891897"/>
              <a:gd name="connsiteY3" fmla="*/ 126372 h 126872"/>
              <a:gd name="connsiteX4" fmla="*/ 891897 w 891897"/>
              <a:gd name="connsiteY4" fmla="*/ 84804 h 126872"/>
              <a:gd name="connsiteX0" fmla="*/ 745956 w 891897"/>
              <a:gd name="connsiteY0" fmla="*/ 0 h 127069"/>
              <a:gd name="connsiteX1" fmla="*/ 0 w 891897"/>
              <a:gd name="connsiteY1" fmla="*/ 45312 h 127069"/>
              <a:gd name="connsiteX2" fmla="*/ 88669 w 891897"/>
              <a:gd name="connsiteY2" fmla="*/ 113555 h 127069"/>
              <a:gd name="connsiteX3" fmla="*/ 182552 w 891897"/>
              <a:gd name="connsiteY3" fmla="*/ 126372 h 127069"/>
              <a:gd name="connsiteX4" fmla="*/ 891897 w 891897"/>
              <a:gd name="connsiteY4" fmla="*/ 84804 h 127069"/>
              <a:gd name="connsiteX0" fmla="*/ 781783 w 891897"/>
              <a:gd name="connsiteY0" fmla="*/ 0 h 128506"/>
              <a:gd name="connsiteX1" fmla="*/ 0 w 891897"/>
              <a:gd name="connsiteY1" fmla="*/ 46749 h 128506"/>
              <a:gd name="connsiteX2" fmla="*/ 88669 w 891897"/>
              <a:gd name="connsiteY2" fmla="*/ 114992 h 128506"/>
              <a:gd name="connsiteX3" fmla="*/ 182552 w 891897"/>
              <a:gd name="connsiteY3" fmla="*/ 127809 h 128506"/>
              <a:gd name="connsiteX4" fmla="*/ 891897 w 891897"/>
              <a:gd name="connsiteY4" fmla="*/ 86241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4578 h 128506"/>
              <a:gd name="connsiteX0" fmla="*/ 781783 w 925123"/>
              <a:gd name="connsiteY0" fmla="*/ 0 h 128506"/>
              <a:gd name="connsiteX1" fmla="*/ 0 w 925123"/>
              <a:gd name="connsiteY1" fmla="*/ 46749 h 128506"/>
              <a:gd name="connsiteX2" fmla="*/ 88669 w 925123"/>
              <a:gd name="connsiteY2" fmla="*/ 114992 h 128506"/>
              <a:gd name="connsiteX3" fmla="*/ 182552 w 925123"/>
              <a:gd name="connsiteY3" fmla="*/ 127809 h 128506"/>
              <a:gd name="connsiteX4" fmla="*/ 925123 w 925123"/>
              <a:gd name="connsiteY4" fmla="*/ 87072 h 128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23" h="128506">
                <a:moveTo>
                  <a:pt x="781783" y="0"/>
                </a:moveTo>
                <a:lnTo>
                  <a:pt x="0" y="46749"/>
                </a:lnTo>
                <a:lnTo>
                  <a:pt x="88669" y="114992"/>
                </a:lnTo>
                <a:cubicBezTo>
                  <a:pt x="114749" y="126425"/>
                  <a:pt x="126917" y="130234"/>
                  <a:pt x="182552" y="127809"/>
                </a:cubicBezTo>
                <a:lnTo>
                  <a:pt x="925123" y="870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3" name="フリーフォーム 342"/>
          <p:cNvSpPr/>
          <p:nvPr/>
        </p:nvSpPr>
        <p:spPr>
          <a:xfrm rot="16200000">
            <a:off x="3612724" y="3533871"/>
            <a:ext cx="1061605" cy="27577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Lst>
            <a:ahLst/>
            <a:cxnLst>
              <a:cxn ang="0">
                <a:pos x="connsiteX0" y="connsiteY0"/>
              </a:cxn>
              <a:cxn ang="0">
                <a:pos x="connsiteX1" y="connsiteY1"/>
              </a:cxn>
            </a:cxnLst>
            <a:rect l="l" t="t" r="r" b="b"/>
            <a:pathLst>
              <a:path w="2228968" h="113209">
                <a:moveTo>
                  <a:pt x="2228968" y="0"/>
                </a:moveTo>
                <a:lnTo>
                  <a:pt x="0" y="1132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4" name="フリーフォーム 343"/>
          <p:cNvSpPr/>
          <p:nvPr/>
        </p:nvSpPr>
        <p:spPr>
          <a:xfrm rot="16200000">
            <a:off x="2911066" y="3735972"/>
            <a:ext cx="1032914" cy="2951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1060639 w 1060639"/>
              <a:gd name="connsiteY0" fmla="*/ 0 h 147850"/>
              <a:gd name="connsiteX1" fmla="*/ 0 w 1060639"/>
              <a:gd name="connsiteY1" fmla="*/ 147850 h 147850"/>
              <a:gd name="connsiteX0" fmla="*/ 2228968 w 2228968"/>
              <a:gd name="connsiteY0" fmla="*/ 0 h 113209"/>
              <a:gd name="connsiteX1" fmla="*/ 0 w 2228968"/>
              <a:gd name="connsiteY1" fmla="*/ 113209 h 113209"/>
              <a:gd name="connsiteX0" fmla="*/ 1863865 w 1863865"/>
              <a:gd name="connsiteY0" fmla="*/ 0 h 174178"/>
              <a:gd name="connsiteX1" fmla="*/ 0 w 1863865"/>
              <a:gd name="connsiteY1" fmla="*/ 174178 h 174178"/>
              <a:gd name="connsiteX0" fmla="*/ 1863865 w 1863865"/>
              <a:gd name="connsiteY0" fmla="*/ 0 h 180066"/>
              <a:gd name="connsiteX1" fmla="*/ 39988 w 1863865"/>
              <a:gd name="connsiteY1" fmla="*/ 180066 h 180066"/>
              <a:gd name="connsiteX2" fmla="*/ 0 w 1863865"/>
              <a:gd name="connsiteY2"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1863865 w 1863865"/>
              <a:gd name="connsiteY0" fmla="*/ 0 h 180066"/>
              <a:gd name="connsiteX1" fmla="*/ 1528217 w 1863865"/>
              <a:gd name="connsiteY1" fmla="*/ 92770 h 180066"/>
              <a:gd name="connsiteX2" fmla="*/ 39988 w 1863865"/>
              <a:gd name="connsiteY2" fmla="*/ 180066 h 180066"/>
              <a:gd name="connsiteX3" fmla="*/ 0 w 1863865"/>
              <a:gd name="connsiteY3" fmla="*/ 174178 h 180066"/>
              <a:gd name="connsiteX0" fmla="*/ 2176810 w 2176810"/>
              <a:gd name="connsiteY0" fmla="*/ 0 h 121176"/>
              <a:gd name="connsiteX1" fmla="*/ 1528217 w 2176810"/>
              <a:gd name="connsiteY1" fmla="*/ 33880 h 121176"/>
              <a:gd name="connsiteX2" fmla="*/ 39988 w 2176810"/>
              <a:gd name="connsiteY2" fmla="*/ 121176 h 121176"/>
              <a:gd name="connsiteX3" fmla="*/ 0 w 2176810"/>
              <a:gd name="connsiteY3" fmla="*/ 115288 h 121176"/>
              <a:gd name="connsiteX0" fmla="*/ 2176810 w 2176810"/>
              <a:gd name="connsiteY0" fmla="*/ 0 h 121176"/>
              <a:gd name="connsiteX1" fmla="*/ 39988 w 2176810"/>
              <a:gd name="connsiteY1" fmla="*/ 121176 h 121176"/>
              <a:gd name="connsiteX2" fmla="*/ 0 w 2176810"/>
              <a:gd name="connsiteY2" fmla="*/ 115288 h 121176"/>
              <a:gd name="connsiteX0" fmla="*/ 2169856 w 2169856"/>
              <a:gd name="connsiteY0" fmla="*/ 0 h 121176"/>
              <a:gd name="connsiteX1" fmla="*/ 33034 w 2169856"/>
              <a:gd name="connsiteY1" fmla="*/ 121176 h 121176"/>
              <a:gd name="connsiteX2" fmla="*/ 0 w 2169856"/>
              <a:gd name="connsiteY2" fmla="*/ 114595 h 121176"/>
            </a:gdLst>
            <a:ahLst/>
            <a:cxnLst>
              <a:cxn ang="0">
                <a:pos x="connsiteX0" y="connsiteY0"/>
              </a:cxn>
              <a:cxn ang="0">
                <a:pos x="connsiteX1" y="connsiteY1"/>
              </a:cxn>
              <a:cxn ang="0">
                <a:pos x="connsiteX2" y="connsiteY2"/>
              </a:cxn>
            </a:cxnLst>
            <a:rect l="l" t="t" r="r" b="b"/>
            <a:pathLst>
              <a:path w="2169856" h="121176">
                <a:moveTo>
                  <a:pt x="2169856" y="0"/>
                </a:moveTo>
                <a:lnTo>
                  <a:pt x="33034" y="121176"/>
                </a:lnTo>
                <a:lnTo>
                  <a:pt x="0" y="11459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5" name="フリーフォーム 344"/>
          <p:cNvSpPr/>
          <p:nvPr/>
        </p:nvSpPr>
        <p:spPr>
          <a:xfrm rot="16200000">
            <a:off x="2793433" y="3099205"/>
            <a:ext cx="216032" cy="7619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511"/>
              <a:gd name="connsiteY0" fmla="*/ 0 h 312794"/>
              <a:gd name="connsiteX1" fmla="*/ 455511 w 455511"/>
              <a:gd name="connsiteY1" fmla="*/ 312794 h 312794"/>
            </a:gdLst>
            <a:ahLst/>
            <a:cxnLst>
              <a:cxn ang="0">
                <a:pos x="connsiteX0" y="connsiteY0"/>
              </a:cxn>
              <a:cxn ang="0">
                <a:pos x="connsiteX1" y="connsiteY1"/>
              </a:cxn>
            </a:cxnLst>
            <a:rect l="l" t="t" r="r" b="b"/>
            <a:pathLst>
              <a:path w="455511" h="312794">
                <a:moveTo>
                  <a:pt x="0" y="0"/>
                </a:moveTo>
                <a:lnTo>
                  <a:pt x="455511" y="312794"/>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6" name="フリーフォーム 345"/>
          <p:cNvSpPr/>
          <p:nvPr/>
        </p:nvSpPr>
        <p:spPr>
          <a:xfrm rot="16200000">
            <a:off x="3550331" y="2902676"/>
            <a:ext cx="214287" cy="70444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455406"/>
              <a:gd name="connsiteY0" fmla="*/ 0 h 283644"/>
              <a:gd name="connsiteX1" fmla="*/ 455406 w 455406"/>
              <a:gd name="connsiteY1" fmla="*/ 283644 h 283644"/>
              <a:gd name="connsiteX0" fmla="*/ 0 w 451929"/>
              <a:gd name="connsiteY0" fmla="*/ 0 h 289187"/>
              <a:gd name="connsiteX1" fmla="*/ 451929 w 451929"/>
              <a:gd name="connsiteY1" fmla="*/ 289187 h 289187"/>
            </a:gdLst>
            <a:ahLst/>
            <a:cxnLst>
              <a:cxn ang="0">
                <a:pos x="connsiteX0" y="connsiteY0"/>
              </a:cxn>
              <a:cxn ang="0">
                <a:pos x="connsiteX1" y="connsiteY1"/>
              </a:cxn>
            </a:cxnLst>
            <a:rect l="l" t="t" r="r" b="b"/>
            <a:pathLst>
              <a:path w="451929" h="289187">
                <a:moveTo>
                  <a:pt x="0" y="0"/>
                </a:moveTo>
                <a:lnTo>
                  <a:pt x="451929" y="28918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7" name="フリーフォーム 346"/>
          <p:cNvSpPr/>
          <p:nvPr/>
        </p:nvSpPr>
        <p:spPr>
          <a:xfrm rot="16200000">
            <a:off x="2028881" y="3372697"/>
            <a:ext cx="221038" cy="68587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406792"/>
              <a:gd name="connsiteY0" fmla="*/ 0 h 288077"/>
              <a:gd name="connsiteX1" fmla="*/ 406792 w 406792"/>
              <a:gd name="connsiteY1" fmla="*/ 288077 h 288077"/>
              <a:gd name="connsiteX0" fmla="*/ 0 w 419248"/>
              <a:gd name="connsiteY0" fmla="*/ 0 h 291403"/>
              <a:gd name="connsiteX1" fmla="*/ 419248 w 419248"/>
              <a:gd name="connsiteY1" fmla="*/ 291403 h 291403"/>
              <a:gd name="connsiteX0" fmla="*/ 0 w 909531"/>
              <a:gd name="connsiteY0" fmla="*/ 0 h 609411"/>
              <a:gd name="connsiteX1" fmla="*/ 909531 w 909531"/>
              <a:gd name="connsiteY1" fmla="*/ 609411 h 609411"/>
              <a:gd name="connsiteX0" fmla="*/ 0 w 909531"/>
              <a:gd name="connsiteY0" fmla="*/ 0 h 609411"/>
              <a:gd name="connsiteX1" fmla="*/ 443239 w 909531"/>
              <a:gd name="connsiteY1" fmla="*/ 318631 h 609411"/>
              <a:gd name="connsiteX2" fmla="*/ 909531 w 909531"/>
              <a:gd name="connsiteY2" fmla="*/ 609411 h 609411"/>
              <a:gd name="connsiteX0" fmla="*/ 0 w 925178"/>
              <a:gd name="connsiteY0" fmla="*/ 0 h 610450"/>
              <a:gd name="connsiteX1" fmla="*/ 458886 w 925178"/>
              <a:gd name="connsiteY1" fmla="*/ 319670 h 610450"/>
              <a:gd name="connsiteX2" fmla="*/ 925178 w 925178"/>
              <a:gd name="connsiteY2" fmla="*/ 610450 h 610450"/>
              <a:gd name="connsiteX0" fmla="*/ 0 w 925178"/>
              <a:gd name="connsiteY0" fmla="*/ 0 h 610450"/>
              <a:gd name="connsiteX1" fmla="*/ 464102 w 925178"/>
              <a:gd name="connsiteY1" fmla="*/ 318631 h 610450"/>
              <a:gd name="connsiteX2" fmla="*/ 925178 w 925178"/>
              <a:gd name="connsiteY2" fmla="*/ 610450 h 610450"/>
              <a:gd name="connsiteX0" fmla="*/ 0 w 464102"/>
              <a:gd name="connsiteY0" fmla="*/ 0 h 318631"/>
              <a:gd name="connsiteX1" fmla="*/ 464102 w 464102"/>
              <a:gd name="connsiteY1" fmla="*/ 318631 h 318631"/>
              <a:gd name="connsiteX0" fmla="*/ 0 w 281550"/>
              <a:gd name="connsiteY0" fmla="*/ 0 h 192883"/>
              <a:gd name="connsiteX1" fmla="*/ 281550 w 281550"/>
              <a:gd name="connsiteY1" fmla="*/ 192883 h 192883"/>
              <a:gd name="connsiteX0" fmla="*/ 0 w 281550"/>
              <a:gd name="connsiteY0" fmla="*/ 0 h 196001"/>
              <a:gd name="connsiteX1" fmla="*/ 281550 w 281550"/>
              <a:gd name="connsiteY1" fmla="*/ 196001 h 196001"/>
              <a:gd name="connsiteX0" fmla="*/ 0 w 281550"/>
              <a:gd name="connsiteY0" fmla="*/ 0 h 196001"/>
              <a:gd name="connsiteX1" fmla="*/ 281550 w 281550"/>
              <a:gd name="connsiteY1" fmla="*/ 196001 h 196001"/>
              <a:gd name="connsiteX0" fmla="*/ 0 w 328491"/>
              <a:gd name="connsiteY0" fmla="*/ 0 h 226139"/>
              <a:gd name="connsiteX1" fmla="*/ 328491 w 328491"/>
              <a:gd name="connsiteY1" fmla="*/ 226139 h 226139"/>
              <a:gd name="connsiteX0" fmla="*/ 0 w 218960"/>
              <a:gd name="connsiteY0" fmla="*/ 0 h 151314"/>
              <a:gd name="connsiteX1" fmla="*/ 218960 w 218960"/>
              <a:gd name="connsiteY1" fmla="*/ 151314 h 151314"/>
              <a:gd name="connsiteX0" fmla="*/ 0 w 389341"/>
              <a:gd name="connsiteY0" fmla="*/ 0 h 280180"/>
              <a:gd name="connsiteX1" fmla="*/ 389341 w 389341"/>
              <a:gd name="connsiteY1" fmla="*/ 280180 h 280180"/>
              <a:gd name="connsiteX0" fmla="*/ 0 w 396295"/>
              <a:gd name="connsiteY0" fmla="*/ 0 h 284337"/>
              <a:gd name="connsiteX1" fmla="*/ 396295 w 396295"/>
              <a:gd name="connsiteY1" fmla="*/ 284337 h 284337"/>
              <a:gd name="connsiteX0" fmla="*/ 0 w 420635"/>
              <a:gd name="connsiteY0" fmla="*/ 0 h 286415"/>
              <a:gd name="connsiteX1" fmla="*/ 420635 w 420635"/>
              <a:gd name="connsiteY1" fmla="*/ 286415 h 286415"/>
              <a:gd name="connsiteX0" fmla="*/ 0 w 424112"/>
              <a:gd name="connsiteY0" fmla="*/ 0 h 289879"/>
              <a:gd name="connsiteX1" fmla="*/ 424112 w 424112"/>
              <a:gd name="connsiteY1" fmla="*/ 289879 h 289879"/>
              <a:gd name="connsiteX0" fmla="*/ 0 w 444975"/>
              <a:gd name="connsiteY0" fmla="*/ 0 h 306507"/>
              <a:gd name="connsiteX1" fmla="*/ 444975 w 444975"/>
              <a:gd name="connsiteY1" fmla="*/ 306507 h 306507"/>
              <a:gd name="connsiteX0" fmla="*/ 0 w 451929"/>
              <a:gd name="connsiteY0" fmla="*/ 0 h 311357"/>
              <a:gd name="connsiteX1" fmla="*/ 451929 w 451929"/>
              <a:gd name="connsiteY1" fmla="*/ 311357 h 311357"/>
              <a:gd name="connsiteX0" fmla="*/ 0 w 319797"/>
              <a:gd name="connsiteY0" fmla="*/ 0 h 320364"/>
              <a:gd name="connsiteX1" fmla="*/ 319797 w 319797"/>
              <a:gd name="connsiteY1" fmla="*/ 320364 h 320364"/>
              <a:gd name="connsiteX0" fmla="*/ 173866 w 493663"/>
              <a:gd name="connsiteY0" fmla="*/ 0 h 320364"/>
              <a:gd name="connsiteX1" fmla="*/ 1645 w 493663"/>
              <a:gd name="connsiteY1" fmla="*/ 66441 h 320364"/>
              <a:gd name="connsiteX2" fmla="*/ 493663 w 493663"/>
              <a:gd name="connsiteY2" fmla="*/ 320364 h 320364"/>
              <a:gd name="connsiteX0" fmla="*/ 172221 w 492018"/>
              <a:gd name="connsiteY0" fmla="*/ 0 h 320364"/>
              <a:gd name="connsiteX1" fmla="*/ 0 w 492018"/>
              <a:gd name="connsiteY1" fmla="*/ 66441 h 320364"/>
              <a:gd name="connsiteX2" fmla="*/ 492018 w 492018"/>
              <a:gd name="connsiteY2" fmla="*/ 320364 h 320364"/>
              <a:gd name="connsiteX0" fmla="*/ 0 w 319797"/>
              <a:gd name="connsiteY0" fmla="*/ 0 h 320364"/>
              <a:gd name="connsiteX1" fmla="*/ 15546 w 319797"/>
              <a:gd name="connsiteY1" fmla="*/ 17250 h 320364"/>
              <a:gd name="connsiteX2" fmla="*/ 319797 w 319797"/>
              <a:gd name="connsiteY2" fmla="*/ 320364 h 320364"/>
              <a:gd name="connsiteX0" fmla="*/ 0 w 465838"/>
              <a:gd name="connsiteY0" fmla="*/ 0 h 281566"/>
              <a:gd name="connsiteX1" fmla="*/ 15546 w 465838"/>
              <a:gd name="connsiteY1" fmla="*/ 17250 h 281566"/>
              <a:gd name="connsiteX2" fmla="*/ 465838 w 465838"/>
              <a:gd name="connsiteY2" fmla="*/ 281566 h 281566"/>
            </a:gdLst>
            <a:ahLst/>
            <a:cxnLst>
              <a:cxn ang="0">
                <a:pos x="connsiteX0" y="connsiteY0"/>
              </a:cxn>
              <a:cxn ang="0">
                <a:pos x="connsiteX1" y="connsiteY1"/>
              </a:cxn>
              <a:cxn ang="0">
                <a:pos x="connsiteX2" y="connsiteY2"/>
              </a:cxn>
            </a:cxnLst>
            <a:rect l="l" t="t" r="r" b="b"/>
            <a:pathLst>
              <a:path w="465838" h="281566">
                <a:moveTo>
                  <a:pt x="0" y="0"/>
                </a:moveTo>
                <a:lnTo>
                  <a:pt x="15546" y="17250"/>
                </a:lnTo>
                <a:lnTo>
                  <a:pt x="465838" y="28156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8" name="フリーフォーム 347"/>
          <p:cNvSpPr/>
          <p:nvPr/>
        </p:nvSpPr>
        <p:spPr>
          <a:xfrm rot="16200000">
            <a:off x="4702597" y="6479983"/>
            <a:ext cx="2474668" cy="1728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0129"/>
              <a:gd name="connsiteY0" fmla="*/ 17722 h 17722"/>
              <a:gd name="connsiteX1" fmla="*/ 70129 w 70129"/>
              <a:gd name="connsiteY1" fmla="*/ 0 h 17722"/>
              <a:gd name="connsiteX0" fmla="*/ 0 w 70129"/>
              <a:gd name="connsiteY0" fmla="*/ 17722 h 17722"/>
              <a:gd name="connsiteX1" fmla="*/ 68983 w 70129"/>
              <a:gd name="connsiteY1" fmla="*/ 693 h 17722"/>
              <a:gd name="connsiteX2" fmla="*/ 70129 w 70129"/>
              <a:gd name="connsiteY2" fmla="*/ 0 h 17722"/>
              <a:gd name="connsiteX0" fmla="*/ 0 w 70129"/>
              <a:gd name="connsiteY0" fmla="*/ 17722 h 17722"/>
              <a:gd name="connsiteX1" fmla="*/ 43044 w 70129"/>
              <a:gd name="connsiteY1" fmla="*/ 8811 h 17722"/>
              <a:gd name="connsiteX2" fmla="*/ 68983 w 70129"/>
              <a:gd name="connsiteY2" fmla="*/ 693 h 17722"/>
              <a:gd name="connsiteX3" fmla="*/ 70129 w 70129"/>
              <a:gd name="connsiteY3" fmla="*/ 0 h 17722"/>
              <a:gd name="connsiteX0" fmla="*/ 0 w 69961"/>
              <a:gd name="connsiteY0" fmla="*/ 16732 h 16732"/>
              <a:gd name="connsiteX1" fmla="*/ 42876 w 69961"/>
              <a:gd name="connsiteY1" fmla="*/ 8811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42876 w 69961"/>
              <a:gd name="connsiteY1" fmla="*/ 8415 h 16732"/>
              <a:gd name="connsiteX2" fmla="*/ 68815 w 69961"/>
              <a:gd name="connsiteY2" fmla="*/ 693 h 16732"/>
              <a:gd name="connsiteX3" fmla="*/ 69961 w 69961"/>
              <a:gd name="connsiteY3" fmla="*/ 0 h 16732"/>
              <a:gd name="connsiteX0" fmla="*/ 0 w 69961"/>
              <a:gd name="connsiteY0" fmla="*/ 16732 h 16732"/>
              <a:gd name="connsiteX1" fmla="*/ 9573 w 69961"/>
              <a:gd name="connsiteY1" fmla="*/ 14221 h 16732"/>
              <a:gd name="connsiteX2" fmla="*/ 42876 w 69961"/>
              <a:gd name="connsiteY2" fmla="*/ 8415 h 16732"/>
              <a:gd name="connsiteX3" fmla="*/ 68815 w 69961"/>
              <a:gd name="connsiteY3" fmla="*/ 693 h 16732"/>
              <a:gd name="connsiteX4" fmla="*/ 69961 w 69961"/>
              <a:gd name="connsiteY4" fmla="*/ 0 h 16732"/>
              <a:gd name="connsiteX0" fmla="*/ 0 w 70154"/>
              <a:gd name="connsiteY0" fmla="*/ 16903 h 16903"/>
              <a:gd name="connsiteX1" fmla="*/ 9766 w 70154"/>
              <a:gd name="connsiteY1" fmla="*/ 14221 h 16903"/>
              <a:gd name="connsiteX2" fmla="*/ 43069 w 70154"/>
              <a:gd name="connsiteY2" fmla="*/ 8415 h 16903"/>
              <a:gd name="connsiteX3" fmla="*/ 69008 w 70154"/>
              <a:gd name="connsiteY3" fmla="*/ 693 h 16903"/>
              <a:gd name="connsiteX4" fmla="*/ 70154 w 70154"/>
              <a:gd name="connsiteY4" fmla="*/ 0 h 16903"/>
              <a:gd name="connsiteX0" fmla="*/ 0 w 70154"/>
              <a:gd name="connsiteY0" fmla="*/ 16903 h 16903"/>
              <a:gd name="connsiteX1" fmla="*/ 9934 w 70154"/>
              <a:gd name="connsiteY1" fmla="*/ 14617 h 16903"/>
              <a:gd name="connsiteX2" fmla="*/ 43069 w 70154"/>
              <a:gd name="connsiteY2" fmla="*/ 8415 h 16903"/>
              <a:gd name="connsiteX3" fmla="*/ 69008 w 70154"/>
              <a:gd name="connsiteY3" fmla="*/ 693 h 16903"/>
              <a:gd name="connsiteX4" fmla="*/ 70154 w 70154"/>
              <a:gd name="connsiteY4" fmla="*/ 0 h 16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4" h="16903">
                <a:moveTo>
                  <a:pt x="0" y="16903"/>
                </a:moveTo>
                <a:cubicBezTo>
                  <a:pt x="3191" y="16237"/>
                  <a:pt x="6743" y="15283"/>
                  <a:pt x="9934" y="14617"/>
                </a:cubicBezTo>
                <a:lnTo>
                  <a:pt x="43069" y="8415"/>
                </a:lnTo>
                <a:lnTo>
                  <a:pt x="69008" y="693"/>
                </a:lnTo>
                <a:lnTo>
                  <a:pt x="70154"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49" name="フリーフォーム 348"/>
          <p:cNvSpPr/>
          <p:nvPr/>
        </p:nvSpPr>
        <p:spPr>
          <a:xfrm rot="16200000">
            <a:off x="5744615" y="6341166"/>
            <a:ext cx="32442" cy="387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895 w 895"/>
              <a:gd name="connsiteY0" fmla="*/ 37920 h 37920"/>
              <a:gd name="connsiteX1" fmla="*/ 0 w 895"/>
              <a:gd name="connsiteY1" fmla="*/ 0 h 37920"/>
            </a:gdLst>
            <a:ahLst/>
            <a:cxnLst>
              <a:cxn ang="0">
                <a:pos x="connsiteX0" y="connsiteY0"/>
              </a:cxn>
              <a:cxn ang="0">
                <a:pos x="connsiteX1" y="connsiteY1"/>
              </a:cxn>
            </a:cxnLst>
            <a:rect l="l" t="t" r="r" b="b"/>
            <a:pathLst>
              <a:path w="895" h="37920">
                <a:moveTo>
                  <a:pt x="895" y="37920"/>
                </a:moveTo>
                <a:cubicBezTo>
                  <a:pt x="597" y="25280"/>
                  <a:pt x="298" y="12640"/>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0" name="フリーフォーム 349"/>
          <p:cNvSpPr/>
          <p:nvPr/>
        </p:nvSpPr>
        <p:spPr>
          <a:xfrm rot="16200000">
            <a:off x="5703114" y="6887001"/>
            <a:ext cx="214717" cy="3614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Lst>
            <a:ahLst/>
            <a:cxnLst>
              <a:cxn ang="0">
                <a:pos x="connsiteX0" y="connsiteY0"/>
              </a:cxn>
              <a:cxn ang="0">
                <a:pos x="connsiteX1" y="connsiteY1"/>
              </a:cxn>
              <a:cxn ang="0">
                <a:pos x="connsiteX2" y="connsiteY2"/>
              </a:cxn>
            </a:cxnLst>
            <a:rect l="l" t="t" r="r" b="b"/>
            <a:pathLst>
              <a:path w="10283" h="10000">
                <a:moveTo>
                  <a:pt x="1323" y="10000"/>
                </a:moveTo>
                <a:lnTo>
                  <a:pt x="0" y="559"/>
                </a:lnTo>
                <a:lnTo>
                  <a:pt x="10283"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1" name="フリーフォーム 350"/>
          <p:cNvSpPr/>
          <p:nvPr/>
        </p:nvSpPr>
        <p:spPr>
          <a:xfrm rot="16200000">
            <a:off x="3869294" y="6549761"/>
            <a:ext cx="2707691" cy="26024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Lst>
            <a:ahLst/>
            <a:cxnLst>
              <a:cxn ang="0">
                <a:pos x="connsiteX0" y="connsiteY0"/>
              </a:cxn>
              <a:cxn ang="0">
                <a:pos x="connsiteX1" y="connsiteY1"/>
              </a:cxn>
            </a:cxnLst>
            <a:rect l="l" t="t" r="r" b="b"/>
            <a:pathLst>
              <a:path w="76878" h="25445">
                <a:moveTo>
                  <a:pt x="0" y="25445"/>
                </a:moveTo>
                <a:lnTo>
                  <a:pt x="76878"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2" name="フリーフォーム 351"/>
          <p:cNvSpPr/>
          <p:nvPr/>
        </p:nvSpPr>
        <p:spPr>
          <a:xfrm rot="16200000">
            <a:off x="5415051" y="4949406"/>
            <a:ext cx="60712" cy="70873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3867"/>
              <a:gd name="connsiteY0" fmla="*/ 15266 h 15266"/>
              <a:gd name="connsiteX1" fmla="*/ 0 w 13867"/>
              <a:gd name="connsiteY1" fmla="*/ 5825 h 15266"/>
              <a:gd name="connsiteX2" fmla="*/ 13867 w 13867"/>
              <a:gd name="connsiteY2" fmla="*/ 0 h 15266"/>
              <a:gd name="connsiteX0" fmla="*/ 0 w 15466"/>
              <a:gd name="connsiteY0" fmla="*/ 15266 h 19159"/>
              <a:gd name="connsiteX1" fmla="*/ 15466 w 15466"/>
              <a:gd name="connsiteY1" fmla="*/ 19159 h 19159"/>
              <a:gd name="connsiteX2" fmla="*/ 12544 w 15466"/>
              <a:gd name="connsiteY2" fmla="*/ 0 h 19159"/>
              <a:gd name="connsiteX0" fmla="*/ 2922 w 2922"/>
              <a:gd name="connsiteY0" fmla="*/ 19159 h 19159"/>
              <a:gd name="connsiteX1" fmla="*/ 0 w 2922"/>
              <a:gd name="connsiteY1" fmla="*/ 0 h 19159"/>
              <a:gd name="connsiteX0" fmla="*/ 10968 w 10968"/>
              <a:gd name="connsiteY0" fmla="*/ 10058 h 10058"/>
              <a:gd name="connsiteX1" fmla="*/ 0 w 10968"/>
              <a:gd name="connsiteY1" fmla="*/ 0 h 10058"/>
              <a:gd name="connsiteX0" fmla="*/ 9354 w 9354"/>
              <a:gd name="connsiteY0" fmla="*/ 10029 h 10029"/>
              <a:gd name="connsiteX1" fmla="*/ 0 w 9354"/>
              <a:gd name="connsiteY1" fmla="*/ 0 h 10029"/>
              <a:gd name="connsiteX0" fmla="*/ 10345 w 10345"/>
              <a:gd name="connsiteY0" fmla="*/ 10204 h 10204"/>
              <a:gd name="connsiteX1" fmla="*/ 0 w 10345"/>
              <a:gd name="connsiteY1" fmla="*/ 0 h 10204"/>
            </a:gdLst>
            <a:ahLst/>
            <a:cxnLst>
              <a:cxn ang="0">
                <a:pos x="connsiteX0" y="connsiteY0"/>
              </a:cxn>
              <a:cxn ang="0">
                <a:pos x="connsiteX1" y="connsiteY1"/>
              </a:cxn>
            </a:cxnLst>
            <a:rect l="l" t="t" r="r" b="b"/>
            <a:pathLst>
              <a:path w="10345" h="10204">
                <a:moveTo>
                  <a:pt x="10345" y="10204"/>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3" name="フリーフォーム 352"/>
          <p:cNvSpPr/>
          <p:nvPr/>
        </p:nvSpPr>
        <p:spPr>
          <a:xfrm rot="16200000">
            <a:off x="4987319" y="5269733"/>
            <a:ext cx="12153" cy="15308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17357"/>
              <a:gd name="connsiteY0" fmla="*/ 9888 h 9888"/>
              <a:gd name="connsiteX1" fmla="*/ 0 w 17357"/>
              <a:gd name="connsiteY1" fmla="*/ 447 h 9888"/>
              <a:gd name="connsiteX2" fmla="*/ 17357 w 17357"/>
              <a:gd name="connsiteY2" fmla="*/ 0 h 9888"/>
              <a:gd name="connsiteX0" fmla="*/ 0 w 9238"/>
              <a:gd name="connsiteY0" fmla="*/ 10000 h 10000"/>
              <a:gd name="connsiteX1" fmla="*/ 9238 w 9238"/>
              <a:gd name="connsiteY1" fmla="*/ 0 h 10000"/>
              <a:gd name="connsiteX0" fmla="*/ 353 w 353"/>
              <a:gd name="connsiteY0" fmla="*/ 3994 h 3994"/>
              <a:gd name="connsiteX1" fmla="*/ 0 w 353"/>
              <a:gd name="connsiteY1" fmla="*/ 0 h 3994"/>
            </a:gdLst>
            <a:ahLst/>
            <a:cxnLst>
              <a:cxn ang="0">
                <a:pos x="connsiteX0" y="connsiteY0"/>
              </a:cxn>
              <a:cxn ang="0">
                <a:pos x="connsiteX1" y="connsiteY1"/>
              </a:cxn>
            </a:cxnLst>
            <a:rect l="l" t="t" r="r" b="b"/>
            <a:pathLst>
              <a:path w="353" h="3994">
                <a:moveTo>
                  <a:pt x="353" y="3994"/>
                </a:moveTo>
                <a:cubicBezTo>
                  <a:pt x="235" y="2663"/>
                  <a:pt x="118" y="1331"/>
                  <a:pt x="0" y="0"/>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4" name="フリーフォーム 353"/>
          <p:cNvSpPr/>
          <p:nvPr/>
        </p:nvSpPr>
        <p:spPr>
          <a:xfrm rot="16200000">
            <a:off x="4375087" y="6771013"/>
            <a:ext cx="1689016" cy="84856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49389"/>
              <a:gd name="connsiteY0" fmla="*/ 16336 h 16336"/>
              <a:gd name="connsiteX1" fmla="*/ 49389 w 49389"/>
              <a:gd name="connsiteY1" fmla="*/ 0 h 16336"/>
              <a:gd name="connsiteX0" fmla="*/ 0 w 74643"/>
              <a:gd name="connsiteY0" fmla="*/ 24257 h 24257"/>
              <a:gd name="connsiteX1" fmla="*/ 74643 w 74643"/>
              <a:gd name="connsiteY1" fmla="*/ 0 h 24257"/>
              <a:gd name="connsiteX0" fmla="*/ 0 w 76878"/>
              <a:gd name="connsiteY0" fmla="*/ 25445 h 25445"/>
              <a:gd name="connsiteX1" fmla="*/ 76878 w 76878"/>
              <a:gd name="connsiteY1" fmla="*/ 0 h 25445"/>
              <a:gd name="connsiteX0" fmla="*/ 0 w 76878"/>
              <a:gd name="connsiteY0" fmla="*/ 25445 h 25445"/>
              <a:gd name="connsiteX1" fmla="*/ 26649 w 76878"/>
              <a:gd name="connsiteY1" fmla="*/ 16435 h 25445"/>
              <a:gd name="connsiteX2" fmla="*/ 76878 w 76878"/>
              <a:gd name="connsiteY2" fmla="*/ 0 h 25445"/>
              <a:gd name="connsiteX0" fmla="*/ 0 w 76878"/>
              <a:gd name="connsiteY0" fmla="*/ 25445 h 39007"/>
              <a:gd name="connsiteX1" fmla="*/ 26649 w 76878"/>
              <a:gd name="connsiteY1" fmla="*/ 16435 h 39007"/>
              <a:gd name="connsiteX2" fmla="*/ 27431 w 76878"/>
              <a:gd name="connsiteY2" fmla="*/ 38811 h 39007"/>
              <a:gd name="connsiteX3" fmla="*/ 76878 w 76878"/>
              <a:gd name="connsiteY3" fmla="*/ 0 h 39007"/>
              <a:gd name="connsiteX0" fmla="*/ 0 w 76878"/>
              <a:gd name="connsiteY0" fmla="*/ 25445 h 38811"/>
              <a:gd name="connsiteX1" fmla="*/ 26649 w 76878"/>
              <a:gd name="connsiteY1" fmla="*/ 16435 h 38811"/>
              <a:gd name="connsiteX2" fmla="*/ 27431 w 76878"/>
              <a:gd name="connsiteY2" fmla="*/ 38811 h 38811"/>
              <a:gd name="connsiteX3" fmla="*/ 76878 w 76878"/>
              <a:gd name="connsiteY3" fmla="*/ 0 h 38811"/>
              <a:gd name="connsiteX0" fmla="*/ 0 w 76878"/>
              <a:gd name="connsiteY0" fmla="*/ 25445 h 40461"/>
              <a:gd name="connsiteX1" fmla="*/ 26649 w 76878"/>
              <a:gd name="connsiteY1" fmla="*/ 16435 h 40461"/>
              <a:gd name="connsiteX2" fmla="*/ 27431 w 76878"/>
              <a:gd name="connsiteY2" fmla="*/ 38811 h 40461"/>
              <a:gd name="connsiteX3" fmla="*/ 37544 w 76878"/>
              <a:gd name="connsiteY3" fmla="*/ 35049 h 40461"/>
              <a:gd name="connsiteX4" fmla="*/ 76878 w 76878"/>
              <a:gd name="connsiteY4" fmla="*/ 0 h 4046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76878 w 76878"/>
              <a:gd name="connsiteY4"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811"/>
              <a:gd name="connsiteX1" fmla="*/ 26649 w 76878"/>
              <a:gd name="connsiteY1" fmla="*/ 16435 h 38811"/>
              <a:gd name="connsiteX2" fmla="*/ 27431 w 76878"/>
              <a:gd name="connsiteY2" fmla="*/ 38811 h 38811"/>
              <a:gd name="connsiteX3" fmla="*/ 37544 w 76878"/>
              <a:gd name="connsiteY3" fmla="*/ 35049 h 38811"/>
              <a:gd name="connsiteX4" fmla="*/ 37041 w 76878"/>
              <a:gd name="connsiteY4" fmla="*/ 12871 h 38811"/>
              <a:gd name="connsiteX5" fmla="*/ 76878 w 76878"/>
              <a:gd name="connsiteY5" fmla="*/ 0 h 38811"/>
              <a:gd name="connsiteX0" fmla="*/ 0 w 76878"/>
              <a:gd name="connsiteY0" fmla="*/ 25445 h 38415"/>
              <a:gd name="connsiteX1" fmla="*/ 26649 w 76878"/>
              <a:gd name="connsiteY1" fmla="*/ 16435 h 38415"/>
              <a:gd name="connsiteX2" fmla="*/ 27319 w 76878"/>
              <a:gd name="connsiteY2" fmla="*/ 38415 h 38415"/>
              <a:gd name="connsiteX3" fmla="*/ 37544 w 76878"/>
              <a:gd name="connsiteY3" fmla="*/ 35049 h 38415"/>
              <a:gd name="connsiteX4" fmla="*/ 37041 w 76878"/>
              <a:gd name="connsiteY4" fmla="*/ 12871 h 38415"/>
              <a:gd name="connsiteX5" fmla="*/ 76878 w 76878"/>
              <a:gd name="connsiteY5" fmla="*/ 0 h 38415"/>
              <a:gd name="connsiteX0" fmla="*/ 0 w 47881"/>
              <a:gd name="connsiteY0" fmla="*/ 12845 h 80094"/>
              <a:gd name="connsiteX1" fmla="*/ 26649 w 47881"/>
              <a:gd name="connsiteY1" fmla="*/ 3835 h 80094"/>
              <a:gd name="connsiteX2" fmla="*/ 27319 w 47881"/>
              <a:gd name="connsiteY2" fmla="*/ 25815 h 80094"/>
              <a:gd name="connsiteX3" fmla="*/ 37544 w 47881"/>
              <a:gd name="connsiteY3" fmla="*/ 22449 h 80094"/>
              <a:gd name="connsiteX4" fmla="*/ 37041 w 47881"/>
              <a:gd name="connsiteY4" fmla="*/ 271 h 80094"/>
              <a:gd name="connsiteX5" fmla="*/ 47881 w 47881"/>
              <a:gd name="connsiteY5" fmla="*/ 79873 h 80094"/>
              <a:gd name="connsiteX0" fmla="*/ 0 w 47881"/>
              <a:gd name="connsiteY0" fmla="*/ 12574 h 79602"/>
              <a:gd name="connsiteX1" fmla="*/ 26649 w 47881"/>
              <a:gd name="connsiteY1" fmla="*/ 3564 h 79602"/>
              <a:gd name="connsiteX2" fmla="*/ 27319 w 47881"/>
              <a:gd name="connsiteY2" fmla="*/ 25544 h 79602"/>
              <a:gd name="connsiteX3" fmla="*/ 37544 w 47881"/>
              <a:gd name="connsiteY3" fmla="*/ 22178 h 79602"/>
              <a:gd name="connsiteX4" fmla="*/ 37041 w 47881"/>
              <a:gd name="connsiteY4" fmla="*/ 0 h 79602"/>
              <a:gd name="connsiteX5" fmla="*/ 47881 w 47881"/>
              <a:gd name="connsiteY5" fmla="*/ 79602 h 79602"/>
              <a:gd name="connsiteX0" fmla="*/ 0 w 47881"/>
              <a:gd name="connsiteY0" fmla="*/ 15907 h 82935"/>
              <a:gd name="connsiteX1" fmla="*/ 26649 w 47881"/>
              <a:gd name="connsiteY1" fmla="*/ 6897 h 82935"/>
              <a:gd name="connsiteX2" fmla="*/ 27319 w 47881"/>
              <a:gd name="connsiteY2" fmla="*/ 28877 h 82935"/>
              <a:gd name="connsiteX3" fmla="*/ 37544 w 47881"/>
              <a:gd name="connsiteY3" fmla="*/ 25511 h 82935"/>
              <a:gd name="connsiteX4" fmla="*/ 37041 w 47881"/>
              <a:gd name="connsiteY4" fmla="*/ 3333 h 82935"/>
              <a:gd name="connsiteX5" fmla="*/ 45757 w 47881"/>
              <a:gd name="connsiteY5" fmla="*/ 1551 h 82935"/>
              <a:gd name="connsiteX6" fmla="*/ 47881 w 47881"/>
              <a:gd name="connsiteY6" fmla="*/ 82935 h 82935"/>
              <a:gd name="connsiteX0" fmla="*/ 0 w 47881"/>
              <a:gd name="connsiteY0" fmla="*/ 14356 h 81384"/>
              <a:gd name="connsiteX1" fmla="*/ 26649 w 47881"/>
              <a:gd name="connsiteY1" fmla="*/ 5346 h 81384"/>
              <a:gd name="connsiteX2" fmla="*/ 27319 w 47881"/>
              <a:gd name="connsiteY2" fmla="*/ 27326 h 81384"/>
              <a:gd name="connsiteX3" fmla="*/ 37544 w 47881"/>
              <a:gd name="connsiteY3" fmla="*/ 23960 h 81384"/>
              <a:gd name="connsiteX4" fmla="*/ 37041 w 47881"/>
              <a:gd name="connsiteY4" fmla="*/ 1782 h 81384"/>
              <a:gd name="connsiteX5" fmla="*/ 45757 w 47881"/>
              <a:gd name="connsiteY5" fmla="*/ 0 h 81384"/>
              <a:gd name="connsiteX6" fmla="*/ 47881 w 47881"/>
              <a:gd name="connsiteY6" fmla="*/ 81384 h 81384"/>
              <a:gd name="connsiteX0" fmla="*/ 0 w 47881"/>
              <a:gd name="connsiteY0" fmla="*/ 15346 h 82374"/>
              <a:gd name="connsiteX1" fmla="*/ 26649 w 47881"/>
              <a:gd name="connsiteY1" fmla="*/ 6336 h 82374"/>
              <a:gd name="connsiteX2" fmla="*/ 27319 w 47881"/>
              <a:gd name="connsiteY2" fmla="*/ 28316 h 82374"/>
              <a:gd name="connsiteX3" fmla="*/ 37544 w 47881"/>
              <a:gd name="connsiteY3" fmla="*/ 24950 h 82374"/>
              <a:gd name="connsiteX4" fmla="*/ 37041 w 47881"/>
              <a:gd name="connsiteY4" fmla="*/ 2772 h 82374"/>
              <a:gd name="connsiteX5" fmla="*/ 45701 w 47881"/>
              <a:gd name="connsiteY5" fmla="*/ 0 h 82374"/>
              <a:gd name="connsiteX6" fmla="*/ 47881 w 47881"/>
              <a:gd name="connsiteY6" fmla="*/ 82374 h 82374"/>
              <a:gd name="connsiteX0" fmla="*/ 0 w 47937"/>
              <a:gd name="connsiteY0" fmla="*/ 15346 h 82968"/>
              <a:gd name="connsiteX1" fmla="*/ 26649 w 47937"/>
              <a:gd name="connsiteY1" fmla="*/ 6336 h 82968"/>
              <a:gd name="connsiteX2" fmla="*/ 27319 w 47937"/>
              <a:gd name="connsiteY2" fmla="*/ 28316 h 82968"/>
              <a:gd name="connsiteX3" fmla="*/ 37544 w 47937"/>
              <a:gd name="connsiteY3" fmla="*/ 24950 h 82968"/>
              <a:gd name="connsiteX4" fmla="*/ 37041 w 47937"/>
              <a:gd name="connsiteY4" fmla="*/ 2772 h 82968"/>
              <a:gd name="connsiteX5" fmla="*/ 45701 w 47937"/>
              <a:gd name="connsiteY5" fmla="*/ 0 h 82968"/>
              <a:gd name="connsiteX6" fmla="*/ 47937 w 47937"/>
              <a:gd name="connsiteY6" fmla="*/ 82968 h 82968"/>
              <a:gd name="connsiteX0" fmla="*/ 0 w 47937"/>
              <a:gd name="connsiteY0" fmla="*/ 15346 h 82968"/>
              <a:gd name="connsiteX1" fmla="*/ 26649 w 47937"/>
              <a:gd name="connsiteY1" fmla="*/ 6336 h 82968"/>
              <a:gd name="connsiteX2" fmla="*/ 37544 w 47937"/>
              <a:gd name="connsiteY2" fmla="*/ 24950 h 82968"/>
              <a:gd name="connsiteX3" fmla="*/ 37041 w 47937"/>
              <a:gd name="connsiteY3" fmla="*/ 2772 h 82968"/>
              <a:gd name="connsiteX4" fmla="*/ 45701 w 47937"/>
              <a:gd name="connsiteY4" fmla="*/ 0 h 82968"/>
              <a:gd name="connsiteX5" fmla="*/ 47937 w 47937"/>
              <a:gd name="connsiteY5" fmla="*/ 82968 h 82968"/>
              <a:gd name="connsiteX0" fmla="*/ 0 w 47937"/>
              <a:gd name="connsiteY0" fmla="*/ 15346 h 82968"/>
              <a:gd name="connsiteX1" fmla="*/ 26649 w 47937"/>
              <a:gd name="connsiteY1" fmla="*/ 6336 h 82968"/>
              <a:gd name="connsiteX2" fmla="*/ 37041 w 47937"/>
              <a:gd name="connsiteY2" fmla="*/ 2772 h 82968"/>
              <a:gd name="connsiteX3" fmla="*/ 45701 w 47937"/>
              <a:gd name="connsiteY3" fmla="*/ 0 h 82968"/>
              <a:gd name="connsiteX4" fmla="*/ 47937 w 47937"/>
              <a:gd name="connsiteY4" fmla="*/ 82968 h 82968"/>
              <a:gd name="connsiteX0" fmla="*/ 0 w 47937"/>
              <a:gd name="connsiteY0" fmla="*/ 15346 h 82968"/>
              <a:gd name="connsiteX1" fmla="*/ 26649 w 47937"/>
              <a:gd name="connsiteY1" fmla="*/ 6336 h 82968"/>
              <a:gd name="connsiteX2" fmla="*/ 45701 w 47937"/>
              <a:gd name="connsiteY2" fmla="*/ 0 h 82968"/>
              <a:gd name="connsiteX3" fmla="*/ 47937 w 47937"/>
              <a:gd name="connsiteY3" fmla="*/ 82968 h 82968"/>
              <a:gd name="connsiteX0" fmla="*/ 0 w 47937"/>
              <a:gd name="connsiteY0" fmla="*/ 15346 h 82968"/>
              <a:gd name="connsiteX1" fmla="*/ 45701 w 47937"/>
              <a:gd name="connsiteY1" fmla="*/ 0 h 82968"/>
              <a:gd name="connsiteX2" fmla="*/ 47937 w 47937"/>
              <a:gd name="connsiteY2" fmla="*/ 82968 h 82968"/>
            </a:gdLst>
            <a:ahLst/>
            <a:cxnLst>
              <a:cxn ang="0">
                <a:pos x="connsiteX0" y="connsiteY0"/>
              </a:cxn>
              <a:cxn ang="0">
                <a:pos x="connsiteX1" y="connsiteY1"/>
              </a:cxn>
              <a:cxn ang="0">
                <a:pos x="connsiteX2" y="connsiteY2"/>
              </a:cxn>
            </a:cxnLst>
            <a:rect l="l" t="t" r="r" b="b"/>
            <a:pathLst>
              <a:path w="47937" h="82968">
                <a:moveTo>
                  <a:pt x="0" y="15346"/>
                </a:moveTo>
                <a:lnTo>
                  <a:pt x="45701" y="0"/>
                </a:lnTo>
                <a:cubicBezTo>
                  <a:pt x="46428" y="27458"/>
                  <a:pt x="47210" y="55510"/>
                  <a:pt x="47937" y="82968"/>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5" name="フリーフォーム 354"/>
          <p:cNvSpPr/>
          <p:nvPr/>
        </p:nvSpPr>
        <p:spPr>
          <a:xfrm rot="16200000">
            <a:off x="5750730" y="6237881"/>
            <a:ext cx="18232" cy="20758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Lst>
            <a:ahLst/>
            <a:cxnLst>
              <a:cxn ang="0">
                <a:pos x="connsiteX0" y="connsiteY0"/>
              </a:cxn>
              <a:cxn ang="0">
                <a:pos x="connsiteX1" y="connsiteY1"/>
              </a:cxn>
            </a:cxnLst>
            <a:rect l="l" t="t" r="r" b="b"/>
            <a:pathLst>
              <a:path w="14998" h="10000">
                <a:moveTo>
                  <a:pt x="14998" y="10000"/>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6" name="フリーフォーム 355"/>
          <p:cNvSpPr/>
          <p:nvPr/>
        </p:nvSpPr>
        <p:spPr>
          <a:xfrm rot="16200000">
            <a:off x="5907684" y="6293575"/>
            <a:ext cx="6080" cy="678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0 w 8960"/>
              <a:gd name="connsiteY0" fmla="*/ 10000 h 10000"/>
              <a:gd name="connsiteX1" fmla="*/ 8960 w 8960"/>
              <a:gd name="connsiteY1" fmla="*/ 0 h 10000"/>
              <a:gd name="connsiteX0" fmla="*/ 0 w 25685"/>
              <a:gd name="connsiteY0" fmla="*/ 9552 h 9552"/>
              <a:gd name="connsiteX1" fmla="*/ 25685 w 25685"/>
              <a:gd name="connsiteY1" fmla="*/ 0 h 9552"/>
              <a:gd name="connsiteX0" fmla="*/ 246 w 246"/>
              <a:gd name="connsiteY0" fmla="*/ 6012 h 6012"/>
              <a:gd name="connsiteX1" fmla="*/ 0 w 246"/>
              <a:gd name="connsiteY1" fmla="*/ 0 h 6012"/>
              <a:gd name="connsiteX0" fmla="*/ 14998 w 14998"/>
              <a:gd name="connsiteY0" fmla="*/ 10000 h 10000"/>
              <a:gd name="connsiteX1" fmla="*/ 0 w 14998"/>
              <a:gd name="connsiteY1" fmla="*/ 0 h 10000"/>
              <a:gd name="connsiteX0" fmla="*/ 0 w 41646"/>
              <a:gd name="connsiteY0" fmla="*/ 3561 h 3561"/>
              <a:gd name="connsiteX1" fmla="*/ 41646 w 41646"/>
              <a:gd name="connsiteY1" fmla="*/ 0 h 3561"/>
              <a:gd name="connsiteX0" fmla="*/ 1201 w 1201"/>
              <a:gd name="connsiteY0" fmla="*/ 9178 h 9178"/>
              <a:gd name="connsiteX1" fmla="*/ 0 w 1201"/>
              <a:gd name="connsiteY1" fmla="*/ 0 h 9178"/>
            </a:gdLst>
            <a:ahLst/>
            <a:cxnLst>
              <a:cxn ang="0">
                <a:pos x="connsiteX0" y="connsiteY0"/>
              </a:cxn>
              <a:cxn ang="0">
                <a:pos x="connsiteX1" y="connsiteY1"/>
              </a:cxn>
            </a:cxnLst>
            <a:rect l="l" t="t" r="r" b="b"/>
            <a:pathLst>
              <a:path w="1201" h="9178">
                <a:moveTo>
                  <a:pt x="1201" y="9178"/>
                </a:moveTo>
                <a:lnTo>
                  <a:pt x="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7" name="フリーフォーム 356"/>
          <p:cNvSpPr/>
          <p:nvPr/>
        </p:nvSpPr>
        <p:spPr>
          <a:xfrm rot="16200000">
            <a:off x="3758431" y="6897608"/>
            <a:ext cx="1852020" cy="45466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3520"/>
              <a:gd name="connsiteY0" fmla="*/ 13366 h 13366"/>
              <a:gd name="connsiteX1" fmla="*/ 13520 w 13520"/>
              <a:gd name="connsiteY1" fmla="*/ 0 h 13366"/>
              <a:gd name="connsiteX0" fmla="*/ 0 w 9386"/>
              <a:gd name="connsiteY0" fmla="*/ 32970 h 32970"/>
              <a:gd name="connsiteX1" fmla="*/ 9386 w 9386"/>
              <a:gd name="connsiteY1" fmla="*/ 0 h 32970"/>
              <a:gd name="connsiteX0" fmla="*/ 0 w 5357"/>
              <a:gd name="connsiteY0" fmla="*/ 11321 h 11321"/>
              <a:gd name="connsiteX1" fmla="*/ 5357 w 5357"/>
              <a:gd name="connsiteY1" fmla="*/ 0 h 11321"/>
              <a:gd name="connsiteX0" fmla="*/ 2118 w 12118"/>
              <a:gd name="connsiteY0" fmla="*/ 10000 h 10000"/>
              <a:gd name="connsiteX1" fmla="*/ 338 w 12118"/>
              <a:gd name="connsiteY1" fmla="*/ 530 h 10000"/>
              <a:gd name="connsiteX2" fmla="*/ 12118 w 12118"/>
              <a:gd name="connsiteY2" fmla="*/ 0 h 10000"/>
              <a:gd name="connsiteX0" fmla="*/ 1780 w 11780"/>
              <a:gd name="connsiteY0" fmla="*/ 10000 h 10000"/>
              <a:gd name="connsiteX1" fmla="*/ 0 w 11780"/>
              <a:gd name="connsiteY1" fmla="*/ 530 h 10000"/>
              <a:gd name="connsiteX2" fmla="*/ 11780 w 11780"/>
              <a:gd name="connsiteY2" fmla="*/ 0 h 10000"/>
              <a:gd name="connsiteX0" fmla="*/ 1780 w 11780"/>
              <a:gd name="connsiteY0" fmla="*/ 10000 h 10000"/>
              <a:gd name="connsiteX1" fmla="*/ 0 w 11780"/>
              <a:gd name="connsiteY1" fmla="*/ 954 h 10000"/>
              <a:gd name="connsiteX2" fmla="*/ 11780 w 11780"/>
              <a:gd name="connsiteY2" fmla="*/ 0 h 10000"/>
              <a:gd name="connsiteX0" fmla="*/ 1780 w 12336"/>
              <a:gd name="connsiteY0" fmla="*/ 9469 h 9469"/>
              <a:gd name="connsiteX1" fmla="*/ 0 w 12336"/>
              <a:gd name="connsiteY1" fmla="*/ 423 h 9469"/>
              <a:gd name="connsiteX2" fmla="*/ 12336 w 12336"/>
              <a:gd name="connsiteY2" fmla="*/ 0 h 9469"/>
              <a:gd name="connsiteX0" fmla="*/ 993 w 9550"/>
              <a:gd name="connsiteY0" fmla="*/ 10000 h 10000"/>
              <a:gd name="connsiteX1" fmla="*/ 0 w 9550"/>
              <a:gd name="connsiteY1" fmla="*/ 671 h 10000"/>
              <a:gd name="connsiteX2" fmla="*/ 9550 w 9550"/>
              <a:gd name="connsiteY2" fmla="*/ 0 h 10000"/>
              <a:gd name="connsiteX0" fmla="*/ 1512 w 10472"/>
              <a:gd name="connsiteY0" fmla="*/ 10000 h 10000"/>
              <a:gd name="connsiteX1" fmla="*/ 0 w 10472"/>
              <a:gd name="connsiteY1" fmla="*/ 335 h 10000"/>
              <a:gd name="connsiteX2" fmla="*/ 10472 w 10472"/>
              <a:gd name="connsiteY2" fmla="*/ 0 h 10000"/>
              <a:gd name="connsiteX0" fmla="*/ 1323 w 10283"/>
              <a:gd name="connsiteY0" fmla="*/ 10000 h 10000"/>
              <a:gd name="connsiteX1" fmla="*/ 0 w 10283"/>
              <a:gd name="connsiteY1" fmla="*/ 559 h 10000"/>
              <a:gd name="connsiteX2" fmla="*/ 10283 w 10283"/>
              <a:gd name="connsiteY2" fmla="*/ 0 h 10000"/>
              <a:gd name="connsiteX0" fmla="*/ 1323 w 73855"/>
              <a:gd name="connsiteY0" fmla="*/ 11177 h 11177"/>
              <a:gd name="connsiteX1" fmla="*/ 0 w 73855"/>
              <a:gd name="connsiteY1" fmla="*/ 1736 h 11177"/>
              <a:gd name="connsiteX2" fmla="*/ 73855 w 73855"/>
              <a:gd name="connsiteY2" fmla="*/ 0 h 11177"/>
              <a:gd name="connsiteX0" fmla="*/ 1323 w 74232"/>
              <a:gd name="connsiteY0" fmla="*/ 11289 h 11289"/>
              <a:gd name="connsiteX1" fmla="*/ 0 w 74232"/>
              <a:gd name="connsiteY1" fmla="*/ 1848 h 11289"/>
              <a:gd name="connsiteX2" fmla="*/ 74232 w 74232"/>
              <a:gd name="connsiteY2" fmla="*/ 0 h 11289"/>
              <a:gd name="connsiteX0" fmla="*/ 1323 w 74232"/>
              <a:gd name="connsiteY0" fmla="*/ 11289 h 11289"/>
              <a:gd name="connsiteX1" fmla="*/ 0 w 74232"/>
              <a:gd name="connsiteY1" fmla="*/ 1848 h 11289"/>
              <a:gd name="connsiteX2" fmla="*/ 60885 w 74232"/>
              <a:gd name="connsiteY2" fmla="*/ 728 h 11289"/>
              <a:gd name="connsiteX3" fmla="*/ 74232 w 74232"/>
              <a:gd name="connsiteY3" fmla="*/ 0 h 11289"/>
              <a:gd name="connsiteX0" fmla="*/ 0 w 72909"/>
              <a:gd name="connsiteY0" fmla="*/ 11289 h 11289"/>
              <a:gd name="connsiteX1" fmla="*/ 58477 w 72909"/>
              <a:gd name="connsiteY1" fmla="*/ 8011 h 11289"/>
              <a:gd name="connsiteX2" fmla="*/ 59562 w 72909"/>
              <a:gd name="connsiteY2" fmla="*/ 728 h 11289"/>
              <a:gd name="connsiteX3" fmla="*/ 72909 w 72909"/>
              <a:gd name="connsiteY3" fmla="*/ 0 h 11289"/>
              <a:gd name="connsiteX0" fmla="*/ 0 w 102620"/>
              <a:gd name="connsiteY0" fmla="*/ 12914 h 12914"/>
              <a:gd name="connsiteX1" fmla="*/ 88188 w 102620"/>
              <a:gd name="connsiteY1" fmla="*/ 8011 h 12914"/>
              <a:gd name="connsiteX2" fmla="*/ 89273 w 102620"/>
              <a:gd name="connsiteY2" fmla="*/ 728 h 12914"/>
              <a:gd name="connsiteX3" fmla="*/ 102620 w 102620"/>
              <a:gd name="connsiteY3" fmla="*/ 0 h 12914"/>
              <a:gd name="connsiteX0" fmla="*/ 0 w 102620"/>
              <a:gd name="connsiteY0" fmla="*/ 12914 h 12914"/>
              <a:gd name="connsiteX1" fmla="*/ 88188 w 102620"/>
              <a:gd name="connsiteY1" fmla="*/ 8011 h 12914"/>
              <a:gd name="connsiteX2" fmla="*/ 87104 w 102620"/>
              <a:gd name="connsiteY2" fmla="*/ 560 h 12914"/>
              <a:gd name="connsiteX3" fmla="*/ 102620 w 102620"/>
              <a:gd name="connsiteY3" fmla="*/ 0 h 12914"/>
              <a:gd name="connsiteX0" fmla="*/ 0 w 102620"/>
              <a:gd name="connsiteY0" fmla="*/ 12914 h 12914"/>
              <a:gd name="connsiteX1" fmla="*/ 88188 w 102620"/>
              <a:gd name="connsiteY1" fmla="*/ 8011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6207 w 102620"/>
              <a:gd name="connsiteY1" fmla="*/ 10756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104 w 102620"/>
              <a:gd name="connsiteY3" fmla="*/ 560 h 12914"/>
              <a:gd name="connsiteX4" fmla="*/ 102620 w 102620"/>
              <a:gd name="connsiteY4" fmla="*/ 0 h 12914"/>
              <a:gd name="connsiteX0" fmla="*/ 0 w 102620"/>
              <a:gd name="connsiteY0" fmla="*/ 12914 h 12914"/>
              <a:gd name="connsiteX1" fmla="*/ 88565 w 102620"/>
              <a:gd name="connsiteY1" fmla="*/ 8123 h 12914"/>
              <a:gd name="connsiteX2" fmla="*/ 88801 w 102620"/>
              <a:gd name="connsiteY2" fmla="*/ 7283 h 12914"/>
              <a:gd name="connsiteX3" fmla="*/ 87387 w 102620"/>
              <a:gd name="connsiteY3" fmla="*/ 392 h 12914"/>
              <a:gd name="connsiteX4" fmla="*/ 102620 w 102620"/>
              <a:gd name="connsiteY4" fmla="*/ 0 h 12914"/>
              <a:gd name="connsiteX0" fmla="*/ 0 w 88801"/>
              <a:gd name="connsiteY0" fmla="*/ 12522 h 12522"/>
              <a:gd name="connsiteX1" fmla="*/ 88565 w 88801"/>
              <a:gd name="connsiteY1" fmla="*/ 7731 h 12522"/>
              <a:gd name="connsiteX2" fmla="*/ 88801 w 88801"/>
              <a:gd name="connsiteY2" fmla="*/ 6891 h 12522"/>
              <a:gd name="connsiteX3" fmla="*/ 87387 w 88801"/>
              <a:gd name="connsiteY3" fmla="*/ 0 h 12522"/>
              <a:gd name="connsiteX0" fmla="*/ 0 w 88895"/>
              <a:gd name="connsiteY0" fmla="*/ 12298 h 12298"/>
              <a:gd name="connsiteX1" fmla="*/ 88659 w 88895"/>
              <a:gd name="connsiteY1" fmla="*/ 7731 h 12298"/>
              <a:gd name="connsiteX2" fmla="*/ 88895 w 88895"/>
              <a:gd name="connsiteY2" fmla="*/ 6891 h 12298"/>
              <a:gd name="connsiteX3" fmla="*/ 87481 w 88895"/>
              <a:gd name="connsiteY3" fmla="*/ 0 h 12298"/>
              <a:gd name="connsiteX0" fmla="*/ 0 w 88801"/>
              <a:gd name="connsiteY0" fmla="*/ 12578 h 12578"/>
              <a:gd name="connsiteX1" fmla="*/ 88565 w 88801"/>
              <a:gd name="connsiteY1" fmla="*/ 7731 h 12578"/>
              <a:gd name="connsiteX2" fmla="*/ 88801 w 88801"/>
              <a:gd name="connsiteY2" fmla="*/ 6891 h 12578"/>
              <a:gd name="connsiteX3" fmla="*/ 87387 w 88801"/>
              <a:gd name="connsiteY3" fmla="*/ 0 h 12578"/>
            </a:gdLst>
            <a:ahLst/>
            <a:cxnLst>
              <a:cxn ang="0">
                <a:pos x="connsiteX0" y="connsiteY0"/>
              </a:cxn>
              <a:cxn ang="0">
                <a:pos x="connsiteX1" y="connsiteY1"/>
              </a:cxn>
              <a:cxn ang="0">
                <a:pos x="connsiteX2" y="connsiteY2"/>
              </a:cxn>
              <a:cxn ang="0">
                <a:pos x="connsiteX3" y="connsiteY3"/>
              </a:cxn>
            </a:cxnLst>
            <a:rect l="l" t="t" r="r" b="b"/>
            <a:pathLst>
              <a:path w="88801" h="12578">
                <a:moveTo>
                  <a:pt x="0" y="12578"/>
                </a:moveTo>
                <a:lnTo>
                  <a:pt x="88565" y="7731"/>
                </a:lnTo>
                <a:cubicBezTo>
                  <a:pt x="88644" y="7451"/>
                  <a:pt x="88722" y="7171"/>
                  <a:pt x="88801" y="6891"/>
                </a:cubicBezTo>
                <a:lnTo>
                  <a:pt x="87387"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8" name="フリーフォーム 357"/>
          <p:cNvSpPr/>
          <p:nvPr/>
        </p:nvSpPr>
        <p:spPr>
          <a:xfrm rot="16200000">
            <a:off x="3245476" y="6532555"/>
            <a:ext cx="396999" cy="12252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Lst>
            <a:ahLst/>
            <a:cxnLst>
              <a:cxn ang="0">
                <a:pos x="connsiteX0" y="connsiteY0"/>
              </a:cxn>
              <a:cxn ang="0">
                <a:pos x="connsiteX1" y="connsiteY1"/>
              </a:cxn>
            </a:cxnLst>
            <a:rect l="l" t="t" r="r" b="b"/>
            <a:pathLst>
              <a:path w="51766" h="3315">
                <a:moveTo>
                  <a:pt x="51766" y="0"/>
                </a:moveTo>
                <a:lnTo>
                  <a:pt x="0" y="331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59" name="フリーフォーム 358"/>
          <p:cNvSpPr/>
          <p:nvPr/>
        </p:nvSpPr>
        <p:spPr>
          <a:xfrm rot="16200000">
            <a:off x="3647485" y="6539654"/>
            <a:ext cx="407122" cy="334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Lst>
            <a:ahLst/>
            <a:cxnLst>
              <a:cxn ang="0">
                <a:pos x="connsiteX0" y="connsiteY0"/>
              </a:cxn>
              <a:cxn ang="0">
                <a:pos x="connsiteX1" y="connsiteY1"/>
              </a:cxn>
            </a:cxnLst>
            <a:rect l="l" t="t" r="r" b="b"/>
            <a:pathLst>
              <a:path w="10049" h="10645">
                <a:moveTo>
                  <a:pt x="10049" y="0"/>
                </a:moveTo>
                <a:lnTo>
                  <a:pt x="0" y="1064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0" name="フリーフォーム 359"/>
          <p:cNvSpPr/>
          <p:nvPr/>
        </p:nvSpPr>
        <p:spPr>
          <a:xfrm rot="16200000">
            <a:off x="3887465" y="6479900"/>
            <a:ext cx="461821" cy="2936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11360 w 11360"/>
              <a:gd name="connsiteY0" fmla="*/ 0 h 9355"/>
              <a:gd name="connsiteX1" fmla="*/ 0 w 11360"/>
              <a:gd name="connsiteY1" fmla="*/ 9355 h 9355"/>
            </a:gdLst>
            <a:ahLst/>
            <a:cxnLst>
              <a:cxn ang="0">
                <a:pos x="connsiteX0" y="connsiteY0"/>
              </a:cxn>
              <a:cxn ang="0">
                <a:pos x="connsiteX1" y="connsiteY1"/>
              </a:cxn>
            </a:cxnLst>
            <a:rect l="l" t="t" r="r" b="b"/>
            <a:pathLst>
              <a:path w="11360" h="9355">
                <a:moveTo>
                  <a:pt x="11360" y="0"/>
                </a:moveTo>
                <a:lnTo>
                  <a:pt x="0" y="9355"/>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1" name="フリーフォーム 360"/>
          <p:cNvSpPr/>
          <p:nvPr/>
        </p:nvSpPr>
        <p:spPr>
          <a:xfrm rot="1646507">
            <a:off x="4383872" y="5127435"/>
            <a:ext cx="95731" cy="2148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49" h="35772">
                <a:moveTo>
                  <a:pt x="82569" y="0"/>
                </a:moveTo>
                <a:lnTo>
                  <a:pt x="0" y="5953"/>
                </a:lnTo>
                <a:lnTo>
                  <a:pt x="82397" y="16376"/>
                </a:lnTo>
                <a:cubicBezTo>
                  <a:pt x="109436" y="18781"/>
                  <a:pt x="141618" y="24047"/>
                  <a:pt x="168657" y="26452"/>
                </a:cubicBezTo>
                <a:lnTo>
                  <a:pt x="239649" y="3577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2" name="フリーフォーム 361"/>
          <p:cNvSpPr/>
          <p:nvPr/>
        </p:nvSpPr>
        <p:spPr>
          <a:xfrm rot="1646507">
            <a:off x="4089339" y="5913551"/>
            <a:ext cx="44082" cy="21649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Lst>
            <a:ahLst/>
            <a:cxnLst>
              <a:cxn ang="0">
                <a:pos x="connsiteX0" y="connsiteY0"/>
              </a:cxn>
              <a:cxn ang="0">
                <a:pos x="connsiteX1" y="connsiteY1"/>
              </a:cxn>
              <a:cxn ang="0">
                <a:pos x="connsiteX2" y="connsiteY2"/>
              </a:cxn>
              <a:cxn ang="0">
                <a:pos x="connsiteX3" y="connsiteY3"/>
              </a:cxn>
            </a:cxnLst>
            <a:rect l="l" t="t" r="r" b="b"/>
            <a:pathLst>
              <a:path w="110353" h="36031">
                <a:moveTo>
                  <a:pt x="110353" y="0"/>
                </a:moveTo>
                <a:lnTo>
                  <a:pt x="23417" y="13524"/>
                </a:lnTo>
                <a:lnTo>
                  <a:pt x="28670" y="27018"/>
                </a:lnTo>
                <a:cubicBezTo>
                  <a:pt x="24767" y="30769"/>
                  <a:pt x="610" y="34484"/>
                  <a:pt x="0" y="36031"/>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3" name="フリーフォーム 362"/>
          <p:cNvSpPr/>
          <p:nvPr/>
        </p:nvSpPr>
        <p:spPr>
          <a:xfrm rot="1646507">
            <a:off x="4252463" y="5697489"/>
            <a:ext cx="18671" cy="23583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Lst>
            <a:ahLst/>
            <a:cxnLst>
              <a:cxn ang="0">
                <a:pos x="connsiteX0" y="connsiteY0"/>
              </a:cxn>
              <a:cxn ang="0">
                <a:pos x="connsiteX1" y="connsiteY1"/>
              </a:cxn>
              <a:cxn ang="0">
                <a:pos x="connsiteX2" y="connsiteY2"/>
              </a:cxn>
            </a:cxnLst>
            <a:rect l="l" t="t" r="r" b="b"/>
            <a:pathLst>
              <a:path w="46741" h="39161">
                <a:moveTo>
                  <a:pt x="0" y="0"/>
                </a:moveTo>
                <a:cubicBezTo>
                  <a:pt x="3478" y="3516"/>
                  <a:pt x="42394" y="20633"/>
                  <a:pt x="46741" y="25028"/>
                </a:cubicBezTo>
                <a:lnTo>
                  <a:pt x="30621" y="3916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4" name="フリーフォーム 363"/>
          <p:cNvSpPr/>
          <p:nvPr/>
        </p:nvSpPr>
        <p:spPr>
          <a:xfrm rot="1646507">
            <a:off x="4301345" y="5562478"/>
            <a:ext cx="52909" cy="11201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Lst>
            <a:ahLst/>
            <a:cxnLst>
              <a:cxn ang="0">
                <a:pos x="connsiteX0" y="connsiteY0"/>
              </a:cxn>
              <a:cxn ang="0">
                <a:pos x="connsiteX1" y="connsiteY1"/>
              </a:cxn>
              <a:cxn ang="0">
                <a:pos x="connsiteX2" y="connsiteY2"/>
              </a:cxn>
            </a:cxnLst>
            <a:rect l="l" t="t" r="r" b="b"/>
            <a:pathLst>
              <a:path w="132455" h="19117">
                <a:moveTo>
                  <a:pt x="0" y="0"/>
                </a:moveTo>
                <a:cubicBezTo>
                  <a:pt x="13413" y="2382"/>
                  <a:pt x="42661" y="4601"/>
                  <a:pt x="56074" y="6983"/>
                </a:cubicBezTo>
                <a:lnTo>
                  <a:pt x="132455" y="1911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5" name="フリーフォーム 364"/>
          <p:cNvSpPr/>
          <p:nvPr/>
        </p:nvSpPr>
        <p:spPr>
          <a:xfrm rot="1646507">
            <a:off x="4273725" y="5424333"/>
            <a:ext cx="64986" cy="10317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0 w 142924"/>
              <a:gd name="connsiteY0" fmla="*/ 0 h 15441"/>
              <a:gd name="connsiteX1" fmla="*/ 75964 w 142924"/>
              <a:gd name="connsiteY1" fmla="*/ 10451 h 15441"/>
              <a:gd name="connsiteX2" fmla="*/ 142924 w 142924"/>
              <a:gd name="connsiteY2" fmla="*/ 15441 h 15441"/>
              <a:gd name="connsiteX0" fmla="*/ 0 w 142924"/>
              <a:gd name="connsiteY0" fmla="*/ 0 h 15441"/>
              <a:gd name="connsiteX1" fmla="*/ 64105 w 142924"/>
              <a:gd name="connsiteY1" fmla="*/ 10870 h 15441"/>
              <a:gd name="connsiteX2" fmla="*/ 142924 w 142924"/>
              <a:gd name="connsiteY2" fmla="*/ 15441 h 15441"/>
              <a:gd name="connsiteX0" fmla="*/ 0 w 142924"/>
              <a:gd name="connsiteY0" fmla="*/ 0 h 15441"/>
              <a:gd name="connsiteX1" fmla="*/ 63951 w 142924"/>
              <a:gd name="connsiteY1" fmla="*/ 10192 h 15441"/>
              <a:gd name="connsiteX2" fmla="*/ 142924 w 142924"/>
              <a:gd name="connsiteY2" fmla="*/ 15441 h 15441"/>
            </a:gdLst>
            <a:ahLst/>
            <a:cxnLst>
              <a:cxn ang="0">
                <a:pos x="connsiteX0" y="connsiteY0"/>
              </a:cxn>
              <a:cxn ang="0">
                <a:pos x="connsiteX1" y="connsiteY1"/>
              </a:cxn>
              <a:cxn ang="0">
                <a:pos x="connsiteX2" y="connsiteY2"/>
              </a:cxn>
            </a:cxnLst>
            <a:rect l="l" t="t" r="r" b="b"/>
            <a:pathLst>
              <a:path w="142924" h="15441">
                <a:moveTo>
                  <a:pt x="0" y="0"/>
                </a:moveTo>
                <a:lnTo>
                  <a:pt x="63951" y="10192"/>
                </a:lnTo>
                <a:lnTo>
                  <a:pt x="142924" y="15441"/>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6" name="フリーフォーム 365"/>
          <p:cNvSpPr/>
          <p:nvPr/>
        </p:nvSpPr>
        <p:spPr>
          <a:xfrm rot="1646507">
            <a:off x="4334713" y="5321814"/>
            <a:ext cx="74655" cy="8746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390432 w 390433"/>
              <a:gd name="connsiteY0" fmla="*/ 1667 h 7132"/>
              <a:gd name="connsiteX1" fmla="*/ 0 w 390433"/>
              <a:gd name="connsiteY1" fmla="*/ 0 h 7132"/>
              <a:gd name="connsiteX2" fmla="*/ 93340 w 390433"/>
              <a:gd name="connsiteY2" fmla="*/ 7132 h 7132"/>
              <a:gd name="connsiteX0" fmla="*/ 7609 w 7609"/>
              <a:gd name="connsiteY0" fmla="*/ 0 h 18736"/>
              <a:gd name="connsiteX1" fmla="*/ 3334 w 7609"/>
              <a:gd name="connsiteY1" fmla="*/ 18736 h 18736"/>
              <a:gd name="connsiteX2" fmla="*/ 0 w 7609"/>
              <a:gd name="connsiteY2" fmla="*/ 7663 h 18736"/>
              <a:gd name="connsiteX0" fmla="*/ 5618 w 5618"/>
              <a:gd name="connsiteY0" fmla="*/ 0 h 10000"/>
              <a:gd name="connsiteX1" fmla="*/ 0 w 5618"/>
              <a:gd name="connsiteY1" fmla="*/ 10000 h 10000"/>
              <a:gd name="connsiteX0" fmla="*/ 11198 w 11198"/>
              <a:gd name="connsiteY0" fmla="*/ 0 h 11332"/>
              <a:gd name="connsiteX1" fmla="*/ 0 w 11198"/>
              <a:gd name="connsiteY1" fmla="*/ 11332 h 11332"/>
            </a:gdLst>
            <a:ahLst/>
            <a:cxnLst>
              <a:cxn ang="0">
                <a:pos x="connsiteX0" y="connsiteY0"/>
              </a:cxn>
              <a:cxn ang="0">
                <a:pos x="connsiteX1" y="connsiteY1"/>
              </a:cxn>
            </a:cxnLst>
            <a:rect l="l" t="t" r="r" b="b"/>
            <a:pathLst>
              <a:path w="11198" h="11332">
                <a:moveTo>
                  <a:pt x="11198" y="0"/>
                </a:moveTo>
                <a:lnTo>
                  <a:pt x="0" y="11332"/>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7" name="フリーフォーム 366"/>
          <p:cNvSpPr/>
          <p:nvPr/>
        </p:nvSpPr>
        <p:spPr>
          <a:xfrm rot="1646507">
            <a:off x="4231742" y="5323446"/>
            <a:ext cx="84777" cy="6352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Lst>
            <a:ahLst/>
            <a:cxnLst>
              <a:cxn ang="0">
                <a:pos x="connsiteX0" y="connsiteY0"/>
              </a:cxn>
              <a:cxn ang="0">
                <a:pos x="connsiteX1" y="connsiteY1"/>
              </a:cxn>
            </a:cxnLst>
            <a:rect l="l" t="t" r="r" b="b"/>
            <a:pathLst>
              <a:path w="212234" h="11267">
                <a:moveTo>
                  <a:pt x="0" y="0"/>
                </a:moveTo>
                <a:lnTo>
                  <a:pt x="212233" y="11267"/>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8" name="フリーフォーム 367"/>
          <p:cNvSpPr/>
          <p:nvPr/>
        </p:nvSpPr>
        <p:spPr>
          <a:xfrm rot="1646507">
            <a:off x="4107430" y="5177934"/>
            <a:ext cx="159230" cy="8114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Lst>
            <a:ahLst/>
            <a:cxnLst>
              <a:cxn ang="0">
                <a:pos x="connsiteX0" y="connsiteY0"/>
              </a:cxn>
              <a:cxn ang="0">
                <a:pos x="connsiteX1" y="connsiteY1"/>
              </a:cxn>
            </a:cxnLst>
            <a:rect l="l" t="t" r="r" b="b"/>
            <a:pathLst>
              <a:path w="398622" h="13136">
                <a:moveTo>
                  <a:pt x="1" y="0"/>
                </a:moveTo>
                <a:lnTo>
                  <a:pt x="398622" y="13136"/>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69" name="フリーフォーム 368"/>
          <p:cNvSpPr/>
          <p:nvPr/>
        </p:nvSpPr>
        <p:spPr>
          <a:xfrm rot="1646507">
            <a:off x="4035060" y="5063635"/>
            <a:ext cx="103475" cy="48485"/>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Lst>
            <a:ahLst/>
            <a:cxnLst>
              <a:cxn ang="0">
                <a:pos x="connsiteX0" y="connsiteY0"/>
              </a:cxn>
              <a:cxn ang="0">
                <a:pos x="connsiteX1" y="connsiteY1"/>
              </a:cxn>
            </a:cxnLst>
            <a:rect l="l" t="t" r="r" b="b"/>
            <a:pathLst>
              <a:path w="259042" h="7849">
                <a:moveTo>
                  <a:pt x="0" y="0"/>
                </a:moveTo>
                <a:lnTo>
                  <a:pt x="259042" y="784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0" name="フリーフォーム 369"/>
          <p:cNvSpPr/>
          <p:nvPr/>
        </p:nvSpPr>
        <p:spPr>
          <a:xfrm rot="1646507">
            <a:off x="4008858" y="4989991"/>
            <a:ext cx="42466" cy="276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Lst>
            <a:ahLst/>
            <a:cxnLst>
              <a:cxn ang="0">
                <a:pos x="connsiteX0" y="connsiteY0"/>
              </a:cxn>
              <a:cxn ang="0">
                <a:pos x="connsiteX1" y="connsiteY1"/>
              </a:cxn>
            </a:cxnLst>
            <a:rect l="l" t="t" r="r" b="b"/>
            <a:pathLst>
              <a:path w="4104" h="5709">
                <a:moveTo>
                  <a:pt x="0" y="0"/>
                </a:moveTo>
                <a:lnTo>
                  <a:pt x="4104" y="5709"/>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1" name="フリーフォーム 370"/>
          <p:cNvSpPr/>
          <p:nvPr/>
        </p:nvSpPr>
        <p:spPr>
          <a:xfrm rot="1646507">
            <a:off x="3634188" y="4811379"/>
            <a:ext cx="142041" cy="8246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29372"/>
              <a:gd name="connsiteY0" fmla="*/ 0 h 27543"/>
              <a:gd name="connsiteX1" fmla="*/ 29372 w 29372"/>
              <a:gd name="connsiteY1" fmla="*/ 27543 h 27543"/>
              <a:gd name="connsiteX0" fmla="*/ 0 w 30219"/>
              <a:gd name="connsiteY0" fmla="*/ 0 h 26869"/>
              <a:gd name="connsiteX1" fmla="*/ 30219 w 30219"/>
              <a:gd name="connsiteY1" fmla="*/ 26869 h 26869"/>
              <a:gd name="connsiteX0" fmla="*/ 0 w 33604"/>
              <a:gd name="connsiteY0" fmla="*/ 0 h 27608"/>
              <a:gd name="connsiteX1" fmla="*/ 33604 w 33604"/>
              <a:gd name="connsiteY1" fmla="*/ 27608 h 27608"/>
              <a:gd name="connsiteX0" fmla="*/ 0 w 33448"/>
              <a:gd name="connsiteY0" fmla="*/ 0 h 29793"/>
              <a:gd name="connsiteX1" fmla="*/ 33448 w 33448"/>
              <a:gd name="connsiteY1" fmla="*/ 29793 h 29793"/>
            </a:gdLst>
            <a:ahLst/>
            <a:cxnLst>
              <a:cxn ang="0">
                <a:pos x="connsiteX0" y="connsiteY0"/>
              </a:cxn>
              <a:cxn ang="0">
                <a:pos x="connsiteX1" y="connsiteY1"/>
              </a:cxn>
            </a:cxnLst>
            <a:rect l="l" t="t" r="r" b="b"/>
            <a:pathLst>
              <a:path w="33448" h="29793">
                <a:moveTo>
                  <a:pt x="0" y="0"/>
                </a:moveTo>
                <a:lnTo>
                  <a:pt x="33448" y="29793"/>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2" name="フリーフォーム 371"/>
          <p:cNvSpPr/>
          <p:nvPr/>
        </p:nvSpPr>
        <p:spPr>
          <a:xfrm rot="1646507">
            <a:off x="3754318" y="4867109"/>
            <a:ext cx="259738" cy="11874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10000"/>
              <a:gd name="connsiteY0" fmla="*/ 0 h 10000"/>
              <a:gd name="connsiteX1" fmla="*/ 1521 w 10000"/>
              <a:gd name="connsiteY1" fmla="*/ 2302 h 10000"/>
              <a:gd name="connsiteX2" fmla="*/ 10000 w 10000"/>
              <a:gd name="connsiteY2" fmla="*/ 10000 h 10000"/>
              <a:gd name="connsiteX0" fmla="*/ 0 w 1521"/>
              <a:gd name="connsiteY0" fmla="*/ 0 h 2302"/>
              <a:gd name="connsiteX1" fmla="*/ 1521 w 1521"/>
              <a:gd name="connsiteY1" fmla="*/ 2302 h 2302"/>
              <a:gd name="connsiteX0" fmla="*/ 0 w 466287"/>
              <a:gd name="connsiteY0" fmla="*/ 0 h 42129"/>
              <a:gd name="connsiteX1" fmla="*/ 466287 w 466287"/>
              <a:gd name="connsiteY1"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466287 w 466287"/>
              <a:gd name="connsiteY2" fmla="*/ 42129 h 42129"/>
              <a:gd name="connsiteX0" fmla="*/ 0 w 466287"/>
              <a:gd name="connsiteY0" fmla="*/ 0 h 42129"/>
              <a:gd name="connsiteX1" fmla="*/ 20138 w 466287"/>
              <a:gd name="connsiteY1" fmla="*/ 9344 h 42129"/>
              <a:gd name="connsiteX2" fmla="*/ 233072 w 466287"/>
              <a:gd name="connsiteY2" fmla="*/ 15245 h 42129"/>
              <a:gd name="connsiteX3" fmla="*/ 466287 w 466287"/>
              <a:gd name="connsiteY3" fmla="*/ 42129 h 42129"/>
              <a:gd name="connsiteX0" fmla="*/ 5211 w 471498"/>
              <a:gd name="connsiteY0" fmla="*/ 0 h 42129"/>
              <a:gd name="connsiteX1" fmla="*/ 0 w 471498"/>
              <a:gd name="connsiteY1" fmla="*/ 7049 h 42129"/>
              <a:gd name="connsiteX2" fmla="*/ 238283 w 471498"/>
              <a:gd name="connsiteY2" fmla="*/ 15245 h 42129"/>
              <a:gd name="connsiteX3" fmla="*/ 471498 w 471498"/>
              <a:gd name="connsiteY3" fmla="*/ 42129 h 42129"/>
              <a:gd name="connsiteX0" fmla="*/ 5211 w 471498"/>
              <a:gd name="connsiteY0" fmla="*/ 0 h 42129"/>
              <a:gd name="connsiteX1" fmla="*/ 0 w 471498"/>
              <a:gd name="connsiteY1" fmla="*/ 7049 h 42129"/>
              <a:gd name="connsiteX2" fmla="*/ 187585 w 471498"/>
              <a:gd name="connsiteY2" fmla="*/ 15245 h 42129"/>
              <a:gd name="connsiteX3" fmla="*/ 471498 w 471498"/>
              <a:gd name="connsiteY3" fmla="*/ 42129 h 42129"/>
              <a:gd name="connsiteX0" fmla="*/ 5211 w 481638"/>
              <a:gd name="connsiteY0" fmla="*/ 0 h 40162"/>
              <a:gd name="connsiteX1" fmla="*/ 0 w 481638"/>
              <a:gd name="connsiteY1" fmla="*/ 7049 h 40162"/>
              <a:gd name="connsiteX2" fmla="*/ 187585 w 481638"/>
              <a:gd name="connsiteY2" fmla="*/ 15245 h 40162"/>
              <a:gd name="connsiteX3" fmla="*/ 481638 w 481638"/>
              <a:gd name="connsiteY3" fmla="*/ 40162 h 40162"/>
              <a:gd name="connsiteX0" fmla="*/ 5211 w 476568"/>
              <a:gd name="connsiteY0" fmla="*/ 0 h 41473"/>
              <a:gd name="connsiteX1" fmla="*/ 0 w 476568"/>
              <a:gd name="connsiteY1" fmla="*/ 7049 h 41473"/>
              <a:gd name="connsiteX2" fmla="*/ 187585 w 476568"/>
              <a:gd name="connsiteY2" fmla="*/ 15245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177445 w 476568"/>
              <a:gd name="connsiteY2" fmla="*/ 14261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476568 w 476568"/>
              <a:gd name="connsiteY3" fmla="*/ 41473 h 41473"/>
              <a:gd name="connsiteX0" fmla="*/ 5211 w 476568"/>
              <a:gd name="connsiteY0" fmla="*/ 0 h 41473"/>
              <a:gd name="connsiteX1" fmla="*/ 0 w 476568"/>
              <a:gd name="connsiteY1" fmla="*/ 7049 h 41473"/>
              <a:gd name="connsiteX2" fmla="*/ 81118 w 476568"/>
              <a:gd name="connsiteY2" fmla="*/ 10982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01397 w 476568"/>
              <a:gd name="connsiteY2" fmla="*/ 9998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81118 w 476568"/>
              <a:gd name="connsiteY2" fmla="*/ 9014 h 41473"/>
              <a:gd name="connsiteX3" fmla="*/ 197724 w 476568"/>
              <a:gd name="connsiteY3" fmla="*/ 16229 h 41473"/>
              <a:gd name="connsiteX4" fmla="*/ 476568 w 476568"/>
              <a:gd name="connsiteY4" fmla="*/ 41473 h 41473"/>
              <a:gd name="connsiteX0" fmla="*/ 5211 w 476568"/>
              <a:gd name="connsiteY0" fmla="*/ 0 h 41473"/>
              <a:gd name="connsiteX1" fmla="*/ 0 w 476568"/>
              <a:gd name="connsiteY1" fmla="*/ 7049 h 41473"/>
              <a:gd name="connsiteX2" fmla="*/ 121677 w 476568"/>
              <a:gd name="connsiteY2" fmla="*/ 10981 h 41473"/>
              <a:gd name="connsiteX3" fmla="*/ 197724 w 476568"/>
              <a:gd name="connsiteY3" fmla="*/ 16229 h 41473"/>
              <a:gd name="connsiteX4" fmla="*/ 476568 w 476568"/>
              <a:gd name="connsiteY4" fmla="*/ 41473 h 41473"/>
              <a:gd name="connsiteX0" fmla="*/ 764579 w 764579"/>
              <a:gd name="connsiteY0" fmla="*/ 0 h 52196"/>
              <a:gd name="connsiteX1" fmla="*/ 0 w 764579"/>
              <a:gd name="connsiteY1" fmla="*/ 17772 h 52196"/>
              <a:gd name="connsiteX2" fmla="*/ 121677 w 764579"/>
              <a:gd name="connsiteY2" fmla="*/ 21704 h 52196"/>
              <a:gd name="connsiteX3" fmla="*/ 197724 w 764579"/>
              <a:gd name="connsiteY3" fmla="*/ 26952 h 52196"/>
              <a:gd name="connsiteX4" fmla="*/ 476568 w 764579"/>
              <a:gd name="connsiteY4" fmla="*/ 52196 h 52196"/>
              <a:gd name="connsiteX0" fmla="*/ 642902 w 642902"/>
              <a:gd name="connsiteY0" fmla="*/ 0 h 52196"/>
              <a:gd name="connsiteX1" fmla="*/ 550814 w 642902"/>
              <a:gd name="connsiteY1" fmla="*/ 4056 h 52196"/>
              <a:gd name="connsiteX2" fmla="*/ 0 w 642902"/>
              <a:gd name="connsiteY2" fmla="*/ 21704 h 52196"/>
              <a:gd name="connsiteX3" fmla="*/ 76047 w 642902"/>
              <a:gd name="connsiteY3" fmla="*/ 26952 h 52196"/>
              <a:gd name="connsiteX4" fmla="*/ 354891 w 642902"/>
              <a:gd name="connsiteY4" fmla="*/ 52196 h 52196"/>
              <a:gd name="connsiteX0" fmla="*/ 567714 w 568400"/>
              <a:gd name="connsiteY0" fmla="*/ 0 h 52196"/>
              <a:gd name="connsiteX1" fmla="*/ 475626 w 568400"/>
              <a:gd name="connsiteY1" fmla="*/ 4056 h 52196"/>
              <a:gd name="connsiteX2" fmla="*/ 567542 w 568400"/>
              <a:gd name="connsiteY2" fmla="*/ 16376 h 52196"/>
              <a:gd name="connsiteX3" fmla="*/ 859 w 568400"/>
              <a:gd name="connsiteY3" fmla="*/ 26952 h 52196"/>
              <a:gd name="connsiteX4" fmla="*/ 279703 w 568400"/>
              <a:gd name="connsiteY4" fmla="*/ 52196 h 52196"/>
              <a:gd name="connsiteX0" fmla="*/ 288011 w 374099"/>
              <a:gd name="connsiteY0" fmla="*/ 0 h 52196"/>
              <a:gd name="connsiteX1" fmla="*/ 195923 w 374099"/>
              <a:gd name="connsiteY1" fmla="*/ 4056 h 52196"/>
              <a:gd name="connsiteX2" fmla="*/ 287839 w 374099"/>
              <a:gd name="connsiteY2" fmla="*/ 16376 h 52196"/>
              <a:gd name="connsiteX3" fmla="*/ 374099 w 374099"/>
              <a:gd name="connsiteY3" fmla="*/ 26452 h 52196"/>
              <a:gd name="connsiteX4" fmla="*/ 0 w 374099"/>
              <a:gd name="connsiteY4" fmla="*/ 52196 h 52196"/>
              <a:gd name="connsiteX0" fmla="*/ 92089 w 249169"/>
              <a:gd name="connsiteY0" fmla="*/ 0 h 35772"/>
              <a:gd name="connsiteX1" fmla="*/ 1 w 249169"/>
              <a:gd name="connsiteY1" fmla="*/ 4056 h 35772"/>
              <a:gd name="connsiteX2" fmla="*/ 91917 w 249169"/>
              <a:gd name="connsiteY2" fmla="*/ 16376 h 35772"/>
              <a:gd name="connsiteX3" fmla="*/ 178177 w 249169"/>
              <a:gd name="connsiteY3" fmla="*/ 26452 h 35772"/>
              <a:gd name="connsiteX4" fmla="*/ 249169 w 249169"/>
              <a:gd name="connsiteY4" fmla="*/ 35772 h 35772"/>
              <a:gd name="connsiteX0" fmla="*/ 82569 w 239649"/>
              <a:gd name="connsiteY0" fmla="*/ 0 h 35772"/>
              <a:gd name="connsiteX1" fmla="*/ 0 w 239649"/>
              <a:gd name="connsiteY1" fmla="*/ 5953 h 35772"/>
              <a:gd name="connsiteX2" fmla="*/ 82397 w 239649"/>
              <a:gd name="connsiteY2" fmla="*/ 16376 h 35772"/>
              <a:gd name="connsiteX3" fmla="*/ 168657 w 239649"/>
              <a:gd name="connsiteY3" fmla="*/ 26452 h 35772"/>
              <a:gd name="connsiteX4" fmla="*/ 239649 w 239649"/>
              <a:gd name="connsiteY4" fmla="*/ 35772 h 35772"/>
              <a:gd name="connsiteX0" fmla="*/ 0 w 239649"/>
              <a:gd name="connsiteY0" fmla="*/ 0 h 29819"/>
              <a:gd name="connsiteX1" fmla="*/ 82397 w 239649"/>
              <a:gd name="connsiteY1" fmla="*/ 10423 h 29819"/>
              <a:gd name="connsiteX2" fmla="*/ 168657 w 239649"/>
              <a:gd name="connsiteY2" fmla="*/ 20499 h 29819"/>
              <a:gd name="connsiteX3" fmla="*/ 239649 w 239649"/>
              <a:gd name="connsiteY3" fmla="*/ 29819 h 29819"/>
              <a:gd name="connsiteX0" fmla="*/ 267604 w 267605"/>
              <a:gd name="connsiteY0" fmla="*/ 0 h 36031"/>
              <a:gd name="connsiteX1" fmla="*/ -1 w 267605"/>
              <a:gd name="connsiteY1" fmla="*/ 16635 h 36031"/>
              <a:gd name="connsiteX2" fmla="*/ 86259 w 267605"/>
              <a:gd name="connsiteY2" fmla="*/ 26711 h 36031"/>
              <a:gd name="connsiteX3" fmla="*/ 157251 w 267605"/>
              <a:gd name="connsiteY3" fmla="*/ 36031 h 36031"/>
              <a:gd name="connsiteX0" fmla="*/ 184652 w 184651"/>
              <a:gd name="connsiteY0" fmla="*/ 0 h 36031"/>
              <a:gd name="connsiteX1" fmla="*/ 97716 w 184651"/>
              <a:gd name="connsiteY1" fmla="*/ 13524 h 36031"/>
              <a:gd name="connsiteX2" fmla="*/ 3307 w 184651"/>
              <a:gd name="connsiteY2" fmla="*/ 26711 h 36031"/>
              <a:gd name="connsiteX3" fmla="*/ 74299 w 184651"/>
              <a:gd name="connsiteY3" fmla="*/ 36031 h 36031"/>
              <a:gd name="connsiteX0" fmla="*/ 110353 w 110353"/>
              <a:gd name="connsiteY0" fmla="*/ 0 h 36031"/>
              <a:gd name="connsiteX1" fmla="*/ 23417 w 110353"/>
              <a:gd name="connsiteY1" fmla="*/ 13524 h 36031"/>
              <a:gd name="connsiteX2" fmla="*/ 0 w 110353"/>
              <a:gd name="connsiteY2"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110353 w 110353"/>
              <a:gd name="connsiteY0" fmla="*/ 0 h 36031"/>
              <a:gd name="connsiteX1" fmla="*/ 23417 w 110353"/>
              <a:gd name="connsiteY1" fmla="*/ 13524 h 36031"/>
              <a:gd name="connsiteX2" fmla="*/ 28670 w 110353"/>
              <a:gd name="connsiteY2" fmla="*/ 27018 h 36031"/>
              <a:gd name="connsiteX3" fmla="*/ 0 w 110353"/>
              <a:gd name="connsiteY3" fmla="*/ 36031 h 36031"/>
              <a:gd name="connsiteX0" fmla="*/ 0 w 45384"/>
              <a:gd name="connsiteY0" fmla="*/ 0 h 113036"/>
              <a:gd name="connsiteX1" fmla="*/ 40130 w 45384"/>
              <a:gd name="connsiteY1" fmla="*/ 90529 h 113036"/>
              <a:gd name="connsiteX2" fmla="*/ 45383 w 45384"/>
              <a:gd name="connsiteY2" fmla="*/ 104023 h 113036"/>
              <a:gd name="connsiteX3" fmla="*/ 16713 w 45384"/>
              <a:gd name="connsiteY3" fmla="*/ 113036 h 113036"/>
              <a:gd name="connsiteX0" fmla="*/ 157557 w 202940"/>
              <a:gd name="connsiteY0" fmla="*/ 0 h 113036"/>
              <a:gd name="connsiteX1" fmla="*/ 241 w 202940"/>
              <a:gd name="connsiteY1" fmla="*/ 14042 h 113036"/>
              <a:gd name="connsiteX2" fmla="*/ 197687 w 202940"/>
              <a:gd name="connsiteY2" fmla="*/ 90529 h 113036"/>
              <a:gd name="connsiteX3" fmla="*/ 202940 w 202940"/>
              <a:gd name="connsiteY3" fmla="*/ 104023 h 113036"/>
              <a:gd name="connsiteX4" fmla="*/ 174270 w 202940"/>
              <a:gd name="connsiteY4" fmla="*/ 113036 h 113036"/>
              <a:gd name="connsiteX0" fmla="*/ 157316 w 202699"/>
              <a:gd name="connsiteY0" fmla="*/ 0 h 113036"/>
              <a:gd name="connsiteX1" fmla="*/ 0 w 202699"/>
              <a:gd name="connsiteY1" fmla="*/ 14042 h 113036"/>
              <a:gd name="connsiteX2" fmla="*/ 197446 w 202699"/>
              <a:gd name="connsiteY2" fmla="*/ 90529 h 113036"/>
              <a:gd name="connsiteX3" fmla="*/ 202699 w 202699"/>
              <a:gd name="connsiteY3" fmla="*/ 104023 h 113036"/>
              <a:gd name="connsiteX4" fmla="*/ 174029 w 202699"/>
              <a:gd name="connsiteY4" fmla="*/ 113036 h 113036"/>
              <a:gd name="connsiteX0" fmla="*/ 159826 w 202699"/>
              <a:gd name="connsiteY0" fmla="*/ 0 h 112012"/>
              <a:gd name="connsiteX1" fmla="*/ 0 w 202699"/>
              <a:gd name="connsiteY1" fmla="*/ 13018 h 112012"/>
              <a:gd name="connsiteX2" fmla="*/ 197446 w 202699"/>
              <a:gd name="connsiteY2" fmla="*/ 89505 h 112012"/>
              <a:gd name="connsiteX3" fmla="*/ 202699 w 202699"/>
              <a:gd name="connsiteY3" fmla="*/ 102999 h 112012"/>
              <a:gd name="connsiteX4" fmla="*/ 174029 w 202699"/>
              <a:gd name="connsiteY4" fmla="*/ 112012 h 112012"/>
              <a:gd name="connsiteX0" fmla="*/ 405257 w 448130"/>
              <a:gd name="connsiteY0" fmla="*/ 0 h 112012"/>
              <a:gd name="connsiteX1" fmla="*/ 245431 w 448130"/>
              <a:gd name="connsiteY1" fmla="*/ 13018 h 112012"/>
              <a:gd name="connsiteX2" fmla="*/ 913 w 448130"/>
              <a:gd name="connsiteY2" fmla="*/ 33789 h 112012"/>
              <a:gd name="connsiteX3" fmla="*/ 442877 w 448130"/>
              <a:gd name="connsiteY3" fmla="*/ 89505 h 112012"/>
              <a:gd name="connsiteX4" fmla="*/ 448130 w 448130"/>
              <a:gd name="connsiteY4" fmla="*/ 102999 h 112012"/>
              <a:gd name="connsiteX5" fmla="*/ 419460 w 448130"/>
              <a:gd name="connsiteY5" fmla="*/ 112012 h 112012"/>
              <a:gd name="connsiteX0" fmla="*/ 159826 w 202699"/>
              <a:gd name="connsiteY0" fmla="*/ 0 h 112012"/>
              <a:gd name="connsiteX1" fmla="*/ 0 w 202699"/>
              <a:gd name="connsiteY1" fmla="*/ 13018 h 112012"/>
              <a:gd name="connsiteX2" fmla="*/ 46474 w 202699"/>
              <a:gd name="connsiteY2" fmla="*/ 27342 h 112012"/>
              <a:gd name="connsiteX3" fmla="*/ 197446 w 202699"/>
              <a:gd name="connsiteY3" fmla="*/ 89505 h 112012"/>
              <a:gd name="connsiteX4" fmla="*/ 202699 w 202699"/>
              <a:gd name="connsiteY4" fmla="*/ 102999 h 112012"/>
              <a:gd name="connsiteX5" fmla="*/ 174029 w 202699"/>
              <a:gd name="connsiteY5" fmla="*/ 112012 h 112012"/>
              <a:gd name="connsiteX0" fmla="*/ 159826 w 390952"/>
              <a:gd name="connsiteY0" fmla="*/ 0 h 103912"/>
              <a:gd name="connsiteX1" fmla="*/ 0 w 390952"/>
              <a:gd name="connsiteY1" fmla="*/ 13018 h 103912"/>
              <a:gd name="connsiteX2" fmla="*/ 46474 w 390952"/>
              <a:gd name="connsiteY2" fmla="*/ 27342 h 103912"/>
              <a:gd name="connsiteX3" fmla="*/ 197446 w 390952"/>
              <a:gd name="connsiteY3" fmla="*/ 89505 h 103912"/>
              <a:gd name="connsiteX4" fmla="*/ 202699 w 390952"/>
              <a:gd name="connsiteY4" fmla="*/ 102999 h 103912"/>
              <a:gd name="connsiteX5" fmla="*/ 390951 w 390952"/>
              <a:gd name="connsiteY5" fmla="*/ 99186 h 103912"/>
              <a:gd name="connsiteX0" fmla="*/ 159826 w 390959"/>
              <a:gd name="connsiteY0" fmla="*/ 0 h 99186"/>
              <a:gd name="connsiteX1" fmla="*/ 0 w 390959"/>
              <a:gd name="connsiteY1" fmla="*/ 13018 h 99186"/>
              <a:gd name="connsiteX2" fmla="*/ 46474 w 390959"/>
              <a:gd name="connsiteY2" fmla="*/ 27342 h 99186"/>
              <a:gd name="connsiteX3" fmla="*/ 197446 w 390959"/>
              <a:gd name="connsiteY3" fmla="*/ 89505 h 99186"/>
              <a:gd name="connsiteX4" fmla="*/ 360330 w 390959"/>
              <a:gd name="connsiteY4" fmla="*/ 60025 h 99186"/>
              <a:gd name="connsiteX5" fmla="*/ 390951 w 390959"/>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253661 w 390958"/>
              <a:gd name="connsiteY3" fmla="*/ 39593 h 99186"/>
              <a:gd name="connsiteX4" fmla="*/ 360330 w 390958"/>
              <a:gd name="connsiteY4" fmla="*/ 60025 h 99186"/>
              <a:gd name="connsiteX5" fmla="*/ 390951 w 390958"/>
              <a:gd name="connsiteY5" fmla="*/ 99186 h 99186"/>
              <a:gd name="connsiteX0" fmla="*/ 159826 w 390958"/>
              <a:gd name="connsiteY0" fmla="*/ 0 h 99186"/>
              <a:gd name="connsiteX1" fmla="*/ 0 w 390958"/>
              <a:gd name="connsiteY1" fmla="*/ 13018 h 99186"/>
              <a:gd name="connsiteX2" fmla="*/ 46474 w 390958"/>
              <a:gd name="connsiteY2" fmla="*/ 27342 h 99186"/>
              <a:gd name="connsiteX3" fmla="*/ 360330 w 390958"/>
              <a:gd name="connsiteY3" fmla="*/ 60025 h 99186"/>
              <a:gd name="connsiteX4" fmla="*/ 390951 w 390958"/>
              <a:gd name="connsiteY4" fmla="*/ 99186 h 99186"/>
              <a:gd name="connsiteX0" fmla="*/ 159826 w 390958"/>
              <a:gd name="connsiteY0" fmla="*/ 0 h 99186"/>
              <a:gd name="connsiteX1" fmla="*/ 0 w 390958"/>
              <a:gd name="connsiteY1" fmla="*/ 13018 h 99186"/>
              <a:gd name="connsiteX2" fmla="*/ 360330 w 390958"/>
              <a:gd name="connsiteY2" fmla="*/ 60025 h 99186"/>
              <a:gd name="connsiteX3" fmla="*/ 390951 w 390958"/>
              <a:gd name="connsiteY3" fmla="*/ 99186 h 99186"/>
              <a:gd name="connsiteX0" fmla="*/ 0 w 231132"/>
              <a:gd name="connsiteY0" fmla="*/ 0 h 99186"/>
              <a:gd name="connsiteX1" fmla="*/ 200504 w 231132"/>
              <a:gd name="connsiteY1" fmla="*/ 60025 h 99186"/>
              <a:gd name="connsiteX2" fmla="*/ 231125 w 231132"/>
              <a:gd name="connsiteY2" fmla="*/ 99186 h 99186"/>
              <a:gd name="connsiteX0" fmla="*/ 304 w 30932"/>
              <a:gd name="connsiteY0" fmla="*/ 0 h 39161"/>
              <a:gd name="connsiteX1" fmla="*/ 30925 w 30932"/>
              <a:gd name="connsiteY1" fmla="*/ 39161 h 39161"/>
              <a:gd name="connsiteX0" fmla="*/ 1 w 46742"/>
              <a:gd name="connsiteY0" fmla="*/ 0 h 39161"/>
              <a:gd name="connsiteX1" fmla="*/ 46742 w 46742"/>
              <a:gd name="connsiteY1" fmla="*/ 25028 h 39161"/>
              <a:gd name="connsiteX2" fmla="*/ 30622 w 46742"/>
              <a:gd name="connsiteY2" fmla="*/ 39161 h 39161"/>
              <a:gd name="connsiteX0" fmla="*/ 0 w 46741"/>
              <a:gd name="connsiteY0" fmla="*/ 0 h 39161"/>
              <a:gd name="connsiteX1" fmla="*/ 46741 w 46741"/>
              <a:gd name="connsiteY1" fmla="*/ 25028 h 39161"/>
              <a:gd name="connsiteX2" fmla="*/ 30621 w 46741"/>
              <a:gd name="connsiteY2" fmla="*/ 39161 h 39161"/>
              <a:gd name="connsiteX0" fmla="*/ 0 w 218925"/>
              <a:gd name="connsiteY0" fmla="*/ 0 h 19341"/>
              <a:gd name="connsiteX1" fmla="*/ 218925 w 218925"/>
              <a:gd name="connsiteY1" fmla="*/ 5208 h 19341"/>
              <a:gd name="connsiteX2" fmla="*/ 202805 w 218925"/>
              <a:gd name="connsiteY2" fmla="*/ 19341 h 19341"/>
              <a:gd name="connsiteX0" fmla="*/ 0 w 202805"/>
              <a:gd name="connsiteY0" fmla="*/ 0 h 19341"/>
              <a:gd name="connsiteX1" fmla="*/ 202805 w 202805"/>
              <a:gd name="connsiteY1" fmla="*/ 19341 h 19341"/>
              <a:gd name="connsiteX0" fmla="*/ 0 w 132455"/>
              <a:gd name="connsiteY0" fmla="*/ 0 h 19117"/>
              <a:gd name="connsiteX1" fmla="*/ 132455 w 132455"/>
              <a:gd name="connsiteY1" fmla="*/ 19117 h 19117"/>
              <a:gd name="connsiteX0" fmla="*/ 0 w 132455"/>
              <a:gd name="connsiteY0" fmla="*/ 0 h 19117"/>
              <a:gd name="connsiteX1" fmla="*/ 56074 w 132455"/>
              <a:gd name="connsiteY1" fmla="*/ 6983 h 19117"/>
              <a:gd name="connsiteX2" fmla="*/ 132455 w 132455"/>
              <a:gd name="connsiteY2" fmla="*/ 19117 h 19117"/>
              <a:gd name="connsiteX0" fmla="*/ 0 w 373195"/>
              <a:gd name="connsiteY0" fmla="*/ 0 h 39848"/>
              <a:gd name="connsiteX1" fmla="*/ 56074 w 373195"/>
              <a:gd name="connsiteY1" fmla="*/ 6983 h 39848"/>
              <a:gd name="connsiteX2" fmla="*/ 373195 w 373195"/>
              <a:gd name="connsiteY2" fmla="*/ 39848 h 39848"/>
              <a:gd name="connsiteX0" fmla="*/ 0 w 373195"/>
              <a:gd name="connsiteY0" fmla="*/ 0 h 39848"/>
              <a:gd name="connsiteX1" fmla="*/ 275529 w 373195"/>
              <a:gd name="connsiteY1" fmla="*/ 33600 h 39848"/>
              <a:gd name="connsiteX2" fmla="*/ 373195 w 373195"/>
              <a:gd name="connsiteY2" fmla="*/ 39848 h 39848"/>
              <a:gd name="connsiteX0" fmla="*/ 0 w 142924"/>
              <a:gd name="connsiteY0" fmla="*/ 0 h 15441"/>
              <a:gd name="connsiteX1" fmla="*/ 45258 w 142924"/>
              <a:gd name="connsiteY1" fmla="*/ 9193 h 15441"/>
              <a:gd name="connsiteX2" fmla="*/ 142924 w 142924"/>
              <a:gd name="connsiteY2" fmla="*/ 15441 h 15441"/>
              <a:gd name="connsiteX0" fmla="*/ 0 w 142924"/>
              <a:gd name="connsiteY0" fmla="*/ 0 h 15441"/>
              <a:gd name="connsiteX1" fmla="*/ 67755 w 142924"/>
              <a:gd name="connsiteY1" fmla="*/ 8438 h 15441"/>
              <a:gd name="connsiteX2" fmla="*/ 142924 w 142924"/>
              <a:gd name="connsiteY2" fmla="*/ 15441 h 15441"/>
              <a:gd name="connsiteX0" fmla="*/ 0 w 142924"/>
              <a:gd name="connsiteY0" fmla="*/ 0 h 15441"/>
              <a:gd name="connsiteX1" fmla="*/ 61613 w 142924"/>
              <a:gd name="connsiteY1" fmla="*/ 11230 h 15441"/>
              <a:gd name="connsiteX2" fmla="*/ 142924 w 142924"/>
              <a:gd name="connsiteY2" fmla="*/ 15441 h 15441"/>
              <a:gd name="connsiteX0" fmla="*/ 0 w 142924"/>
              <a:gd name="connsiteY0" fmla="*/ 0 h 15441"/>
              <a:gd name="connsiteX1" fmla="*/ 49584 w 142924"/>
              <a:gd name="connsiteY1" fmla="*/ 8309 h 15441"/>
              <a:gd name="connsiteX2" fmla="*/ 142924 w 142924"/>
              <a:gd name="connsiteY2" fmla="*/ 15441 h 15441"/>
              <a:gd name="connsiteX0" fmla="*/ 219960 w 219960"/>
              <a:gd name="connsiteY0" fmla="*/ 0 h 16734"/>
              <a:gd name="connsiteX1" fmla="*/ 0 w 219960"/>
              <a:gd name="connsiteY1" fmla="*/ 9602 h 16734"/>
              <a:gd name="connsiteX2" fmla="*/ 93340 w 219960"/>
              <a:gd name="connsiteY2" fmla="*/ 16734 h 16734"/>
              <a:gd name="connsiteX0" fmla="*/ 126620 w 126620"/>
              <a:gd name="connsiteY0" fmla="*/ 0 h 16734"/>
              <a:gd name="connsiteX1" fmla="*/ 0 w 126620"/>
              <a:gd name="connsiteY1" fmla="*/ 16734 h 16734"/>
              <a:gd name="connsiteX0" fmla="*/ 0 w 189734"/>
              <a:gd name="connsiteY0" fmla="*/ 0 h 12022"/>
              <a:gd name="connsiteX1" fmla="*/ 189735 w 189734"/>
              <a:gd name="connsiteY1" fmla="*/ 12022 h 12022"/>
              <a:gd name="connsiteX0" fmla="*/ 0 w 212234"/>
              <a:gd name="connsiteY0" fmla="*/ 0 h 11267"/>
              <a:gd name="connsiteX1" fmla="*/ 212233 w 212234"/>
              <a:gd name="connsiteY1" fmla="*/ 11267 h 11267"/>
              <a:gd name="connsiteX0" fmla="*/ 0 w 326119"/>
              <a:gd name="connsiteY0" fmla="*/ 0 h 32563"/>
              <a:gd name="connsiteX1" fmla="*/ 326119 w 326119"/>
              <a:gd name="connsiteY1" fmla="*/ 32563 h 32563"/>
              <a:gd name="connsiteX0" fmla="*/ 0 w 352586"/>
              <a:gd name="connsiteY0" fmla="*/ 0 h 10248"/>
              <a:gd name="connsiteX1" fmla="*/ 352586 w 352586"/>
              <a:gd name="connsiteY1" fmla="*/ 10248 h 10248"/>
              <a:gd name="connsiteX0" fmla="*/ 0 w 357259"/>
              <a:gd name="connsiteY0" fmla="*/ 0 h 10830"/>
              <a:gd name="connsiteX1" fmla="*/ 357259 w 357259"/>
              <a:gd name="connsiteY1" fmla="*/ 10830 h 10830"/>
              <a:gd name="connsiteX0" fmla="*/ 0 w 380278"/>
              <a:gd name="connsiteY0" fmla="*/ 0 h 12274"/>
              <a:gd name="connsiteX1" fmla="*/ 380278 w 380278"/>
              <a:gd name="connsiteY1" fmla="*/ 12274 h 12274"/>
              <a:gd name="connsiteX0" fmla="*/ 0 w 389276"/>
              <a:gd name="connsiteY0" fmla="*/ 0 h 11972"/>
              <a:gd name="connsiteX1" fmla="*/ 389276 w 389276"/>
              <a:gd name="connsiteY1" fmla="*/ 11972 h 11972"/>
              <a:gd name="connsiteX0" fmla="*/ 1 w 398622"/>
              <a:gd name="connsiteY0" fmla="*/ 0 h 13136"/>
              <a:gd name="connsiteX1" fmla="*/ 398622 w 398622"/>
              <a:gd name="connsiteY1" fmla="*/ 13136 h 13136"/>
              <a:gd name="connsiteX0" fmla="*/ 0 w 259042"/>
              <a:gd name="connsiteY0" fmla="*/ 0 h 7849"/>
              <a:gd name="connsiteX1" fmla="*/ 259042 w 259042"/>
              <a:gd name="connsiteY1" fmla="*/ 7849 h 7849"/>
              <a:gd name="connsiteX0" fmla="*/ 0 w 4104"/>
              <a:gd name="connsiteY0" fmla="*/ 0 h 5709"/>
              <a:gd name="connsiteX1" fmla="*/ 4104 w 4104"/>
              <a:gd name="connsiteY1" fmla="*/ 5709 h 5709"/>
              <a:gd name="connsiteX0" fmla="*/ 0 w 28509"/>
              <a:gd name="connsiteY0" fmla="*/ 0 h 26582"/>
              <a:gd name="connsiteX1" fmla="*/ 28509 w 28509"/>
              <a:gd name="connsiteY1" fmla="*/ 26582 h 26582"/>
              <a:gd name="connsiteX0" fmla="*/ 0 w 28070"/>
              <a:gd name="connsiteY0" fmla="*/ 0 h 25283"/>
              <a:gd name="connsiteX1" fmla="*/ 28070 w 28070"/>
              <a:gd name="connsiteY1" fmla="*/ 25283 h 25283"/>
              <a:gd name="connsiteX0" fmla="*/ 0 w 16787"/>
              <a:gd name="connsiteY0" fmla="*/ 36628 h 36628"/>
              <a:gd name="connsiteX1" fmla="*/ 16787 w 16787"/>
              <a:gd name="connsiteY1" fmla="*/ 0 h 36628"/>
              <a:gd name="connsiteX0" fmla="*/ 0 w 57729"/>
              <a:gd name="connsiteY0" fmla="*/ 37916 h 37916"/>
              <a:gd name="connsiteX1" fmla="*/ 57729 w 57729"/>
              <a:gd name="connsiteY1" fmla="*/ 0 h 37916"/>
              <a:gd name="connsiteX0" fmla="*/ 0 w 57729"/>
              <a:gd name="connsiteY0" fmla="*/ 37916 h 37916"/>
              <a:gd name="connsiteX1" fmla="*/ 7911 w 57729"/>
              <a:gd name="connsiteY1" fmla="*/ 18423 h 37916"/>
              <a:gd name="connsiteX2" fmla="*/ 57729 w 57729"/>
              <a:gd name="connsiteY2" fmla="*/ 0 h 37916"/>
              <a:gd name="connsiteX0" fmla="*/ 0 w 57729"/>
              <a:gd name="connsiteY0" fmla="*/ 37916 h 37916"/>
              <a:gd name="connsiteX1" fmla="*/ 7911 w 57729"/>
              <a:gd name="connsiteY1" fmla="*/ 18423 h 37916"/>
              <a:gd name="connsiteX2" fmla="*/ 57729 w 57729"/>
              <a:gd name="connsiteY2" fmla="*/ 0 h 37916"/>
              <a:gd name="connsiteX0" fmla="*/ 0 w 59845"/>
              <a:gd name="connsiteY0" fmla="*/ 39602 h 39602"/>
              <a:gd name="connsiteX1" fmla="*/ 10027 w 59845"/>
              <a:gd name="connsiteY1" fmla="*/ 18423 h 39602"/>
              <a:gd name="connsiteX2" fmla="*/ 59845 w 59845"/>
              <a:gd name="connsiteY2" fmla="*/ 0 h 39602"/>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094 h 45094"/>
              <a:gd name="connsiteX1" fmla="*/ 10027 w 59845"/>
              <a:gd name="connsiteY1" fmla="*/ 23915 h 45094"/>
              <a:gd name="connsiteX2" fmla="*/ 39011 w 59845"/>
              <a:gd name="connsiteY2" fmla="*/ 0 h 45094"/>
              <a:gd name="connsiteX3" fmla="*/ 59845 w 59845"/>
              <a:gd name="connsiteY3" fmla="*/ 5492 h 45094"/>
              <a:gd name="connsiteX0" fmla="*/ 0 w 59845"/>
              <a:gd name="connsiteY0" fmla="*/ 45685 h 45685"/>
              <a:gd name="connsiteX1" fmla="*/ 10027 w 59845"/>
              <a:gd name="connsiteY1" fmla="*/ 24506 h 45685"/>
              <a:gd name="connsiteX2" fmla="*/ 39011 w 59845"/>
              <a:gd name="connsiteY2" fmla="*/ 591 h 45685"/>
              <a:gd name="connsiteX3" fmla="*/ 55005 w 59845"/>
              <a:gd name="connsiteY3" fmla="*/ 216 h 45685"/>
              <a:gd name="connsiteX4" fmla="*/ 59845 w 59845"/>
              <a:gd name="connsiteY4" fmla="*/ 6083 h 45685"/>
              <a:gd name="connsiteX0" fmla="*/ 0 w 61164"/>
              <a:gd name="connsiteY0" fmla="*/ 45685 h 45685"/>
              <a:gd name="connsiteX1" fmla="*/ 10027 w 61164"/>
              <a:gd name="connsiteY1" fmla="*/ 24506 h 45685"/>
              <a:gd name="connsiteX2" fmla="*/ 39011 w 61164"/>
              <a:gd name="connsiteY2" fmla="*/ 591 h 45685"/>
              <a:gd name="connsiteX3" fmla="*/ 55005 w 61164"/>
              <a:gd name="connsiteY3" fmla="*/ 216 h 45685"/>
              <a:gd name="connsiteX4" fmla="*/ 61164 w 61164"/>
              <a:gd name="connsiteY4" fmla="*/ 9979 h 45685"/>
              <a:gd name="connsiteX0" fmla="*/ 0 w 61164"/>
              <a:gd name="connsiteY0" fmla="*/ 45094 h 45094"/>
              <a:gd name="connsiteX1" fmla="*/ 10027 w 61164"/>
              <a:gd name="connsiteY1" fmla="*/ 23915 h 45094"/>
              <a:gd name="connsiteX2" fmla="*/ 39011 w 61164"/>
              <a:gd name="connsiteY2" fmla="*/ 0 h 45094"/>
              <a:gd name="connsiteX3" fmla="*/ 55664 w 61164"/>
              <a:gd name="connsiteY3" fmla="*/ 1573 h 45094"/>
              <a:gd name="connsiteX4" fmla="*/ 61164 w 61164"/>
              <a:gd name="connsiteY4" fmla="*/ 9388 h 45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64" h="45094">
                <a:moveTo>
                  <a:pt x="0" y="45094"/>
                </a:moveTo>
                <a:lnTo>
                  <a:pt x="10027" y="23915"/>
                </a:lnTo>
                <a:lnTo>
                  <a:pt x="39011" y="0"/>
                </a:lnTo>
                <a:cubicBezTo>
                  <a:pt x="43428" y="878"/>
                  <a:pt x="51247" y="695"/>
                  <a:pt x="55664" y="1573"/>
                </a:cubicBezTo>
                <a:lnTo>
                  <a:pt x="61164" y="9388"/>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3" name="フリーフォーム 372"/>
          <p:cNvSpPr/>
          <p:nvPr/>
        </p:nvSpPr>
        <p:spPr>
          <a:xfrm rot="16200000">
            <a:off x="3399885" y="5355435"/>
            <a:ext cx="402765" cy="15695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30450"/>
              <a:gd name="connsiteY0" fmla="*/ 5149 h 15786"/>
              <a:gd name="connsiteX1" fmla="*/ 6928 w 30450"/>
              <a:gd name="connsiteY1" fmla="*/ 0 h 15786"/>
              <a:gd name="connsiteX2" fmla="*/ 8493 w 30450"/>
              <a:gd name="connsiteY2" fmla="*/ 15248 h 15786"/>
              <a:gd name="connsiteX3" fmla="*/ 11677 w 30450"/>
              <a:gd name="connsiteY3" fmla="*/ 14060 h 15786"/>
              <a:gd name="connsiteX4" fmla="*/ 14918 w 30450"/>
              <a:gd name="connsiteY4" fmla="*/ 11089 h 15786"/>
              <a:gd name="connsiteX5" fmla="*/ 19611 w 30450"/>
              <a:gd name="connsiteY5" fmla="*/ 5743 h 15786"/>
              <a:gd name="connsiteX6" fmla="*/ 20896 w 30450"/>
              <a:gd name="connsiteY6" fmla="*/ 6139 h 15786"/>
              <a:gd name="connsiteX7" fmla="*/ 23578 w 30450"/>
              <a:gd name="connsiteY7" fmla="*/ 11881 h 15786"/>
              <a:gd name="connsiteX8" fmla="*/ 24472 w 30450"/>
              <a:gd name="connsiteY8" fmla="*/ 13663 h 15786"/>
              <a:gd name="connsiteX9" fmla="*/ 25031 w 30450"/>
              <a:gd name="connsiteY9" fmla="*/ 13862 h 15786"/>
              <a:gd name="connsiteX10" fmla="*/ 30450 w 30450"/>
              <a:gd name="connsiteY10" fmla="*/ 9109 h 15786"/>
              <a:gd name="connsiteX0" fmla="*/ 0 w 25031"/>
              <a:gd name="connsiteY0" fmla="*/ 5149 h 15786"/>
              <a:gd name="connsiteX1" fmla="*/ 6928 w 25031"/>
              <a:gd name="connsiteY1" fmla="*/ 0 h 15786"/>
              <a:gd name="connsiteX2" fmla="*/ 8493 w 25031"/>
              <a:gd name="connsiteY2" fmla="*/ 15248 h 15786"/>
              <a:gd name="connsiteX3" fmla="*/ 11677 w 25031"/>
              <a:gd name="connsiteY3" fmla="*/ 14060 h 15786"/>
              <a:gd name="connsiteX4" fmla="*/ 14918 w 25031"/>
              <a:gd name="connsiteY4" fmla="*/ 11089 h 15786"/>
              <a:gd name="connsiteX5" fmla="*/ 19611 w 25031"/>
              <a:gd name="connsiteY5" fmla="*/ 5743 h 15786"/>
              <a:gd name="connsiteX6" fmla="*/ 20896 w 25031"/>
              <a:gd name="connsiteY6" fmla="*/ 6139 h 15786"/>
              <a:gd name="connsiteX7" fmla="*/ 23578 w 25031"/>
              <a:gd name="connsiteY7" fmla="*/ 11881 h 15786"/>
              <a:gd name="connsiteX8" fmla="*/ 24472 w 25031"/>
              <a:gd name="connsiteY8" fmla="*/ 13663 h 15786"/>
              <a:gd name="connsiteX9" fmla="*/ 25031 w 25031"/>
              <a:gd name="connsiteY9" fmla="*/ 13862 h 15786"/>
              <a:gd name="connsiteX0" fmla="*/ 0 w 24472"/>
              <a:gd name="connsiteY0" fmla="*/ 5149 h 15786"/>
              <a:gd name="connsiteX1" fmla="*/ 6928 w 24472"/>
              <a:gd name="connsiteY1" fmla="*/ 0 h 15786"/>
              <a:gd name="connsiteX2" fmla="*/ 8493 w 24472"/>
              <a:gd name="connsiteY2" fmla="*/ 15248 h 15786"/>
              <a:gd name="connsiteX3" fmla="*/ 11677 w 24472"/>
              <a:gd name="connsiteY3" fmla="*/ 14060 h 15786"/>
              <a:gd name="connsiteX4" fmla="*/ 14918 w 24472"/>
              <a:gd name="connsiteY4" fmla="*/ 11089 h 15786"/>
              <a:gd name="connsiteX5" fmla="*/ 19611 w 24472"/>
              <a:gd name="connsiteY5" fmla="*/ 5743 h 15786"/>
              <a:gd name="connsiteX6" fmla="*/ 20896 w 24472"/>
              <a:gd name="connsiteY6" fmla="*/ 6139 h 15786"/>
              <a:gd name="connsiteX7" fmla="*/ 23578 w 24472"/>
              <a:gd name="connsiteY7" fmla="*/ 11881 h 15786"/>
              <a:gd name="connsiteX8" fmla="*/ 24472 w 24472"/>
              <a:gd name="connsiteY8" fmla="*/ 13663 h 15786"/>
              <a:gd name="connsiteX0" fmla="*/ 0 w 23578"/>
              <a:gd name="connsiteY0" fmla="*/ 5149 h 15786"/>
              <a:gd name="connsiteX1" fmla="*/ 6928 w 23578"/>
              <a:gd name="connsiteY1" fmla="*/ 0 h 15786"/>
              <a:gd name="connsiteX2" fmla="*/ 8493 w 23578"/>
              <a:gd name="connsiteY2" fmla="*/ 15248 h 15786"/>
              <a:gd name="connsiteX3" fmla="*/ 11677 w 23578"/>
              <a:gd name="connsiteY3" fmla="*/ 14060 h 15786"/>
              <a:gd name="connsiteX4" fmla="*/ 14918 w 23578"/>
              <a:gd name="connsiteY4" fmla="*/ 11089 h 15786"/>
              <a:gd name="connsiteX5" fmla="*/ 19611 w 23578"/>
              <a:gd name="connsiteY5" fmla="*/ 5743 h 15786"/>
              <a:gd name="connsiteX6" fmla="*/ 20896 w 23578"/>
              <a:gd name="connsiteY6" fmla="*/ 6139 h 15786"/>
              <a:gd name="connsiteX7" fmla="*/ 23578 w 23578"/>
              <a:gd name="connsiteY7" fmla="*/ 11881 h 15786"/>
              <a:gd name="connsiteX0" fmla="*/ 0 w 20896"/>
              <a:gd name="connsiteY0" fmla="*/ 5149 h 15786"/>
              <a:gd name="connsiteX1" fmla="*/ 6928 w 20896"/>
              <a:gd name="connsiteY1" fmla="*/ 0 h 15786"/>
              <a:gd name="connsiteX2" fmla="*/ 8493 w 20896"/>
              <a:gd name="connsiteY2" fmla="*/ 15248 h 15786"/>
              <a:gd name="connsiteX3" fmla="*/ 11677 w 20896"/>
              <a:gd name="connsiteY3" fmla="*/ 14060 h 15786"/>
              <a:gd name="connsiteX4" fmla="*/ 14918 w 20896"/>
              <a:gd name="connsiteY4" fmla="*/ 11089 h 15786"/>
              <a:gd name="connsiteX5" fmla="*/ 19611 w 20896"/>
              <a:gd name="connsiteY5" fmla="*/ 5743 h 15786"/>
              <a:gd name="connsiteX6" fmla="*/ 20896 w 20896"/>
              <a:gd name="connsiteY6" fmla="*/ 6139 h 15786"/>
              <a:gd name="connsiteX0" fmla="*/ 0 w 19611"/>
              <a:gd name="connsiteY0" fmla="*/ 5149 h 15786"/>
              <a:gd name="connsiteX1" fmla="*/ 6928 w 19611"/>
              <a:gd name="connsiteY1" fmla="*/ 0 h 15786"/>
              <a:gd name="connsiteX2" fmla="*/ 8493 w 19611"/>
              <a:gd name="connsiteY2" fmla="*/ 15248 h 15786"/>
              <a:gd name="connsiteX3" fmla="*/ 11677 w 19611"/>
              <a:gd name="connsiteY3" fmla="*/ 14060 h 15786"/>
              <a:gd name="connsiteX4" fmla="*/ 14918 w 19611"/>
              <a:gd name="connsiteY4" fmla="*/ 11089 h 15786"/>
              <a:gd name="connsiteX5" fmla="*/ 19611 w 19611"/>
              <a:gd name="connsiteY5" fmla="*/ 5743 h 15786"/>
              <a:gd name="connsiteX0" fmla="*/ 0 w 14918"/>
              <a:gd name="connsiteY0" fmla="*/ 5149 h 15786"/>
              <a:gd name="connsiteX1" fmla="*/ 6928 w 14918"/>
              <a:gd name="connsiteY1" fmla="*/ 0 h 15786"/>
              <a:gd name="connsiteX2" fmla="*/ 8493 w 14918"/>
              <a:gd name="connsiteY2" fmla="*/ 15248 h 15786"/>
              <a:gd name="connsiteX3" fmla="*/ 11677 w 14918"/>
              <a:gd name="connsiteY3" fmla="*/ 14060 h 15786"/>
              <a:gd name="connsiteX4" fmla="*/ 14918 w 14918"/>
              <a:gd name="connsiteY4" fmla="*/ 11089 h 15786"/>
              <a:gd name="connsiteX0" fmla="*/ 0 w 11677"/>
              <a:gd name="connsiteY0" fmla="*/ 5149 h 15786"/>
              <a:gd name="connsiteX1" fmla="*/ 6928 w 11677"/>
              <a:gd name="connsiteY1" fmla="*/ 0 h 15786"/>
              <a:gd name="connsiteX2" fmla="*/ 8493 w 11677"/>
              <a:gd name="connsiteY2" fmla="*/ 15248 h 15786"/>
              <a:gd name="connsiteX3" fmla="*/ 11677 w 11677"/>
              <a:gd name="connsiteY3" fmla="*/ 14060 h 15786"/>
              <a:gd name="connsiteX0" fmla="*/ 0 w 11724"/>
              <a:gd name="connsiteY0" fmla="*/ 5149 h 15685"/>
              <a:gd name="connsiteX1" fmla="*/ 6928 w 11724"/>
              <a:gd name="connsiteY1" fmla="*/ 0 h 15685"/>
              <a:gd name="connsiteX2" fmla="*/ 8493 w 11724"/>
              <a:gd name="connsiteY2" fmla="*/ 15248 h 15685"/>
              <a:gd name="connsiteX3" fmla="*/ 11724 w 11724"/>
              <a:gd name="connsiteY3" fmla="*/ 13235 h 15685"/>
              <a:gd name="connsiteX0" fmla="*/ 0 w 11490"/>
              <a:gd name="connsiteY0" fmla="*/ 5149 h 15762"/>
              <a:gd name="connsiteX1" fmla="*/ 6928 w 11490"/>
              <a:gd name="connsiteY1" fmla="*/ 0 h 15762"/>
              <a:gd name="connsiteX2" fmla="*/ 8493 w 11490"/>
              <a:gd name="connsiteY2" fmla="*/ 15248 h 15762"/>
              <a:gd name="connsiteX3" fmla="*/ 11490 w 11490"/>
              <a:gd name="connsiteY3" fmla="*/ 13895 h 15762"/>
              <a:gd name="connsiteX0" fmla="*/ 0 w 11490"/>
              <a:gd name="connsiteY0" fmla="*/ 5149 h 15346"/>
              <a:gd name="connsiteX1" fmla="*/ 6928 w 11490"/>
              <a:gd name="connsiteY1" fmla="*/ 0 h 15346"/>
              <a:gd name="connsiteX2" fmla="*/ 8399 w 11490"/>
              <a:gd name="connsiteY2" fmla="*/ 14753 h 15346"/>
              <a:gd name="connsiteX3" fmla="*/ 11490 w 11490"/>
              <a:gd name="connsiteY3" fmla="*/ 13895 h 15346"/>
              <a:gd name="connsiteX0" fmla="*/ 0 w 11443"/>
              <a:gd name="connsiteY0" fmla="*/ 5314 h 15346"/>
              <a:gd name="connsiteX1" fmla="*/ 6881 w 11443"/>
              <a:gd name="connsiteY1" fmla="*/ 0 h 15346"/>
              <a:gd name="connsiteX2" fmla="*/ 8352 w 11443"/>
              <a:gd name="connsiteY2" fmla="*/ 14753 h 15346"/>
              <a:gd name="connsiteX3" fmla="*/ 11443 w 11443"/>
              <a:gd name="connsiteY3" fmla="*/ 13895 h 15346"/>
            </a:gdLst>
            <a:ahLst/>
            <a:cxnLst>
              <a:cxn ang="0">
                <a:pos x="connsiteX0" y="connsiteY0"/>
              </a:cxn>
              <a:cxn ang="0">
                <a:pos x="connsiteX1" y="connsiteY1"/>
              </a:cxn>
              <a:cxn ang="0">
                <a:pos x="connsiteX2" y="connsiteY2"/>
              </a:cxn>
              <a:cxn ang="0">
                <a:pos x="connsiteX3" y="connsiteY3"/>
              </a:cxn>
            </a:cxnLst>
            <a:rect l="l" t="t" r="r" b="b"/>
            <a:pathLst>
              <a:path w="11443" h="15346">
                <a:moveTo>
                  <a:pt x="0" y="5314"/>
                </a:moveTo>
                <a:lnTo>
                  <a:pt x="6881" y="0"/>
                </a:lnTo>
                <a:cubicBezTo>
                  <a:pt x="7905" y="4736"/>
                  <a:pt x="7561" y="12410"/>
                  <a:pt x="8352" y="14753"/>
                </a:cubicBezTo>
                <a:cubicBezTo>
                  <a:pt x="9134" y="16337"/>
                  <a:pt x="10382" y="14291"/>
                  <a:pt x="11443" y="13895"/>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4" name="フリーフォーム 373"/>
          <p:cNvSpPr/>
          <p:nvPr/>
        </p:nvSpPr>
        <p:spPr>
          <a:xfrm rot="16200000">
            <a:off x="3448662" y="4548266"/>
            <a:ext cx="326158" cy="9214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568"/>
              <a:gd name="connsiteY0" fmla="*/ 6938 h 9796"/>
              <a:gd name="connsiteX1" fmla="*/ 2074 w 8568"/>
              <a:gd name="connsiteY1" fmla="*/ 1428 h 9796"/>
              <a:gd name="connsiteX2" fmla="*/ 2642 w 8568"/>
              <a:gd name="connsiteY2" fmla="*/ 1837 h 9796"/>
              <a:gd name="connsiteX3" fmla="*/ 3827 w 8568"/>
              <a:gd name="connsiteY3" fmla="*/ 7754 h 9796"/>
              <a:gd name="connsiteX4" fmla="*/ 4222 w 8568"/>
              <a:gd name="connsiteY4" fmla="*/ 9591 h 9796"/>
              <a:gd name="connsiteX5" fmla="*/ 4470 w 8568"/>
              <a:gd name="connsiteY5" fmla="*/ 9796 h 9796"/>
              <a:gd name="connsiteX6" fmla="*/ 6864 w 8568"/>
              <a:gd name="connsiteY6" fmla="*/ 4897 h 9796"/>
              <a:gd name="connsiteX7" fmla="*/ 8568 w 8568"/>
              <a:gd name="connsiteY7" fmla="*/ 0 h 9796"/>
              <a:gd name="connsiteX0" fmla="*/ 0 w 7579"/>
              <a:gd name="connsiteY0" fmla="*/ 1458 h 10000"/>
              <a:gd name="connsiteX1" fmla="*/ 663 w 7579"/>
              <a:gd name="connsiteY1" fmla="*/ 1875 h 10000"/>
              <a:gd name="connsiteX2" fmla="*/ 2046 w 7579"/>
              <a:gd name="connsiteY2" fmla="*/ 7915 h 10000"/>
              <a:gd name="connsiteX3" fmla="*/ 2507 w 7579"/>
              <a:gd name="connsiteY3" fmla="*/ 9791 h 10000"/>
              <a:gd name="connsiteX4" fmla="*/ 2796 w 7579"/>
              <a:gd name="connsiteY4" fmla="*/ 10000 h 10000"/>
              <a:gd name="connsiteX5" fmla="*/ 5590 w 7579"/>
              <a:gd name="connsiteY5" fmla="*/ 4999 h 10000"/>
              <a:gd name="connsiteX6" fmla="*/ 7579 w 7579"/>
              <a:gd name="connsiteY6" fmla="*/ 0 h 10000"/>
              <a:gd name="connsiteX0" fmla="*/ 0 w 9125"/>
              <a:gd name="connsiteY0" fmla="*/ 1875 h 10000"/>
              <a:gd name="connsiteX1" fmla="*/ 1825 w 9125"/>
              <a:gd name="connsiteY1" fmla="*/ 7915 h 10000"/>
              <a:gd name="connsiteX2" fmla="*/ 2433 w 9125"/>
              <a:gd name="connsiteY2" fmla="*/ 9791 h 10000"/>
              <a:gd name="connsiteX3" fmla="*/ 2814 w 9125"/>
              <a:gd name="connsiteY3" fmla="*/ 10000 h 10000"/>
              <a:gd name="connsiteX4" fmla="*/ 6501 w 9125"/>
              <a:gd name="connsiteY4" fmla="*/ 4999 h 10000"/>
              <a:gd name="connsiteX5" fmla="*/ 9125 w 9125"/>
              <a:gd name="connsiteY5" fmla="*/ 0 h 10000"/>
              <a:gd name="connsiteX0" fmla="*/ 0 w 8000"/>
              <a:gd name="connsiteY0" fmla="*/ 7915 h 10000"/>
              <a:gd name="connsiteX1" fmla="*/ 666 w 8000"/>
              <a:gd name="connsiteY1" fmla="*/ 9791 h 10000"/>
              <a:gd name="connsiteX2" fmla="*/ 1084 w 8000"/>
              <a:gd name="connsiteY2" fmla="*/ 10000 h 10000"/>
              <a:gd name="connsiteX3" fmla="*/ 5124 w 8000"/>
              <a:gd name="connsiteY3" fmla="*/ 4999 h 10000"/>
              <a:gd name="connsiteX4" fmla="*/ 8000 w 8000"/>
              <a:gd name="connsiteY4" fmla="*/ 0 h 10000"/>
              <a:gd name="connsiteX0" fmla="*/ 0 w 9167"/>
              <a:gd name="connsiteY0" fmla="*/ 9791 h 10000"/>
              <a:gd name="connsiteX1" fmla="*/ 522 w 9167"/>
              <a:gd name="connsiteY1" fmla="*/ 10000 h 10000"/>
              <a:gd name="connsiteX2" fmla="*/ 5572 w 9167"/>
              <a:gd name="connsiteY2" fmla="*/ 4999 h 10000"/>
              <a:gd name="connsiteX3" fmla="*/ 9167 w 9167"/>
              <a:gd name="connsiteY3" fmla="*/ 0 h 10000"/>
              <a:gd name="connsiteX0" fmla="*/ 0 w 9431"/>
              <a:gd name="connsiteY0" fmla="*/ 10000 h 10000"/>
              <a:gd name="connsiteX1" fmla="*/ 5509 w 9431"/>
              <a:gd name="connsiteY1" fmla="*/ 4999 h 10000"/>
              <a:gd name="connsiteX2" fmla="*/ 9431 w 9431"/>
              <a:gd name="connsiteY2" fmla="*/ 0 h 10000"/>
              <a:gd name="connsiteX0" fmla="*/ 0 w 10050"/>
              <a:gd name="connsiteY0" fmla="*/ 9479 h 9479"/>
              <a:gd name="connsiteX1" fmla="*/ 5841 w 10050"/>
              <a:gd name="connsiteY1" fmla="*/ 4478 h 9479"/>
              <a:gd name="connsiteX2" fmla="*/ 10050 w 10050"/>
              <a:gd name="connsiteY2" fmla="*/ 0 h 9479"/>
              <a:gd name="connsiteX0" fmla="*/ 0 w 10000"/>
              <a:gd name="connsiteY0" fmla="*/ 10000 h 10000"/>
              <a:gd name="connsiteX1" fmla="*/ 6264 w 10000"/>
              <a:gd name="connsiteY1" fmla="*/ 4907 h 10000"/>
              <a:gd name="connsiteX2" fmla="*/ 10000 w 10000"/>
              <a:gd name="connsiteY2" fmla="*/ 0 h 10000"/>
              <a:gd name="connsiteX0" fmla="*/ 0 w 10000"/>
              <a:gd name="connsiteY0" fmla="*/ 10000 h 10000"/>
              <a:gd name="connsiteX1" fmla="*/ 6364 w 10000"/>
              <a:gd name="connsiteY1" fmla="*/ 4724 h 10000"/>
              <a:gd name="connsiteX2" fmla="*/ 10000 w 10000"/>
              <a:gd name="connsiteY2" fmla="*/ 0 h 10000"/>
              <a:gd name="connsiteX0" fmla="*/ 0 w 10000"/>
              <a:gd name="connsiteY0" fmla="*/ 10000 h 10000"/>
              <a:gd name="connsiteX1" fmla="*/ 6464 w 10000"/>
              <a:gd name="connsiteY1" fmla="*/ 4358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920" y="8169"/>
                  <a:pt x="4548" y="6190"/>
                  <a:pt x="6464" y="4358"/>
                </a:cubicBezTo>
                <a:lnTo>
                  <a:pt x="10000" y="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5" name="フリーフォーム 374"/>
          <p:cNvSpPr/>
          <p:nvPr/>
        </p:nvSpPr>
        <p:spPr>
          <a:xfrm rot="16200000">
            <a:off x="3409233" y="4965047"/>
            <a:ext cx="419277" cy="8868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31063"/>
              <a:gd name="connsiteY0" fmla="*/ 0 h 25247"/>
              <a:gd name="connsiteX1" fmla="*/ 31063 w 31063"/>
              <a:gd name="connsiteY1" fmla="*/ 25247 h 25247"/>
              <a:gd name="connsiteX0" fmla="*/ 0 w 31063"/>
              <a:gd name="connsiteY0" fmla="*/ 0 h 33960"/>
              <a:gd name="connsiteX1" fmla="*/ 21733 w 31063"/>
              <a:gd name="connsiteY1" fmla="*/ 33960 h 33960"/>
              <a:gd name="connsiteX2" fmla="*/ 31063 w 31063"/>
              <a:gd name="connsiteY2" fmla="*/ 25247 h 33960"/>
              <a:gd name="connsiteX0" fmla="*/ 0 w 31063"/>
              <a:gd name="connsiteY0" fmla="*/ 0 h 33960"/>
              <a:gd name="connsiteX1" fmla="*/ 21733 w 31063"/>
              <a:gd name="connsiteY1" fmla="*/ 33960 h 33960"/>
              <a:gd name="connsiteX2" fmla="*/ 27152 w 31063"/>
              <a:gd name="connsiteY2" fmla="*/ 29207 h 33960"/>
              <a:gd name="connsiteX3" fmla="*/ 31063 w 31063"/>
              <a:gd name="connsiteY3"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1733 w 31063"/>
              <a:gd name="connsiteY2" fmla="*/ 33960 h 33960"/>
              <a:gd name="connsiteX3" fmla="*/ 27152 w 31063"/>
              <a:gd name="connsiteY3" fmla="*/ 29207 h 33960"/>
              <a:gd name="connsiteX4" fmla="*/ 31063 w 31063"/>
              <a:gd name="connsiteY4" fmla="*/ 25247 h 33960"/>
              <a:gd name="connsiteX0" fmla="*/ 0 w 31063"/>
              <a:gd name="connsiteY0" fmla="*/ 0 h 33960"/>
              <a:gd name="connsiteX1" fmla="*/ 17598 w 31063"/>
              <a:gd name="connsiteY1" fmla="*/ 26237 h 33960"/>
              <a:gd name="connsiteX2" fmla="*/ 20559 w 31063"/>
              <a:gd name="connsiteY2" fmla="*/ 20494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63"/>
              <a:gd name="connsiteY0" fmla="*/ 0 h 33960"/>
              <a:gd name="connsiteX1" fmla="*/ 17598 w 31063"/>
              <a:gd name="connsiteY1" fmla="*/ 26237 h 33960"/>
              <a:gd name="connsiteX2" fmla="*/ 19274 w 31063"/>
              <a:gd name="connsiteY2" fmla="*/ 29405 h 33960"/>
              <a:gd name="connsiteX3" fmla="*/ 21733 w 31063"/>
              <a:gd name="connsiteY3" fmla="*/ 33960 h 33960"/>
              <a:gd name="connsiteX4" fmla="*/ 27152 w 31063"/>
              <a:gd name="connsiteY4" fmla="*/ 29207 h 33960"/>
              <a:gd name="connsiteX5" fmla="*/ 31063 w 31063"/>
              <a:gd name="connsiteY5" fmla="*/ 25247 h 33960"/>
              <a:gd name="connsiteX0" fmla="*/ 0 w 31007"/>
              <a:gd name="connsiteY0" fmla="*/ 0 h 33960"/>
              <a:gd name="connsiteX1" fmla="*/ 17598 w 31007"/>
              <a:gd name="connsiteY1" fmla="*/ 26237 h 33960"/>
              <a:gd name="connsiteX2" fmla="*/ 19274 w 31007"/>
              <a:gd name="connsiteY2" fmla="*/ 29405 h 33960"/>
              <a:gd name="connsiteX3" fmla="*/ 21733 w 31007"/>
              <a:gd name="connsiteY3" fmla="*/ 33960 h 33960"/>
              <a:gd name="connsiteX4" fmla="*/ 27152 w 31007"/>
              <a:gd name="connsiteY4" fmla="*/ 29207 h 33960"/>
              <a:gd name="connsiteX5" fmla="*/ 31007 w 31007"/>
              <a:gd name="connsiteY5" fmla="*/ 24455 h 33960"/>
              <a:gd name="connsiteX0" fmla="*/ 0 w 31007"/>
              <a:gd name="connsiteY0" fmla="*/ 0 h 35000"/>
              <a:gd name="connsiteX1" fmla="*/ 8379 w 31007"/>
              <a:gd name="connsiteY1" fmla="*/ 34158 h 35000"/>
              <a:gd name="connsiteX2" fmla="*/ 17598 w 31007"/>
              <a:gd name="connsiteY2" fmla="*/ 26237 h 35000"/>
              <a:gd name="connsiteX3" fmla="*/ 19274 w 31007"/>
              <a:gd name="connsiteY3" fmla="*/ 29405 h 35000"/>
              <a:gd name="connsiteX4" fmla="*/ 21733 w 31007"/>
              <a:gd name="connsiteY4" fmla="*/ 33960 h 35000"/>
              <a:gd name="connsiteX5" fmla="*/ 27152 w 31007"/>
              <a:gd name="connsiteY5" fmla="*/ 29207 h 35000"/>
              <a:gd name="connsiteX6" fmla="*/ 31007 w 31007"/>
              <a:gd name="connsiteY6" fmla="*/ 24455 h 35000"/>
              <a:gd name="connsiteX0" fmla="*/ 0 w 31007"/>
              <a:gd name="connsiteY0" fmla="*/ 0 h 36250"/>
              <a:gd name="connsiteX1" fmla="*/ 8379 w 31007"/>
              <a:gd name="connsiteY1" fmla="*/ 34158 h 36250"/>
              <a:gd name="connsiteX2" fmla="*/ 11620 w 31007"/>
              <a:gd name="connsiteY2" fmla="*/ 31187 h 36250"/>
              <a:gd name="connsiteX3" fmla="*/ 17598 w 31007"/>
              <a:gd name="connsiteY3" fmla="*/ 26237 h 36250"/>
              <a:gd name="connsiteX4" fmla="*/ 19274 w 31007"/>
              <a:gd name="connsiteY4" fmla="*/ 29405 h 36250"/>
              <a:gd name="connsiteX5" fmla="*/ 21733 w 31007"/>
              <a:gd name="connsiteY5" fmla="*/ 33960 h 36250"/>
              <a:gd name="connsiteX6" fmla="*/ 27152 w 31007"/>
              <a:gd name="connsiteY6" fmla="*/ 29207 h 36250"/>
              <a:gd name="connsiteX7" fmla="*/ 31007 w 31007"/>
              <a:gd name="connsiteY7" fmla="*/ 24455 h 36250"/>
              <a:gd name="connsiteX0" fmla="*/ 0 w 31007"/>
              <a:gd name="connsiteY0" fmla="*/ 0 h 36250"/>
              <a:gd name="connsiteX1" fmla="*/ 8379 w 31007"/>
              <a:gd name="connsiteY1" fmla="*/ 34158 h 36250"/>
              <a:gd name="connsiteX2" fmla="*/ 11620 w 31007"/>
              <a:gd name="connsiteY2" fmla="*/ 31187 h 36250"/>
              <a:gd name="connsiteX3" fmla="*/ 16313 w 31007"/>
              <a:gd name="connsiteY3" fmla="*/ 25841 h 36250"/>
              <a:gd name="connsiteX4" fmla="*/ 17598 w 31007"/>
              <a:gd name="connsiteY4" fmla="*/ 26237 h 36250"/>
              <a:gd name="connsiteX5" fmla="*/ 19274 w 31007"/>
              <a:gd name="connsiteY5" fmla="*/ 29405 h 36250"/>
              <a:gd name="connsiteX6" fmla="*/ 21733 w 31007"/>
              <a:gd name="connsiteY6" fmla="*/ 33960 h 36250"/>
              <a:gd name="connsiteX7" fmla="*/ 27152 w 31007"/>
              <a:gd name="connsiteY7" fmla="*/ 29207 h 36250"/>
              <a:gd name="connsiteX8" fmla="*/ 31007 w 31007"/>
              <a:gd name="connsiteY8" fmla="*/ 24455 h 36250"/>
              <a:gd name="connsiteX0" fmla="*/ 0 w 31007"/>
              <a:gd name="connsiteY0" fmla="*/ 0 h 34158"/>
              <a:gd name="connsiteX1" fmla="*/ 8379 w 31007"/>
              <a:gd name="connsiteY1" fmla="*/ 34158 h 34158"/>
              <a:gd name="connsiteX2" fmla="*/ 11620 w 31007"/>
              <a:gd name="connsiteY2" fmla="*/ 31187 h 34158"/>
              <a:gd name="connsiteX3" fmla="*/ 16313 w 31007"/>
              <a:gd name="connsiteY3" fmla="*/ 25841 h 34158"/>
              <a:gd name="connsiteX4" fmla="*/ 17598 w 31007"/>
              <a:gd name="connsiteY4" fmla="*/ 26237 h 34158"/>
              <a:gd name="connsiteX5" fmla="*/ 19274 w 31007"/>
              <a:gd name="connsiteY5" fmla="*/ 29405 h 34158"/>
              <a:gd name="connsiteX6" fmla="*/ 21733 w 31007"/>
              <a:gd name="connsiteY6" fmla="*/ 33960 h 34158"/>
              <a:gd name="connsiteX7" fmla="*/ 27152 w 31007"/>
              <a:gd name="connsiteY7" fmla="*/ 29207 h 34158"/>
              <a:gd name="connsiteX8" fmla="*/ 31007 w 31007"/>
              <a:gd name="connsiteY8" fmla="*/ 24455 h 34158"/>
              <a:gd name="connsiteX0" fmla="*/ 0 w 31007"/>
              <a:gd name="connsiteY0" fmla="*/ 0 h 34158"/>
              <a:gd name="connsiteX1" fmla="*/ 3630 w 31007"/>
              <a:gd name="connsiteY1" fmla="*/ 20098 h 34158"/>
              <a:gd name="connsiteX2" fmla="*/ 8379 w 31007"/>
              <a:gd name="connsiteY2" fmla="*/ 34158 h 34158"/>
              <a:gd name="connsiteX3" fmla="*/ 11620 w 31007"/>
              <a:gd name="connsiteY3" fmla="*/ 31187 h 34158"/>
              <a:gd name="connsiteX4" fmla="*/ 16313 w 31007"/>
              <a:gd name="connsiteY4" fmla="*/ 25841 h 34158"/>
              <a:gd name="connsiteX5" fmla="*/ 17598 w 31007"/>
              <a:gd name="connsiteY5" fmla="*/ 26237 h 34158"/>
              <a:gd name="connsiteX6" fmla="*/ 19274 w 31007"/>
              <a:gd name="connsiteY6" fmla="*/ 29405 h 34158"/>
              <a:gd name="connsiteX7" fmla="*/ 21733 w 31007"/>
              <a:gd name="connsiteY7" fmla="*/ 33960 h 34158"/>
              <a:gd name="connsiteX8" fmla="*/ 27152 w 31007"/>
              <a:gd name="connsiteY8" fmla="*/ 29207 h 34158"/>
              <a:gd name="connsiteX9" fmla="*/ 31007 w 31007"/>
              <a:gd name="connsiteY9" fmla="*/ 24455 h 34158"/>
              <a:gd name="connsiteX0" fmla="*/ 0 w 31007"/>
              <a:gd name="connsiteY0" fmla="*/ 0 h 36088"/>
              <a:gd name="connsiteX1" fmla="*/ 3630 w 31007"/>
              <a:gd name="connsiteY1" fmla="*/ 20098 h 36088"/>
              <a:gd name="connsiteX2" fmla="*/ 5195 w 31007"/>
              <a:gd name="connsiteY2" fmla="*/ 35346 h 36088"/>
              <a:gd name="connsiteX3" fmla="*/ 8379 w 31007"/>
              <a:gd name="connsiteY3" fmla="*/ 34158 h 36088"/>
              <a:gd name="connsiteX4" fmla="*/ 11620 w 31007"/>
              <a:gd name="connsiteY4" fmla="*/ 31187 h 36088"/>
              <a:gd name="connsiteX5" fmla="*/ 16313 w 31007"/>
              <a:gd name="connsiteY5" fmla="*/ 25841 h 36088"/>
              <a:gd name="connsiteX6" fmla="*/ 17598 w 31007"/>
              <a:gd name="connsiteY6" fmla="*/ 26237 h 36088"/>
              <a:gd name="connsiteX7" fmla="*/ 19274 w 31007"/>
              <a:gd name="connsiteY7" fmla="*/ 29405 h 36088"/>
              <a:gd name="connsiteX8" fmla="*/ 21733 w 31007"/>
              <a:gd name="connsiteY8" fmla="*/ 33960 h 36088"/>
              <a:gd name="connsiteX9" fmla="*/ 27152 w 31007"/>
              <a:gd name="connsiteY9" fmla="*/ 29207 h 36088"/>
              <a:gd name="connsiteX10" fmla="*/ 31007 w 31007"/>
              <a:gd name="connsiteY10" fmla="*/ 24455 h 36088"/>
              <a:gd name="connsiteX0" fmla="*/ 0 w 42796"/>
              <a:gd name="connsiteY0" fmla="*/ 0 h 43415"/>
              <a:gd name="connsiteX1" fmla="*/ 15419 w 42796"/>
              <a:gd name="connsiteY1" fmla="*/ 27425 h 43415"/>
              <a:gd name="connsiteX2" fmla="*/ 16984 w 42796"/>
              <a:gd name="connsiteY2" fmla="*/ 42673 h 43415"/>
              <a:gd name="connsiteX3" fmla="*/ 20168 w 42796"/>
              <a:gd name="connsiteY3" fmla="*/ 41485 h 43415"/>
              <a:gd name="connsiteX4" fmla="*/ 23409 w 42796"/>
              <a:gd name="connsiteY4" fmla="*/ 38514 h 43415"/>
              <a:gd name="connsiteX5" fmla="*/ 28102 w 42796"/>
              <a:gd name="connsiteY5" fmla="*/ 33168 h 43415"/>
              <a:gd name="connsiteX6" fmla="*/ 29387 w 42796"/>
              <a:gd name="connsiteY6" fmla="*/ 33564 h 43415"/>
              <a:gd name="connsiteX7" fmla="*/ 31063 w 42796"/>
              <a:gd name="connsiteY7" fmla="*/ 36732 h 43415"/>
              <a:gd name="connsiteX8" fmla="*/ 33522 w 42796"/>
              <a:gd name="connsiteY8" fmla="*/ 41287 h 43415"/>
              <a:gd name="connsiteX9" fmla="*/ 38941 w 42796"/>
              <a:gd name="connsiteY9" fmla="*/ 36534 h 43415"/>
              <a:gd name="connsiteX10" fmla="*/ 42796 w 42796"/>
              <a:gd name="connsiteY10" fmla="*/ 31782 h 43415"/>
              <a:gd name="connsiteX0" fmla="*/ 0 w 42796"/>
              <a:gd name="connsiteY0" fmla="*/ 0 h 43415"/>
              <a:gd name="connsiteX1" fmla="*/ 1507 w 42796"/>
              <a:gd name="connsiteY1" fmla="*/ 3663 h 43415"/>
              <a:gd name="connsiteX2" fmla="*/ 15419 w 42796"/>
              <a:gd name="connsiteY2" fmla="*/ 27425 h 43415"/>
              <a:gd name="connsiteX3" fmla="*/ 16984 w 42796"/>
              <a:gd name="connsiteY3" fmla="*/ 42673 h 43415"/>
              <a:gd name="connsiteX4" fmla="*/ 20168 w 42796"/>
              <a:gd name="connsiteY4" fmla="*/ 41485 h 43415"/>
              <a:gd name="connsiteX5" fmla="*/ 23409 w 42796"/>
              <a:gd name="connsiteY5" fmla="*/ 38514 h 43415"/>
              <a:gd name="connsiteX6" fmla="*/ 28102 w 42796"/>
              <a:gd name="connsiteY6" fmla="*/ 33168 h 43415"/>
              <a:gd name="connsiteX7" fmla="*/ 29387 w 42796"/>
              <a:gd name="connsiteY7" fmla="*/ 33564 h 43415"/>
              <a:gd name="connsiteX8" fmla="*/ 31063 w 42796"/>
              <a:gd name="connsiteY8" fmla="*/ 36732 h 43415"/>
              <a:gd name="connsiteX9" fmla="*/ 33522 w 42796"/>
              <a:gd name="connsiteY9" fmla="*/ 41287 h 43415"/>
              <a:gd name="connsiteX10" fmla="*/ 38941 w 42796"/>
              <a:gd name="connsiteY10" fmla="*/ 36534 h 43415"/>
              <a:gd name="connsiteX11" fmla="*/ 42796 w 42796"/>
              <a:gd name="connsiteY11"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7988 w 42796"/>
              <a:gd name="connsiteY2" fmla="*/ 30396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3415"/>
              <a:gd name="connsiteX1" fmla="*/ 1507 w 42796"/>
              <a:gd name="connsiteY1" fmla="*/ 3663 h 43415"/>
              <a:gd name="connsiteX2" fmla="*/ 8491 w 42796"/>
              <a:gd name="connsiteY2" fmla="*/ 32574 h 43415"/>
              <a:gd name="connsiteX3" fmla="*/ 15419 w 42796"/>
              <a:gd name="connsiteY3" fmla="*/ 27425 h 43415"/>
              <a:gd name="connsiteX4" fmla="*/ 16984 w 42796"/>
              <a:gd name="connsiteY4" fmla="*/ 42673 h 43415"/>
              <a:gd name="connsiteX5" fmla="*/ 20168 w 42796"/>
              <a:gd name="connsiteY5" fmla="*/ 41485 h 43415"/>
              <a:gd name="connsiteX6" fmla="*/ 23409 w 42796"/>
              <a:gd name="connsiteY6" fmla="*/ 38514 h 43415"/>
              <a:gd name="connsiteX7" fmla="*/ 28102 w 42796"/>
              <a:gd name="connsiteY7" fmla="*/ 33168 h 43415"/>
              <a:gd name="connsiteX8" fmla="*/ 29387 w 42796"/>
              <a:gd name="connsiteY8" fmla="*/ 33564 h 43415"/>
              <a:gd name="connsiteX9" fmla="*/ 31063 w 42796"/>
              <a:gd name="connsiteY9" fmla="*/ 36732 h 43415"/>
              <a:gd name="connsiteX10" fmla="*/ 33522 w 42796"/>
              <a:gd name="connsiteY10" fmla="*/ 41287 h 43415"/>
              <a:gd name="connsiteX11" fmla="*/ 38941 w 42796"/>
              <a:gd name="connsiteY11" fmla="*/ 36534 h 43415"/>
              <a:gd name="connsiteX12" fmla="*/ 42796 w 42796"/>
              <a:gd name="connsiteY12" fmla="*/ 31782 h 43415"/>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074"/>
              <a:gd name="connsiteX1" fmla="*/ 1507 w 42796"/>
              <a:gd name="connsiteY1" fmla="*/ 3663 h 43074"/>
              <a:gd name="connsiteX2" fmla="*/ 8491 w 42796"/>
              <a:gd name="connsiteY2" fmla="*/ 32574 h 43074"/>
              <a:gd name="connsiteX3" fmla="*/ 15419 w 42796"/>
              <a:gd name="connsiteY3" fmla="*/ 27425 h 43074"/>
              <a:gd name="connsiteX4" fmla="*/ 16984 w 42796"/>
              <a:gd name="connsiteY4" fmla="*/ 42673 h 43074"/>
              <a:gd name="connsiteX5" fmla="*/ 17933 w 42796"/>
              <a:gd name="connsiteY5" fmla="*/ 43069 h 43074"/>
              <a:gd name="connsiteX6" fmla="*/ 20168 w 42796"/>
              <a:gd name="connsiteY6" fmla="*/ 41485 h 43074"/>
              <a:gd name="connsiteX7" fmla="*/ 23409 w 42796"/>
              <a:gd name="connsiteY7" fmla="*/ 38514 h 43074"/>
              <a:gd name="connsiteX8" fmla="*/ 28102 w 42796"/>
              <a:gd name="connsiteY8" fmla="*/ 33168 h 43074"/>
              <a:gd name="connsiteX9" fmla="*/ 29387 w 42796"/>
              <a:gd name="connsiteY9" fmla="*/ 33564 h 43074"/>
              <a:gd name="connsiteX10" fmla="*/ 31063 w 42796"/>
              <a:gd name="connsiteY10" fmla="*/ 36732 h 43074"/>
              <a:gd name="connsiteX11" fmla="*/ 33522 w 42796"/>
              <a:gd name="connsiteY11" fmla="*/ 41287 h 43074"/>
              <a:gd name="connsiteX12" fmla="*/ 38941 w 42796"/>
              <a:gd name="connsiteY12" fmla="*/ 36534 h 43074"/>
              <a:gd name="connsiteX13" fmla="*/ 42796 w 42796"/>
              <a:gd name="connsiteY13" fmla="*/ 31782 h 43074"/>
              <a:gd name="connsiteX0" fmla="*/ 0 w 42796"/>
              <a:gd name="connsiteY0" fmla="*/ 0 h 43069"/>
              <a:gd name="connsiteX1" fmla="*/ 1507 w 42796"/>
              <a:gd name="connsiteY1" fmla="*/ 3663 h 43069"/>
              <a:gd name="connsiteX2" fmla="*/ 8491 w 42796"/>
              <a:gd name="connsiteY2" fmla="*/ 32574 h 43069"/>
              <a:gd name="connsiteX3" fmla="*/ 15419 w 42796"/>
              <a:gd name="connsiteY3" fmla="*/ 27425 h 43069"/>
              <a:gd name="connsiteX4" fmla="*/ 16984 w 42796"/>
              <a:gd name="connsiteY4" fmla="*/ 42673 h 43069"/>
              <a:gd name="connsiteX5" fmla="*/ 17933 w 42796"/>
              <a:gd name="connsiteY5" fmla="*/ 43069 h 43069"/>
              <a:gd name="connsiteX6" fmla="*/ 20168 w 42796"/>
              <a:gd name="connsiteY6" fmla="*/ 41485 h 43069"/>
              <a:gd name="connsiteX7" fmla="*/ 23409 w 42796"/>
              <a:gd name="connsiteY7" fmla="*/ 38514 h 43069"/>
              <a:gd name="connsiteX8" fmla="*/ 28102 w 42796"/>
              <a:gd name="connsiteY8" fmla="*/ 33168 h 43069"/>
              <a:gd name="connsiteX9" fmla="*/ 29387 w 42796"/>
              <a:gd name="connsiteY9" fmla="*/ 33564 h 43069"/>
              <a:gd name="connsiteX10" fmla="*/ 31063 w 42796"/>
              <a:gd name="connsiteY10" fmla="*/ 36732 h 43069"/>
              <a:gd name="connsiteX11" fmla="*/ 33522 w 42796"/>
              <a:gd name="connsiteY11" fmla="*/ 41287 h 43069"/>
              <a:gd name="connsiteX12" fmla="*/ 38941 w 42796"/>
              <a:gd name="connsiteY12" fmla="*/ 36534 h 43069"/>
              <a:gd name="connsiteX13" fmla="*/ 42796 w 42796"/>
              <a:gd name="connsiteY13" fmla="*/ 31782 h 43069"/>
              <a:gd name="connsiteX0" fmla="*/ 0 w 42796"/>
              <a:gd name="connsiteY0" fmla="*/ 0 h 42673"/>
              <a:gd name="connsiteX1" fmla="*/ 1507 w 42796"/>
              <a:gd name="connsiteY1" fmla="*/ 3663 h 42673"/>
              <a:gd name="connsiteX2" fmla="*/ 8491 w 42796"/>
              <a:gd name="connsiteY2" fmla="*/ 32574 h 42673"/>
              <a:gd name="connsiteX3" fmla="*/ 15419 w 42796"/>
              <a:gd name="connsiteY3" fmla="*/ 27425 h 42673"/>
              <a:gd name="connsiteX4" fmla="*/ 16984 w 42796"/>
              <a:gd name="connsiteY4" fmla="*/ 42673 h 42673"/>
              <a:gd name="connsiteX5" fmla="*/ 20168 w 42796"/>
              <a:gd name="connsiteY5" fmla="*/ 41485 h 42673"/>
              <a:gd name="connsiteX6" fmla="*/ 23409 w 42796"/>
              <a:gd name="connsiteY6" fmla="*/ 38514 h 42673"/>
              <a:gd name="connsiteX7" fmla="*/ 28102 w 42796"/>
              <a:gd name="connsiteY7" fmla="*/ 33168 h 42673"/>
              <a:gd name="connsiteX8" fmla="*/ 29387 w 42796"/>
              <a:gd name="connsiteY8" fmla="*/ 33564 h 42673"/>
              <a:gd name="connsiteX9" fmla="*/ 31063 w 42796"/>
              <a:gd name="connsiteY9" fmla="*/ 36732 h 42673"/>
              <a:gd name="connsiteX10" fmla="*/ 33522 w 42796"/>
              <a:gd name="connsiteY10" fmla="*/ 41287 h 42673"/>
              <a:gd name="connsiteX11" fmla="*/ 38941 w 42796"/>
              <a:gd name="connsiteY11" fmla="*/ 36534 h 42673"/>
              <a:gd name="connsiteX12" fmla="*/ 42796 w 42796"/>
              <a:gd name="connsiteY12" fmla="*/ 31782 h 42673"/>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1063 w 42796"/>
              <a:gd name="connsiteY9" fmla="*/ 36732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3522 w 42796"/>
              <a:gd name="connsiteY10" fmla="*/ 41287 h 43211"/>
              <a:gd name="connsiteX11" fmla="*/ 38941 w 42796"/>
              <a:gd name="connsiteY11" fmla="*/ 36534 h 43211"/>
              <a:gd name="connsiteX12" fmla="*/ 42796 w 42796"/>
              <a:gd name="connsiteY12" fmla="*/ 31782 h 43211"/>
              <a:gd name="connsiteX0" fmla="*/ 0 w 42796"/>
              <a:gd name="connsiteY0" fmla="*/ 0 h 43211"/>
              <a:gd name="connsiteX1" fmla="*/ 1507 w 42796"/>
              <a:gd name="connsiteY1" fmla="*/ 3663 h 43211"/>
              <a:gd name="connsiteX2" fmla="*/ 8491 w 42796"/>
              <a:gd name="connsiteY2" fmla="*/ 32574 h 43211"/>
              <a:gd name="connsiteX3" fmla="*/ 15419 w 42796"/>
              <a:gd name="connsiteY3" fmla="*/ 27425 h 43211"/>
              <a:gd name="connsiteX4" fmla="*/ 16984 w 42796"/>
              <a:gd name="connsiteY4" fmla="*/ 42673 h 43211"/>
              <a:gd name="connsiteX5" fmla="*/ 20168 w 42796"/>
              <a:gd name="connsiteY5" fmla="*/ 41485 h 43211"/>
              <a:gd name="connsiteX6" fmla="*/ 23409 w 42796"/>
              <a:gd name="connsiteY6" fmla="*/ 38514 h 43211"/>
              <a:gd name="connsiteX7" fmla="*/ 28102 w 42796"/>
              <a:gd name="connsiteY7" fmla="*/ 33168 h 43211"/>
              <a:gd name="connsiteX8" fmla="*/ 29387 w 42796"/>
              <a:gd name="connsiteY8" fmla="*/ 33564 h 43211"/>
              <a:gd name="connsiteX9" fmla="*/ 32069 w 42796"/>
              <a:gd name="connsiteY9" fmla="*/ 39306 h 43211"/>
              <a:gd name="connsiteX10" fmla="*/ 32963 w 42796"/>
              <a:gd name="connsiteY10" fmla="*/ 41088 h 43211"/>
              <a:gd name="connsiteX11" fmla="*/ 33522 w 42796"/>
              <a:gd name="connsiteY11" fmla="*/ 41287 h 43211"/>
              <a:gd name="connsiteX12" fmla="*/ 38941 w 42796"/>
              <a:gd name="connsiteY12" fmla="*/ 36534 h 43211"/>
              <a:gd name="connsiteX13" fmla="*/ 42796 w 42796"/>
              <a:gd name="connsiteY13" fmla="*/ 31782 h 43211"/>
              <a:gd name="connsiteX0" fmla="*/ 0 w 41289"/>
              <a:gd name="connsiteY0" fmla="*/ 0 h 39548"/>
              <a:gd name="connsiteX1" fmla="*/ 6984 w 41289"/>
              <a:gd name="connsiteY1" fmla="*/ 28911 h 39548"/>
              <a:gd name="connsiteX2" fmla="*/ 13912 w 41289"/>
              <a:gd name="connsiteY2" fmla="*/ 23762 h 39548"/>
              <a:gd name="connsiteX3" fmla="*/ 15477 w 41289"/>
              <a:gd name="connsiteY3" fmla="*/ 39010 h 39548"/>
              <a:gd name="connsiteX4" fmla="*/ 18661 w 41289"/>
              <a:gd name="connsiteY4" fmla="*/ 37822 h 39548"/>
              <a:gd name="connsiteX5" fmla="*/ 21902 w 41289"/>
              <a:gd name="connsiteY5" fmla="*/ 34851 h 39548"/>
              <a:gd name="connsiteX6" fmla="*/ 26595 w 41289"/>
              <a:gd name="connsiteY6" fmla="*/ 29505 h 39548"/>
              <a:gd name="connsiteX7" fmla="*/ 27880 w 41289"/>
              <a:gd name="connsiteY7" fmla="*/ 29901 h 39548"/>
              <a:gd name="connsiteX8" fmla="*/ 30562 w 41289"/>
              <a:gd name="connsiteY8" fmla="*/ 35643 h 39548"/>
              <a:gd name="connsiteX9" fmla="*/ 31456 w 41289"/>
              <a:gd name="connsiteY9" fmla="*/ 37425 h 39548"/>
              <a:gd name="connsiteX10" fmla="*/ 32015 w 41289"/>
              <a:gd name="connsiteY10" fmla="*/ 37624 h 39548"/>
              <a:gd name="connsiteX11" fmla="*/ 37434 w 41289"/>
              <a:gd name="connsiteY11" fmla="*/ 32871 h 39548"/>
              <a:gd name="connsiteX12" fmla="*/ 41289 w 41289"/>
              <a:gd name="connsiteY12" fmla="*/ 28119 h 39548"/>
              <a:gd name="connsiteX0" fmla="*/ 0 w 34305"/>
              <a:gd name="connsiteY0" fmla="*/ 5149 h 15786"/>
              <a:gd name="connsiteX1" fmla="*/ 6928 w 34305"/>
              <a:gd name="connsiteY1" fmla="*/ 0 h 15786"/>
              <a:gd name="connsiteX2" fmla="*/ 8493 w 34305"/>
              <a:gd name="connsiteY2" fmla="*/ 15248 h 15786"/>
              <a:gd name="connsiteX3" fmla="*/ 11677 w 34305"/>
              <a:gd name="connsiteY3" fmla="*/ 14060 h 15786"/>
              <a:gd name="connsiteX4" fmla="*/ 14918 w 34305"/>
              <a:gd name="connsiteY4" fmla="*/ 11089 h 15786"/>
              <a:gd name="connsiteX5" fmla="*/ 19611 w 34305"/>
              <a:gd name="connsiteY5" fmla="*/ 5743 h 15786"/>
              <a:gd name="connsiteX6" fmla="*/ 20896 w 34305"/>
              <a:gd name="connsiteY6" fmla="*/ 6139 h 15786"/>
              <a:gd name="connsiteX7" fmla="*/ 23578 w 34305"/>
              <a:gd name="connsiteY7" fmla="*/ 11881 h 15786"/>
              <a:gd name="connsiteX8" fmla="*/ 24472 w 34305"/>
              <a:gd name="connsiteY8" fmla="*/ 13663 h 15786"/>
              <a:gd name="connsiteX9" fmla="*/ 25031 w 34305"/>
              <a:gd name="connsiteY9" fmla="*/ 13862 h 15786"/>
              <a:gd name="connsiteX10" fmla="*/ 30450 w 34305"/>
              <a:gd name="connsiteY10" fmla="*/ 9109 h 15786"/>
              <a:gd name="connsiteX11" fmla="*/ 34305 w 34305"/>
              <a:gd name="connsiteY11" fmla="*/ 4357 h 15786"/>
              <a:gd name="connsiteX0" fmla="*/ 0 w 27377"/>
              <a:gd name="connsiteY0" fmla="*/ 0 h 15786"/>
              <a:gd name="connsiteX1" fmla="*/ 1565 w 27377"/>
              <a:gd name="connsiteY1" fmla="*/ 15248 h 15786"/>
              <a:gd name="connsiteX2" fmla="*/ 4749 w 27377"/>
              <a:gd name="connsiteY2" fmla="*/ 14060 h 15786"/>
              <a:gd name="connsiteX3" fmla="*/ 7990 w 27377"/>
              <a:gd name="connsiteY3" fmla="*/ 11089 h 15786"/>
              <a:gd name="connsiteX4" fmla="*/ 12683 w 27377"/>
              <a:gd name="connsiteY4" fmla="*/ 5743 h 15786"/>
              <a:gd name="connsiteX5" fmla="*/ 13968 w 27377"/>
              <a:gd name="connsiteY5" fmla="*/ 6139 h 15786"/>
              <a:gd name="connsiteX6" fmla="*/ 16650 w 27377"/>
              <a:gd name="connsiteY6" fmla="*/ 11881 h 15786"/>
              <a:gd name="connsiteX7" fmla="*/ 17544 w 27377"/>
              <a:gd name="connsiteY7" fmla="*/ 13663 h 15786"/>
              <a:gd name="connsiteX8" fmla="*/ 18103 w 27377"/>
              <a:gd name="connsiteY8" fmla="*/ 13862 h 15786"/>
              <a:gd name="connsiteX9" fmla="*/ 23522 w 27377"/>
              <a:gd name="connsiteY9" fmla="*/ 9109 h 15786"/>
              <a:gd name="connsiteX10" fmla="*/ 27377 w 27377"/>
              <a:gd name="connsiteY10" fmla="*/ 4357 h 15786"/>
              <a:gd name="connsiteX0" fmla="*/ 0 w 25812"/>
              <a:gd name="connsiteY0" fmla="*/ 10891 h 11429"/>
              <a:gd name="connsiteX1" fmla="*/ 3184 w 25812"/>
              <a:gd name="connsiteY1" fmla="*/ 9703 h 11429"/>
              <a:gd name="connsiteX2" fmla="*/ 6425 w 25812"/>
              <a:gd name="connsiteY2" fmla="*/ 6732 h 11429"/>
              <a:gd name="connsiteX3" fmla="*/ 11118 w 25812"/>
              <a:gd name="connsiteY3" fmla="*/ 1386 h 11429"/>
              <a:gd name="connsiteX4" fmla="*/ 12403 w 25812"/>
              <a:gd name="connsiteY4" fmla="*/ 1782 h 11429"/>
              <a:gd name="connsiteX5" fmla="*/ 15085 w 25812"/>
              <a:gd name="connsiteY5" fmla="*/ 7524 h 11429"/>
              <a:gd name="connsiteX6" fmla="*/ 15979 w 25812"/>
              <a:gd name="connsiteY6" fmla="*/ 9306 h 11429"/>
              <a:gd name="connsiteX7" fmla="*/ 16538 w 25812"/>
              <a:gd name="connsiteY7" fmla="*/ 9505 h 11429"/>
              <a:gd name="connsiteX8" fmla="*/ 21957 w 25812"/>
              <a:gd name="connsiteY8" fmla="*/ 4752 h 11429"/>
              <a:gd name="connsiteX9" fmla="*/ 25812 w 25812"/>
              <a:gd name="connsiteY9" fmla="*/ 0 h 11429"/>
              <a:gd name="connsiteX0" fmla="*/ 0 w 22628"/>
              <a:gd name="connsiteY0" fmla="*/ 9703 h 9703"/>
              <a:gd name="connsiteX1" fmla="*/ 3241 w 22628"/>
              <a:gd name="connsiteY1" fmla="*/ 6732 h 9703"/>
              <a:gd name="connsiteX2" fmla="*/ 7934 w 22628"/>
              <a:gd name="connsiteY2" fmla="*/ 1386 h 9703"/>
              <a:gd name="connsiteX3" fmla="*/ 9219 w 22628"/>
              <a:gd name="connsiteY3" fmla="*/ 1782 h 9703"/>
              <a:gd name="connsiteX4" fmla="*/ 11901 w 22628"/>
              <a:gd name="connsiteY4" fmla="*/ 7524 h 9703"/>
              <a:gd name="connsiteX5" fmla="*/ 12795 w 22628"/>
              <a:gd name="connsiteY5" fmla="*/ 9306 h 9703"/>
              <a:gd name="connsiteX6" fmla="*/ 13354 w 22628"/>
              <a:gd name="connsiteY6" fmla="*/ 9505 h 9703"/>
              <a:gd name="connsiteX7" fmla="*/ 18773 w 22628"/>
              <a:gd name="connsiteY7" fmla="*/ 4752 h 9703"/>
              <a:gd name="connsiteX8" fmla="*/ 22628 w 22628"/>
              <a:gd name="connsiteY8" fmla="*/ 0 h 9703"/>
              <a:gd name="connsiteX0" fmla="*/ 0 w 8296"/>
              <a:gd name="connsiteY0" fmla="*/ 8937 h 8937"/>
              <a:gd name="connsiteX1" fmla="*/ 1432 w 8296"/>
              <a:gd name="connsiteY1" fmla="*/ 5875 h 8937"/>
              <a:gd name="connsiteX2" fmla="*/ 3506 w 8296"/>
              <a:gd name="connsiteY2" fmla="*/ 365 h 8937"/>
              <a:gd name="connsiteX3" fmla="*/ 4074 w 8296"/>
              <a:gd name="connsiteY3" fmla="*/ 774 h 8937"/>
              <a:gd name="connsiteX4" fmla="*/ 5259 w 8296"/>
              <a:gd name="connsiteY4" fmla="*/ 6691 h 8937"/>
              <a:gd name="connsiteX5" fmla="*/ 5654 w 8296"/>
              <a:gd name="connsiteY5" fmla="*/ 8528 h 8937"/>
              <a:gd name="connsiteX6" fmla="*/ 5902 w 8296"/>
              <a:gd name="connsiteY6" fmla="*/ 8733 h 8937"/>
              <a:gd name="connsiteX7" fmla="*/ 8296 w 8296"/>
              <a:gd name="connsiteY7" fmla="*/ 3834 h 8937"/>
              <a:gd name="connsiteX0" fmla="*/ 0 w 7114"/>
              <a:gd name="connsiteY0" fmla="*/ 10000 h 10000"/>
              <a:gd name="connsiteX1" fmla="*/ 1726 w 7114"/>
              <a:gd name="connsiteY1" fmla="*/ 6574 h 10000"/>
              <a:gd name="connsiteX2" fmla="*/ 4226 w 7114"/>
              <a:gd name="connsiteY2" fmla="*/ 408 h 10000"/>
              <a:gd name="connsiteX3" fmla="*/ 4911 w 7114"/>
              <a:gd name="connsiteY3" fmla="*/ 866 h 10000"/>
              <a:gd name="connsiteX4" fmla="*/ 6339 w 7114"/>
              <a:gd name="connsiteY4" fmla="*/ 7487 h 10000"/>
              <a:gd name="connsiteX5" fmla="*/ 6815 w 7114"/>
              <a:gd name="connsiteY5" fmla="*/ 9542 h 10000"/>
              <a:gd name="connsiteX6" fmla="*/ 7114 w 7114"/>
              <a:gd name="connsiteY6" fmla="*/ 9772 h 10000"/>
              <a:gd name="connsiteX0" fmla="*/ 0 w 9580"/>
              <a:gd name="connsiteY0" fmla="*/ 10000 h 10000"/>
              <a:gd name="connsiteX1" fmla="*/ 2426 w 9580"/>
              <a:gd name="connsiteY1" fmla="*/ 6574 h 10000"/>
              <a:gd name="connsiteX2" fmla="*/ 5940 w 9580"/>
              <a:gd name="connsiteY2" fmla="*/ 408 h 10000"/>
              <a:gd name="connsiteX3" fmla="*/ 6903 w 9580"/>
              <a:gd name="connsiteY3" fmla="*/ 866 h 10000"/>
              <a:gd name="connsiteX4" fmla="*/ 8911 w 9580"/>
              <a:gd name="connsiteY4" fmla="*/ 7487 h 10000"/>
              <a:gd name="connsiteX5" fmla="*/ 9580 w 9580"/>
              <a:gd name="connsiteY5" fmla="*/ 9542 h 10000"/>
              <a:gd name="connsiteX0" fmla="*/ 0 w 9302"/>
              <a:gd name="connsiteY0" fmla="*/ 10000 h 10000"/>
              <a:gd name="connsiteX1" fmla="*/ 2532 w 9302"/>
              <a:gd name="connsiteY1" fmla="*/ 6574 h 10000"/>
              <a:gd name="connsiteX2" fmla="*/ 6200 w 9302"/>
              <a:gd name="connsiteY2" fmla="*/ 408 h 10000"/>
              <a:gd name="connsiteX3" fmla="*/ 7206 w 9302"/>
              <a:gd name="connsiteY3" fmla="*/ 866 h 10000"/>
              <a:gd name="connsiteX4" fmla="*/ 9302 w 9302"/>
              <a:gd name="connsiteY4" fmla="*/ 7487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2" h="10000">
                <a:moveTo>
                  <a:pt x="0" y="10000"/>
                </a:moveTo>
                <a:lnTo>
                  <a:pt x="2532" y="6574"/>
                </a:lnTo>
                <a:cubicBezTo>
                  <a:pt x="3538" y="5204"/>
                  <a:pt x="5423" y="1361"/>
                  <a:pt x="6200" y="408"/>
                </a:cubicBezTo>
                <a:cubicBezTo>
                  <a:pt x="6980" y="-543"/>
                  <a:pt x="6790" y="408"/>
                  <a:pt x="7206" y="866"/>
                </a:cubicBezTo>
                <a:cubicBezTo>
                  <a:pt x="7511" y="1475"/>
                  <a:pt x="8998" y="6878"/>
                  <a:pt x="9302" y="7487"/>
                </a:cubicBez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6" name="フリーフォーム 375"/>
          <p:cNvSpPr/>
          <p:nvPr/>
        </p:nvSpPr>
        <p:spPr>
          <a:xfrm rot="16200000">
            <a:off x="1446093" y="3326648"/>
            <a:ext cx="774648" cy="128601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816640 w 816640"/>
              <a:gd name="connsiteY2"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816640"/>
              <a:gd name="connsiteY0" fmla="*/ 0 h 577727"/>
              <a:gd name="connsiteX1" fmla="*/ 172016 w 816640"/>
              <a:gd name="connsiteY1" fmla="*/ 18738 h 577727"/>
              <a:gd name="connsiteX2" fmla="*/ 620301 w 816640"/>
              <a:gd name="connsiteY2" fmla="*/ 285220 h 577727"/>
              <a:gd name="connsiteX3" fmla="*/ 816640 w 816640"/>
              <a:gd name="connsiteY3" fmla="*/ 577727 h 577727"/>
              <a:gd name="connsiteX0" fmla="*/ 0 w 660261"/>
              <a:gd name="connsiteY0" fmla="*/ 0 h 576686"/>
              <a:gd name="connsiteX1" fmla="*/ 15637 w 660261"/>
              <a:gd name="connsiteY1" fmla="*/ 17697 h 576686"/>
              <a:gd name="connsiteX2" fmla="*/ 463922 w 660261"/>
              <a:gd name="connsiteY2" fmla="*/ 284179 h 576686"/>
              <a:gd name="connsiteX3" fmla="*/ 660261 w 660261"/>
              <a:gd name="connsiteY3" fmla="*/ 576686 h 576686"/>
              <a:gd name="connsiteX0" fmla="*/ 0 w 463922"/>
              <a:gd name="connsiteY0" fmla="*/ 0 h 284179"/>
              <a:gd name="connsiteX1" fmla="*/ 15637 w 463922"/>
              <a:gd name="connsiteY1" fmla="*/ 17697 h 284179"/>
              <a:gd name="connsiteX2" fmla="*/ 463922 w 463922"/>
              <a:gd name="connsiteY2" fmla="*/ 284179 h 284179"/>
              <a:gd name="connsiteX0" fmla="*/ 0 w 469134"/>
              <a:gd name="connsiteY0" fmla="*/ 0 h 350800"/>
              <a:gd name="connsiteX1" fmla="*/ 20849 w 469134"/>
              <a:gd name="connsiteY1" fmla="*/ 84318 h 350800"/>
              <a:gd name="connsiteX2" fmla="*/ 469134 w 469134"/>
              <a:gd name="connsiteY2" fmla="*/ 350800 h 350800"/>
              <a:gd name="connsiteX0" fmla="*/ 0 w 469134"/>
              <a:gd name="connsiteY0" fmla="*/ 0 h 350800"/>
              <a:gd name="connsiteX1" fmla="*/ 52125 w 469134"/>
              <a:gd name="connsiteY1" fmla="*/ 12493 h 350800"/>
              <a:gd name="connsiteX2" fmla="*/ 469134 w 469134"/>
              <a:gd name="connsiteY2" fmla="*/ 350800 h 350800"/>
              <a:gd name="connsiteX0" fmla="*/ 0 w 1141562"/>
              <a:gd name="connsiteY0" fmla="*/ 0 h 240459"/>
              <a:gd name="connsiteX1" fmla="*/ 52125 w 1141562"/>
              <a:gd name="connsiteY1" fmla="*/ 12493 h 240459"/>
              <a:gd name="connsiteX2" fmla="*/ 1141562 w 1141562"/>
              <a:gd name="connsiteY2"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1068584 w 1141562"/>
              <a:gd name="connsiteY2" fmla="*/ 165512 h 240459"/>
              <a:gd name="connsiteX3" fmla="*/ 1141562 w 1141562"/>
              <a:gd name="connsiteY3" fmla="*/ 240459 h 240459"/>
              <a:gd name="connsiteX0" fmla="*/ 0 w 1141562"/>
              <a:gd name="connsiteY0" fmla="*/ 0 h 240459"/>
              <a:gd name="connsiteX1" fmla="*/ 52125 w 1141562"/>
              <a:gd name="connsiteY1" fmla="*/ 12493 h 240459"/>
              <a:gd name="connsiteX2" fmla="*/ 516047 w 1141562"/>
              <a:gd name="connsiteY2" fmla="*/ 185290 h 240459"/>
              <a:gd name="connsiteX3" fmla="*/ 1068584 w 1141562"/>
              <a:gd name="connsiteY3" fmla="*/ 165512 h 240459"/>
              <a:gd name="connsiteX4" fmla="*/ 1141562 w 1141562"/>
              <a:gd name="connsiteY4"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1068584 w 1141562"/>
              <a:gd name="connsiteY4" fmla="*/ 165512 h 240459"/>
              <a:gd name="connsiteX5" fmla="*/ 1141562 w 1141562"/>
              <a:gd name="connsiteY5" fmla="*/ 240459 h 240459"/>
              <a:gd name="connsiteX0" fmla="*/ 0 w 1141562"/>
              <a:gd name="connsiteY0" fmla="*/ 0 h 240459"/>
              <a:gd name="connsiteX1" fmla="*/ 52125 w 1141562"/>
              <a:gd name="connsiteY1" fmla="*/ 12493 h 240459"/>
              <a:gd name="connsiteX2" fmla="*/ 635937 w 1141562"/>
              <a:gd name="connsiteY2" fmla="*/ 100973 h 240459"/>
              <a:gd name="connsiteX3" fmla="*/ 516047 w 1141562"/>
              <a:gd name="connsiteY3" fmla="*/ 18529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67214 w 1141562"/>
              <a:gd name="connsiteY3" fmla="*/ 116587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93277 w 1141562"/>
              <a:gd name="connsiteY3" fmla="*/ 111382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2852 w 1141562"/>
              <a:gd name="connsiteY3" fmla="*/ 119710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141562"/>
              <a:gd name="connsiteY0" fmla="*/ 0 h 240459"/>
              <a:gd name="connsiteX1" fmla="*/ 52125 w 1141562"/>
              <a:gd name="connsiteY1" fmla="*/ 12493 h 240459"/>
              <a:gd name="connsiteX2" fmla="*/ 635937 w 1141562"/>
              <a:gd name="connsiteY2" fmla="*/ 100973 h 240459"/>
              <a:gd name="connsiteX3" fmla="*/ 688065 w 1141562"/>
              <a:gd name="connsiteY3" fmla="*/ 115546 h 240459"/>
              <a:gd name="connsiteX4" fmla="*/ 776678 w 1141562"/>
              <a:gd name="connsiteY4" fmla="*/ 117628 h 240459"/>
              <a:gd name="connsiteX5" fmla="*/ 1068584 w 1141562"/>
              <a:gd name="connsiteY5" fmla="*/ 165512 h 240459"/>
              <a:gd name="connsiteX6" fmla="*/ 1141562 w 1141562"/>
              <a:gd name="connsiteY6" fmla="*/ 240459 h 240459"/>
              <a:gd name="connsiteX0" fmla="*/ 0 w 1709738"/>
              <a:gd name="connsiteY0" fmla="*/ 0 h 527761"/>
              <a:gd name="connsiteX1" fmla="*/ 52125 w 1709738"/>
              <a:gd name="connsiteY1" fmla="*/ 12493 h 527761"/>
              <a:gd name="connsiteX2" fmla="*/ 635937 w 1709738"/>
              <a:gd name="connsiteY2" fmla="*/ 100973 h 527761"/>
              <a:gd name="connsiteX3" fmla="*/ 688065 w 1709738"/>
              <a:gd name="connsiteY3" fmla="*/ 115546 h 527761"/>
              <a:gd name="connsiteX4" fmla="*/ 776678 w 1709738"/>
              <a:gd name="connsiteY4" fmla="*/ 117628 h 527761"/>
              <a:gd name="connsiteX5" fmla="*/ 1068584 w 1709738"/>
              <a:gd name="connsiteY5" fmla="*/ 165512 h 527761"/>
              <a:gd name="connsiteX6" fmla="*/ 1709738 w 1709738"/>
              <a:gd name="connsiteY6" fmla="*/ 527761 h 527761"/>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626336 w 1626336"/>
              <a:gd name="connsiteY6"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 name="connsiteX0" fmla="*/ 0 w 1626336"/>
              <a:gd name="connsiteY0" fmla="*/ 0 h 528802"/>
              <a:gd name="connsiteX1" fmla="*/ 52125 w 1626336"/>
              <a:gd name="connsiteY1" fmla="*/ 12493 h 528802"/>
              <a:gd name="connsiteX2" fmla="*/ 635937 w 1626336"/>
              <a:gd name="connsiteY2" fmla="*/ 100973 h 528802"/>
              <a:gd name="connsiteX3" fmla="*/ 688065 w 1626336"/>
              <a:gd name="connsiteY3" fmla="*/ 115546 h 528802"/>
              <a:gd name="connsiteX4" fmla="*/ 776678 w 1626336"/>
              <a:gd name="connsiteY4" fmla="*/ 117628 h 528802"/>
              <a:gd name="connsiteX5" fmla="*/ 1068584 w 1626336"/>
              <a:gd name="connsiteY5" fmla="*/ 165512 h 528802"/>
              <a:gd name="connsiteX6" fmla="*/ 1178048 w 1626336"/>
              <a:gd name="connsiteY6" fmla="*/ 268566 h 528802"/>
              <a:gd name="connsiteX7" fmla="*/ 1626336 w 1626336"/>
              <a:gd name="connsiteY7" fmla="*/ 528802 h 52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6336" h="528802">
                <a:moveTo>
                  <a:pt x="0" y="0"/>
                </a:moveTo>
                <a:lnTo>
                  <a:pt x="52125" y="12493"/>
                </a:lnTo>
                <a:lnTo>
                  <a:pt x="635937" y="100973"/>
                </a:lnTo>
                <a:lnTo>
                  <a:pt x="688065" y="115546"/>
                </a:lnTo>
                <a:lnTo>
                  <a:pt x="776678" y="117628"/>
                </a:lnTo>
                <a:lnTo>
                  <a:pt x="1068584" y="165512"/>
                </a:lnTo>
                <a:lnTo>
                  <a:pt x="1178048" y="268566"/>
                </a:lnTo>
                <a:lnTo>
                  <a:pt x="1626336" y="528802"/>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7" name="フリーフォーム 376"/>
          <p:cNvSpPr/>
          <p:nvPr/>
        </p:nvSpPr>
        <p:spPr>
          <a:xfrm rot="16200000">
            <a:off x="1779667" y="3748823"/>
            <a:ext cx="393567" cy="141512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20799"/>
              <a:gd name="connsiteY0" fmla="*/ 0 h 581891"/>
              <a:gd name="connsiteX1" fmla="*/ 820799 w 820799"/>
              <a:gd name="connsiteY1" fmla="*/ 581891 h 581891"/>
            </a:gdLst>
            <a:ahLst/>
            <a:cxnLst>
              <a:cxn ang="0">
                <a:pos x="connsiteX0" y="connsiteY0"/>
              </a:cxn>
              <a:cxn ang="0">
                <a:pos x="connsiteX1" y="connsiteY1"/>
              </a:cxn>
            </a:cxnLst>
            <a:rect l="l" t="t" r="r" b="b"/>
            <a:pathLst>
              <a:path w="820799" h="581891">
                <a:moveTo>
                  <a:pt x="0" y="0"/>
                </a:moveTo>
                <a:lnTo>
                  <a:pt x="820799" y="58189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78" name="フリーフォーム 377"/>
          <p:cNvSpPr/>
          <p:nvPr/>
        </p:nvSpPr>
        <p:spPr>
          <a:xfrm rot="16200000">
            <a:off x="1606095" y="5112470"/>
            <a:ext cx="576163" cy="799964"/>
          </a:xfrm>
          <a:custGeom>
            <a:avLst/>
            <a:gdLst>
              <a:gd name="connsiteX0" fmla="*/ 0 w 1123950"/>
              <a:gd name="connsiteY0" fmla="*/ 238125 h 1200150"/>
              <a:gd name="connsiteX1" fmla="*/ 266700 w 1123950"/>
              <a:gd name="connsiteY1" fmla="*/ 1200150 h 1200150"/>
              <a:gd name="connsiteX2" fmla="*/ 323850 w 1123950"/>
              <a:gd name="connsiteY2" fmla="*/ 1114425 h 1200150"/>
              <a:gd name="connsiteX3" fmla="*/ 1057275 w 1123950"/>
              <a:gd name="connsiteY3" fmla="*/ 942975 h 1200150"/>
              <a:gd name="connsiteX4" fmla="*/ 1009650 w 1123950"/>
              <a:gd name="connsiteY4" fmla="*/ 800100 h 1200150"/>
              <a:gd name="connsiteX5" fmla="*/ 1123950 w 1123950"/>
              <a:gd name="connsiteY5" fmla="*/ 771525 h 1200150"/>
              <a:gd name="connsiteX6" fmla="*/ 962025 w 1123950"/>
              <a:gd name="connsiteY6" fmla="*/ 209550 h 1200150"/>
              <a:gd name="connsiteX7" fmla="*/ 742950 w 1123950"/>
              <a:gd name="connsiteY7" fmla="*/ 266700 h 1200150"/>
              <a:gd name="connsiteX8" fmla="*/ 666750 w 1123950"/>
              <a:gd name="connsiteY8" fmla="*/ 0 h 1200150"/>
              <a:gd name="connsiteX9" fmla="*/ 0 w 1123950"/>
              <a:gd name="connsiteY9" fmla="*/ 238125 h 1200150"/>
              <a:gd name="connsiteX0" fmla="*/ 0 w 1133475"/>
              <a:gd name="connsiteY0" fmla="*/ 233362 h 1200150"/>
              <a:gd name="connsiteX1" fmla="*/ 276225 w 1133475"/>
              <a:gd name="connsiteY1" fmla="*/ 1200150 h 1200150"/>
              <a:gd name="connsiteX2" fmla="*/ 333375 w 1133475"/>
              <a:gd name="connsiteY2" fmla="*/ 1114425 h 1200150"/>
              <a:gd name="connsiteX3" fmla="*/ 1066800 w 1133475"/>
              <a:gd name="connsiteY3" fmla="*/ 942975 h 1200150"/>
              <a:gd name="connsiteX4" fmla="*/ 1019175 w 1133475"/>
              <a:gd name="connsiteY4" fmla="*/ 800100 h 1200150"/>
              <a:gd name="connsiteX5" fmla="*/ 1133475 w 1133475"/>
              <a:gd name="connsiteY5" fmla="*/ 771525 h 1200150"/>
              <a:gd name="connsiteX6" fmla="*/ 971550 w 1133475"/>
              <a:gd name="connsiteY6" fmla="*/ 209550 h 1200150"/>
              <a:gd name="connsiteX7" fmla="*/ 752475 w 1133475"/>
              <a:gd name="connsiteY7" fmla="*/ 266700 h 1200150"/>
              <a:gd name="connsiteX8" fmla="*/ 676275 w 1133475"/>
              <a:gd name="connsiteY8" fmla="*/ 0 h 1200150"/>
              <a:gd name="connsiteX9" fmla="*/ 0 w 1133475"/>
              <a:gd name="connsiteY9" fmla="*/ 233362 h 1200150"/>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2475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71550 w 1133475"/>
              <a:gd name="connsiteY6" fmla="*/ 204788 h 1195388"/>
              <a:gd name="connsiteX7" fmla="*/ 757237 w 1133475"/>
              <a:gd name="connsiteY7" fmla="*/ 261938 h 1195388"/>
              <a:gd name="connsiteX8" fmla="*/ 671513 w 1133475"/>
              <a:gd name="connsiteY8" fmla="*/ 0 h 1195388"/>
              <a:gd name="connsiteX9" fmla="*/ 0 w 1133475"/>
              <a:gd name="connsiteY9" fmla="*/ 228600 h 1195388"/>
              <a:gd name="connsiteX0" fmla="*/ 0 w 1133475"/>
              <a:gd name="connsiteY0" fmla="*/ 228600 h 1195388"/>
              <a:gd name="connsiteX1" fmla="*/ 276225 w 1133475"/>
              <a:gd name="connsiteY1" fmla="*/ 1195388 h 1195388"/>
              <a:gd name="connsiteX2" fmla="*/ 333375 w 1133475"/>
              <a:gd name="connsiteY2" fmla="*/ 1109663 h 1195388"/>
              <a:gd name="connsiteX3" fmla="*/ 1066800 w 1133475"/>
              <a:gd name="connsiteY3" fmla="*/ 938213 h 1195388"/>
              <a:gd name="connsiteX4" fmla="*/ 1019175 w 1133475"/>
              <a:gd name="connsiteY4" fmla="*/ 795338 h 1195388"/>
              <a:gd name="connsiteX5" fmla="*/ 1133475 w 1133475"/>
              <a:gd name="connsiteY5" fmla="*/ 766763 h 1195388"/>
              <a:gd name="connsiteX6" fmla="*/ 990600 w 1133475"/>
              <a:gd name="connsiteY6" fmla="*/ 190501 h 1195388"/>
              <a:gd name="connsiteX7" fmla="*/ 757237 w 1133475"/>
              <a:gd name="connsiteY7" fmla="*/ 261938 h 1195388"/>
              <a:gd name="connsiteX8" fmla="*/ 671513 w 1133475"/>
              <a:gd name="connsiteY8" fmla="*/ 0 h 1195388"/>
              <a:gd name="connsiteX9" fmla="*/ 0 w 1133475"/>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66800 w 1138238"/>
              <a:gd name="connsiteY3" fmla="*/ 938213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19175 w 1138238"/>
              <a:gd name="connsiteY4" fmla="*/ 795338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33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71475 w 1138238"/>
              <a:gd name="connsiteY2" fmla="*/ 1109663 h 1195388"/>
              <a:gd name="connsiteX3" fmla="*/ 1071562 w 1138238"/>
              <a:gd name="connsiteY3" fmla="*/ 933451 h 1195388"/>
              <a:gd name="connsiteX4" fmla="*/ 1028700 w 1138238"/>
              <a:gd name="connsiteY4" fmla="*/ 781051 h 1195388"/>
              <a:gd name="connsiteX5" fmla="*/ 1138238 w 1138238"/>
              <a:gd name="connsiteY5" fmla="*/ 747713 h 1195388"/>
              <a:gd name="connsiteX6" fmla="*/ 990600 w 1138238"/>
              <a:gd name="connsiteY6" fmla="*/ 190501 h 1195388"/>
              <a:gd name="connsiteX7" fmla="*/ 757237 w 1138238"/>
              <a:gd name="connsiteY7" fmla="*/ 261938 h 1195388"/>
              <a:gd name="connsiteX8" fmla="*/ 671513 w 1138238"/>
              <a:gd name="connsiteY8" fmla="*/ 0 h 1195388"/>
              <a:gd name="connsiteX9" fmla="*/ 0 w 1138238"/>
              <a:gd name="connsiteY9" fmla="*/ 228600 h 1195388"/>
              <a:gd name="connsiteX0" fmla="*/ 0 w 1138238"/>
              <a:gd name="connsiteY0" fmla="*/ 228600 h 1195388"/>
              <a:gd name="connsiteX1" fmla="*/ 276225 w 1138238"/>
              <a:gd name="connsiteY1" fmla="*/ 1195388 h 1195388"/>
              <a:gd name="connsiteX2" fmla="*/ 338138 w 1138238"/>
              <a:gd name="connsiteY2" fmla="*/ 1128713 h 1195388"/>
              <a:gd name="connsiteX3" fmla="*/ 371475 w 1138238"/>
              <a:gd name="connsiteY3" fmla="*/ 1109663 h 1195388"/>
              <a:gd name="connsiteX4" fmla="*/ 1071562 w 1138238"/>
              <a:gd name="connsiteY4" fmla="*/ 933451 h 1195388"/>
              <a:gd name="connsiteX5" fmla="*/ 1028700 w 1138238"/>
              <a:gd name="connsiteY5" fmla="*/ 781051 h 1195388"/>
              <a:gd name="connsiteX6" fmla="*/ 1138238 w 1138238"/>
              <a:gd name="connsiteY6" fmla="*/ 747713 h 1195388"/>
              <a:gd name="connsiteX7" fmla="*/ 990600 w 1138238"/>
              <a:gd name="connsiteY7" fmla="*/ 190501 h 1195388"/>
              <a:gd name="connsiteX8" fmla="*/ 757237 w 1138238"/>
              <a:gd name="connsiteY8" fmla="*/ 261938 h 1195388"/>
              <a:gd name="connsiteX9" fmla="*/ 671513 w 1138238"/>
              <a:gd name="connsiteY9" fmla="*/ 0 h 1195388"/>
              <a:gd name="connsiteX10" fmla="*/ 0 w 1138238"/>
              <a:gd name="connsiteY10" fmla="*/ 228600 h 1195388"/>
              <a:gd name="connsiteX0" fmla="*/ 0 w 1171575"/>
              <a:gd name="connsiteY0" fmla="*/ 228600 h 1195388"/>
              <a:gd name="connsiteX1" fmla="*/ 276225 w 1171575"/>
              <a:gd name="connsiteY1" fmla="*/ 1195388 h 1195388"/>
              <a:gd name="connsiteX2" fmla="*/ 338138 w 1171575"/>
              <a:gd name="connsiteY2" fmla="*/ 1128713 h 1195388"/>
              <a:gd name="connsiteX3" fmla="*/ 371475 w 1171575"/>
              <a:gd name="connsiteY3" fmla="*/ 1109663 h 1195388"/>
              <a:gd name="connsiteX4" fmla="*/ 1071562 w 1171575"/>
              <a:gd name="connsiteY4" fmla="*/ 933451 h 1195388"/>
              <a:gd name="connsiteX5" fmla="*/ 1028700 w 1171575"/>
              <a:gd name="connsiteY5" fmla="*/ 781051 h 1195388"/>
              <a:gd name="connsiteX6" fmla="*/ 1138238 w 1171575"/>
              <a:gd name="connsiteY6" fmla="*/ 747713 h 1195388"/>
              <a:gd name="connsiteX7" fmla="*/ 1171575 w 1171575"/>
              <a:gd name="connsiteY7" fmla="*/ 133351 h 1195388"/>
              <a:gd name="connsiteX8" fmla="*/ 757237 w 1171575"/>
              <a:gd name="connsiteY8" fmla="*/ 261938 h 1195388"/>
              <a:gd name="connsiteX9" fmla="*/ 671513 w 1171575"/>
              <a:gd name="connsiteY9" fmla="*/ 0 h 1195388"/>
              <a:gd name="connsiteX10" fmla="*/ 0 w 1171575"/>
              <a:gd name="connsiteY10" fmla="*/ 228600 h 1195388"/>
              <a:gd name="connsiteX0" fmla="*/ 0 w 1209675"/>
              <a:gd name="connsiteY0" fmla="*/ 228600 h 1195388"/>
              <a:gd name="connsiteX1" fmla="*/ 276225 w 1209675"/>
              <a:gd name="connsiteY1" fmla="*/ 1195388 h 1195388"/>
              <a:gd name="connsiteX2" fmla="*/ 338138 w 1209675"/>
              <a:gd name="connsiteY2" fmla="*/ 1128713 h 1195388"/>
              <a:gd name="connsiteX3" fmla="*/ 371475 w 1209675"/>
              <a:gd name="connsiteY3" fmla="*/ 1109663 h 1195388"/>
              <a:gd name="connsiteX4" fmla="*/ 1071562 w 1209675"/>
              <a:gd name="connsiteY4" fmla="*/ 933451 h 1195388"/>
              <a:gd name="connsiteX5" fmla="*/ 1028700 w 1209675"/>
              <a:gd name="connsiteY5" fmla="*/ 781051 h 1195388"/>
              <a:gd name="connsiteX6" fmla="*/ 1209675 w 1209675"/>
              <a:gd name="connsiteY6" fmla="*/ 581026 h 1195388"/>
              <a:gd name="connsiteX7" fmla="*/ 1171575 w 1209675"/>
              <a:gd name="connsiteY7" fmla="*/ 133351 h 1195388"/>
              <a:gd name="connsiteX8" fmla="*/ 757237 w 1209675"/>
              <a:gd name="connsiteY8" fmla="*/ 261938 h 1195388"/>
              <a:gd name="connsiteX9" fmla="*/ 671513 w 1209675"/>
              <a:gd name="connsiteY9" fmla="*/ 0 h 1195388"/>
              <a:gd name="connsiteX10" fmla="*/ 0 w 1209675"/>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09675 w 1347787"/>
              <a:gd name="connsiteY6" fmla="*/ 581026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47787"/>
              <a:gd name="connsiteY0" fmla="*/ 228600 h 1195388"/>
              <a:gd name="connsiteX1" fmla="*/ 276225 w 1347787"/>
              <a:gd name="connsiteY1" fmla="*/ 1195388 h 1195388"/>
              <a:gd name="connsiteX2" fmla="*/ 338138 w 1347787"/>
              <a:gd name="connsiteY2" fmla="*/ 1128713 h 1195388"/>
              <a:gd name="connsiteX3" fmla="*/ 371475 w 1347787"/>
              <a:gd name="connsiteY3" fmla="*/ 1109663 h 1195388"/>
              <a:gd name="connsiteX4" fmla="*/ 1071562 w 1347787"/>
              <a:gd name="connsiteY4" fmla="*/ 933451 h 1195388"/>
              <a:gd name="connsiteX5" fmla="*/ 1347787 w 1347787"/>
              <a:gd name="connsiteY5" fmla="*/ 552451 h 1195388"/>
              <a:gd name="connsiteX6" fmla="*/ 1219200 w 1347787"/>
              <a:gd name="connsiteY6" fmla="*/ 614363 h 1195388"/>
              <a:gd name="connsiteX7" fmla="*/ 1171575 w 1347787"/>
              <a:gd name="connsiteY7" fmla="*/ 133351 h 1195388"/>
              <a:gd name="connsiteX8" fmla="*/ 757237 w 1347787"/>
              <a:gd name="connsiteY8" fmla="*/ 261938 h 1195388"/>
              <a:gd name="connsiteX9" fmla="*/ 671513 w 1347787"/>
              <a:gd name="connsiteY9" fmla="*/ 0 h 1195388"/>
              <a:gd name="connsiteX10" fmla="*/ 0 w 1347787"/>
              <a:gd name="connsiteY10" fmla="*/ 228600 h 1195388"/>
              <a:gd name="connsiteX0" fmla="*/ 0 w 1371599"/>
              <a:gd name="connsiteY0" fmla="*/ 228600 h 1195388"/>
              <a:gd name="connsiteX1" fmla="*/ 276225 w 1371599"/>
              <a:gd name="connsiteY1" fmla="*/ 1195388 h 1195388"/>
              <a:gd name="connsiteX2" fmla="*/ 338138 w 1371599"/>
              <a:gd name="connsiteY2" fmla="*/ 1128713 h 1195388"/>
              <a:gd name="connsiteX3" fmla="*/ 371475 w 1371599"/>
              <a:gd name="connsiteY3" fmla="*/ 1109663 h 1195388"/>
              <a:gd name="connsiteX4" fmla="*/ 1371599 w 1371599"/>
              <a:gd name="connsiteY4" fmla="*/ 757238 h 1195388"/>
              <a:gd name="connsiteX5" fmla="*/ 1347787 w 1371599"/>
              <a:gd name="connsiteY5" fmla="*/ 552451 h 1195388"/>
              <a:gd name="connsiteX6" fmla="*/ 1219200 w 1371599"/>
              <a:gd name="connsiteY6" fmla="*/ 614363 h 1195388"/>
              <a:gd name="connsiteX7" fmla="*/ 1171575 w 1371599"/>
              <a:gd name="connsiteY7" fmla="*/ 133351 h 1195388"/>
              <a:gd name="connsiteX8" fmla="*/ 757237 w 1371599"/>
              <a:gd name="connsiteY8" fmla="*/ 261938 h 1195388"/>
              <a:gd name="connsiteX9" fmla="*/ 671513 w 1371599"/>
              <a:gd name="connsiteY9" fmla="*/ 0 h 1195388"/>
              <a:gd name="connsiteX10" fmla="*/ 0 w 1371599"/>
              <a:gd name="connsiteY10" fmla="*/ 228600 h 1195388"/>
              <a:gd name="connsiteX0" fmla="*/ 0 w 1700212"/>
              <a:gd name="connsiteY0" fmla="*/ 228600 h 1195388"/>
              <a:gd name="connsiteX1" fmla="*/ 276225 w 1700212"/>
              <a:gd name="connsiteY1" fmla="*/ 1195388 h 1195388"/>
              <a:gd name="connsiteX2" fmla="*/ 338138 w 1700212"/>
              <a:gd name="connsiteY2" fmla="*/ 1128713 h 1195388"/>
              <a:gd name="connsiteX3" fmla="*/ 1700212 w 1700212"/>
              <a:gd name="connsiteY3" fmla="*/ 666750 h 1195388"/>
              <a:gd name="connsiteX4" fmla="*/ 1371599 w 1700212"/>
              <a:gd name="connsiteY4" fmla="*/ 757238 h 1195388"/>
              <a:gd name="connsiteX5" fmla="*/ 1347787 w 1700212"/>
              <a:gd name="connsiteY5" fmla="*/ 552451 h 1195388"/>
              <a:gd name="connsiteX6" fmla="*/ 1219200 w 1700212"/>
              <a:gd name="connsiteY6" fmla="*/ 614363 h 1195388"/>
              <a:gd name="connsiteX7" fmla="*/ 1171575 w 1700212"/>
              <a:gd name="connsiteY7" fmla="*/ 133351 h 1195388"/>
              <a:gd name="connsiteX8" fmla="*/ 757237 w 1700212"/>
              <a:gd name="connsiteY8" fmla="*/ 261938 h 1195388"/>
              <a:gd name="connsiteX9" fmla="*/ 671513 w 1700212"/>
              <a:gd name="connsiteY9" fmla="*/ 0 h 1195388"/>
              <a:gd name="connsiteX10" fmla="*/ 0 w 1700212"/>
              <a:gd name="connsiteY10" fmla="*/ 228600 h 1195388"/>
              <a:gd name="connsiteX0" fmla="*/ 0 w 1938338"/>
              <a:gd name="connsiteY0" fmla="*/ 228600 h 1287068"/>
              <a:gd name="connsiteX1" fmla="*/ 276225 w 1938338"/>
              <a:gd name="connsiteY1" fmla="*/ 1195388 h 1287068"/>
              <a:gd name="connsiteX2" fmla="*/ 1938338 w 1938338"/>
              <a:gd name="connsiteY2" fmla="*/ 1285876 h 1287068"/>
              <a:gd name="connsiteX3" fmla="*/ 1700212 w 1938338"/>
              <a:gd name="connsiteY3" fmla="*/ 666750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733550 w 1938338"/>
              <a:gd name="connsiteY3" fmla="*/ 657225 h 1287068"/>
              <a:gd name="connsiteX4" fmla="*/ 1371599 w 1938338"/>
              <a:gd name="connsiteY4" fmla="*/ 757238 h 1287068"/>
              <a:gd name="connsiteX5" fmla="*/ 1347787 w 1938338"/>
              <a:gd name="connsiteY5" fmla="*/ 552451 h 1287068"/>
              <a:gd name="connsiteX6" fmla="*/ 1219200 w 1938338"/>
              <a:gd name="connsiteY6" fmla="*/ 614363 h 1287068"/>
              <a:gd name="connsiteX7" fmla="*/ 1171575 w 1938338"/>
              <a:gd name="connsiteY7" fmla="*/ 133351 h 1287068"/>
              <a:gd name="connsiteX8" fmla="*/ 757237 w 1938338"/>
              <a:gd name="connsiteY8" fmla="*/ 261938 h 1287068"/>
              <a:gd name="connsiteX9" fmla="*/ 671513 w 1938338"/>
              <a:gd name="connsiteY9" fmla="*/ 0 h 1287068"/>
              <a:gd name="connsiteX10" fmla="*/ 0 w 1938338"/>
              <a:gd name="connsiteY10" fmla="*/ 228600 h 1287068"/>
              <a:gd name="connsiteX0" fmla="*/ 0 w 1938338"/>
              <a:gd name="connsiteY0" fmla="*/ 228600 h 1287068"/>
              <a:gd name="connsiteX1" fmla="*/ 276225 w 1938338"/>
              <a:gd name="connsiteY1" fmla="*/ 1195388 h 1287068"/>
              <a:gd name="connsiteX2" fmla="*/ 1938338 w 1938338"/>
              <a:gd name="connsiteY2" fmla="*/ 1285876 h 1287068"/>
              <a:gd name="connsiteX3" fmla="*/ 1819275 w 1938338"/>
              <a:gd name="connsiteY3" fmla="*/ 966789 h 1287068"/>
              <a:gd name="connsiteX4" fmla="*/ 1733550 w 1938338"/>
              <a:gd name="connsiteY4" fmla="*/ 657225 h 1287068"/>
              <a:gd name="connsiteX5" fmla="*/ 1371599 w 1938338"/>
              <a:gd name="connsiteY5" fmla="*/ 757238 h 1287068"/>
              <a:gd name="connsiteX6" fmla="*/ 1347787 w 1938338"/>
              <a:gd name="connsiteY6" fmla="*/ 552451 h 1287068"/>
              <a:gd name="connsiteX7" fmla="*/ 1219200 w 1938338"/>
              <a:gd name="connsiteY7" fmla="*/ 614363 h 1287068"/>
              <a:gd name="connsiteX8" fmla="*/ 1171575 w 1938338"/>
              <a:gd name="connsiteY8" fmla="*/ 133351 h 1287068"/>
              <a:gd name="connsiteX9" fmla="*/ 757237 w 1938338"/>
              <a:gd name="connsiteY9" fmla="*/ 261938 h 1287068"/>
              <a:gd name="connsiteX10" fmla="*/ 671513 w 1938338"/>
              <a:gd name="connsiteY10" fmla="*/ 0 h 1287068"/>
              <a:gd name="connsiteX11" fmla="*/ 0 w 1938338"/>
              <a:gd name="connsiteY11" fmla="*/ 228600 h 1287068"/>
              <a:gd name="connsiteX0" fmla="*/ 0 w 1938338"/>
              <a:gd name="connsiteY0" fmla="*/ 228600 h 1495425"/>
              <a:gd name="connsiteX1" fmla="*/ 1400175 w 1938338"/>
              <a:gd name="connsiteY1" fmla="*/ 1495425 h 1495425"/>
              <a:gd name="connsiteX2" fmla="*/ 1938338 w 1938338"/>
              <a:gd name="connsiteY2" fmla="*/ 1285876 h 1495425"/>
              <a:gd name="connsiteX3" fmla="*/ 1819275 w 1938338"/>
              <a:gd name="connsiteY3" fmla="*/ 966789 h 1495425"/>
              <a:gd name="connsiteX4" fmla="*/ 1733550 w 1938338"/>
              <a:gd name="connsiteY4" fmla="*/ 657225 h 1495425"/>
              <a:gd name="connsiteX5" fmla="*/ 1371599 w 1938338"/>
              <a:gd name="connsiteY5" fmla="*/ 757238 h 1495425"/>
              <a:gd name="connsiteX6" fmla="*/ 1347787 w 1938338"/>
              <a:gd name="connsiteY6" fmla="*/ 552451 h 1495425"/>
              <a:gd name="connsiteX7" fmla="*/ 1219200 w 1938338"/>
              <a:gd name="connsiteY7" fmla="*/ 614363 h 1495425"/>
              <a:gd name="connsiteX8" fmla="*/ 1171575 w 1938338"/>
              <a:gd name="connsiteY8" fmla="*/ 133351 h 1495425"/>
              <a:gd name="connsiteX9" fmla="*/ 757237 w 1938338"/>
              <a:gd name="connsiteY9" fmla="*/ 261938 h 1495425"/>
              <a:gd name="connsiteX10" fmla="*/ 671513 w 1938338"/>
              <a:gd name="connsiteY10" fmla="*/ 0 h 1495425"/>
              <a:gd name="connsiteX11" fmla="*/ 0 w 1938338"/>
              <a:gd name="connsiteY11" fmla="*/ 228600 h 1495425"/>
              <a:gd name="connsiteX0" fmla="*/ 0 w 1933576"/>
              <a:gd name="connsiteY0" fmla="*/ 228600 h 1495425"/>
              <a:gd name="connsiteX1" fmla="*/ 1400175 w 1933576"/>
              <a:gd name="connsiteY1" fmla="*/ 1495425 h 1495425"/>
              <a:gd name="connsiteX2" fmla="*/ 1933576 w 1933576"/>
              <a:gd name="connsiteY2" fmla="*/ 1319213 h 1495425"/>
              <a:gd name="connsiteX3" fmla="*/ 1819275 w 1933576"/>
              <a:gd name="connsiteY3" fmla="*/ 966789 h 1495425"/>
              <a:gd name="connsiteX4" fmla="*/ 1733550 w 1933576"/>
              <a:gd name="connsiteY4" fmla="*/ 657225 h 1495425"/>
              <a:gd name="connsiteX5" fmla="*/ 1371599 w 1933576"/>
              <a:gd name="connsiteY5" fmla="*/ 757238 h 1495425"/>
              <a:gd name="connsiteX6" fmla="*/ 1347787 w 1933576"/>
              <a:gd name="connsiteY6" fmla="*/ 552451 h 1495425"/>
              <a:gd name="connsiteX7" fmla="*/ 1219200 w 1933576"/>
              <a:gd name="connsiteY7" fmla="*/ 614363 h 1495425"/>
              <a:gd name="connsiteX8" fmla="*/ 1171575 w 1933576"/>
              <a:gd name="connsiteY8" fmla="*/ 133351 h 1495425"/>
              <a:gd name="connsiteX9" fmla="*/ 757237 w 1933576"/>
              <a:gd name="connsiteY9" fmla="*/ 261938 h 1495425"/>
              <a:gd name="connsiteX10" fmla="*/ 671513 w 1933576"/>
              <a:gd name="connsiteY10" fmla="*/ 0 h 1495425"/>
              <a:gd name="connsiteX11" fmla="*/ 0 w 1933576"/>
              <a:gd name="connsiteY11" fmla="*/ 228600 h 1495425"/>
              <a:gd name="connsiteX0" fmla="*/ 0 w 1938339"/>
              <a:gd name="connsiteY0" fmla="*/ 228600 h 1495425"/>
              <a:gd name="connsiteX1" fmla="*/ 1400175 w 1938339"/>
              <a:gd name="connsiteY1" fmla="*/ 1495425 h 1495425"/>
              <a:gd name="connsiteX2" fmla="*/ 1938339 w 1938339"/>
              <a:gd name="connsiteY2" fmla="*/ 1314450 h 1495425"/>
              <a:gd name="connsiteX3" fmla="*/ 1819275 w 1938339"/>
              <a:gd name="connsiteY3" fmla="*/ 966789 h 1495425"/>
              <a:gd name="connsiteX4" fmla="*/ 1733550 w 1938339"/>
              <a:gd name="connsiteY4" fmla="*/ 657225 h 1495425"/>
              <a:gd name="connsiteX5" fmla="*/ 1371599 w 1938339"/>
              <a:gd name="connsiteY5" fmla="*/ 757238 h 1495425"/>
              <a:gd name="connsiteX6" fmla="*/ 1347787 w 1938339"/>
              <a:gd name="connsiteY6" fmla="*/ 552451 h 1495425"/>
              <a:gd name="connsiteX7" fmla="*/ 1219200 w 1938339"/>
              <a:gd name="connsiteY7" fmla="*/ 614363 h 1495425"/>
              <a:gd name="connsiteX8" fmla="*/ 1171575 w 1938339"/>
              <a:gd name="connsiteY8" fmla="*/ 133351 h 1495425"/>
              <a:gd name="connsiteX9" fmla="*/ 757237 w 1938339"/>
              <a:gd name="connsiteY9" fmla="*/ 261938 h 1495425"/>
              <a:gd name="connsiteX10" fmla="*/ 671513 w 1938339"/>
              <a:gd name="connsiteY10" fmla="*/ 0 h 1495425"/>
              <a:gd name="connsiteX11" fmla="*/ 0 w 1938339"/>
              <a:gd name="connsiteY11" fmla="*/ 228600 h 1495425"/>
              <a:gd name="connsiteX0" fmla="*/ 0 w 1938339"/>
              <a:gd name="connsiteY0" fmla="*/ 228600 h 1495425"/>
              <a:gd name="connsiteX1" fmla="*/ 1381125 w 1938339"/>
              <a:gd name="connsiteY1" fmla="*/ 1443039 h 1495425"/>
              <a:gd name="connsiteX2" fmla="*/ 1400175 w 1938339"/>
              <a:gd name="connsiteY2" fmla="*/ 1495425 h 1495425"/>
              <a:gd name="connsiteX3" fmla="*/ 1938339 w 1938339"/>
              <a:gd name="connsiteY3" fmla="*/ 1314450 h 1495425"/>
              <a:gd name="connsiteX4" fmla="*/ 1819275 w 1938339"/>
              <a:gd name="connsiteY4" fmla="*/ 966789 h 1495425"/>
              <a:gd name="connsiteX5" fmla="*/ 1733550 w 1938339"/>
              <a:gd name="connsiteY5" fmla="*/ 657225 h 1495425"/>
              <a:gd name="connsiteX6" fmla="*/ 1371599 w 1938339"/>
              <a:gd name="connsiteY6" fmla="*/ 757238 h 1495425"/>
              <a:gd name="connsiteX7" fmla="*/ 1347787 w 1938339"/>
              <a:gd name="connsiteY7" fmla="*/ 552451 h 1495425"/>
              <a:gd name="connsiteX8" fmla="*/ 1219200 w 1938339"/>
              <a:gd name="connsiteY8" fmla="*/ 614363 h 1495425"/>
              <a:gd name="connsiteX9" fmla="*/ 1171575 w 1938339"/>
              <a:gd name="connsiteY9" fmla="*/ 133351 h 1495425"/>
              <a:gd name="connsiteX10" fmla="*/ 757237 w 1938339"/>
              <a:gd name="connsiteY10" fmla="*/ 261938 h 1495425"/>
              <a:gd name="connsiteX11" fmla="*/ 671513 w 1938339"/>
              <a:gd name="connsiteY11" fmla="*/ 0 h 1495425"/>
              <a:gd name="connsiteX12" fmla="*/ 0 w 1938339"/>
              <a:gd name="connsiteY12" fmla="*/ 228600 h 1495425"/>
              <a:gd name="connsiteX0" fmla="*/ 0 w 1938339"/>
              <a:gd name="connsiteY0" fmla="*/ 228600 h 1613574"/>
              <a:gd name="connsiteX1" fmla="*/ 1062037 w 1938339"/>
              <a:gd name="connsiteY1" fmla="*/ 1557339 h 1613574"/>
              <a:gd name="connsiteX2" fmla="*/ 1381125 w 1938339"/>
              <a:gd name="connsiteY2" fmla="*/ 1443039 h 1613574"/>
              <a:gd name="connsiteX3" fmla="*/ 1400175 w 1938339"/>
              <a:gd name="connsiteY3" fmla="*/ 1495425 h 1613574"/>
              <a:gd name="connsiteX4" fmla="*/ 1938339 w 1938339"/>
              <a:gd name="connsiteY4" fmla="*/ 1314450 h 1613574"/>
              <a:gd name="connsiteX5" fmla="*/ 1819275 w 1938339"/>
              <a:gd name="connsiteY5" fmla="*/ 966789 h 1613574"/>
              <a:gd name="connsiteX6" fmla="*/ 1733550 w 1938339"/>
              <a:gd name="connsiteY6" fmla="*/ 657225 h 1613574"/>
              <a:gd name="connsiteX7" fmla="*/ 1371599 w 1938339"/>
              <a:gd name="connsiteY7" fmla="*/ 757238 h 1613574"/>
              <a:gd name="connsiteX8" fmla="*/ 1347787 w 1938339"/>
              <a:gd name="connsiteY8" fmla="*/ 552451 h 1613574"/>
              <a:gd name="connsiteX9" fmla="*/ 1219200 w 1938339"/>
              <a:gd name="connsiteY9" fmla="*/ 614363 h 1613574"/>
              <a:gd name="connsiteX10" fmla="*/ 1171575 w 1938339"/>
              <a:gd name="connsiteY10" fmla="*/ 133351 h 1613574"/>
              <a:gd name="connsiteX11" fmla="*/ 757237 w 1938339"/>
              <a:gd name="connsiteY11" fmla="*/ 261938 h 1613574"/>
              <a:gd name="connsiteX12" fmla="*/ 671513 w 1938339"/>
              <a:gd name="connsiteY12" fmla="*/ 0 h 1613574"/>
              <a:gd name="connsiteX13" fmla="*/ 0 w 1938339"/>
              <a:gd name="connsiteY13" fmla="*/ 228600 h 1613574"/>
              <a:gd name="connsiteX0" fmla="*/ 0 w 1938339"/>
              <a:gd name="connsiteY0" fmla="*/ 228600 h 1557339"/>
              <a:gd name="connsiteX1" fmla="*/ 1062037 w 1938339"/>
              <a:gd name="connsiteY1" fmla="*/ 1557339 h 1557339"/>
              <a:gd name="connsiteX2" fmla="*/ 1381125 w 1938339"/>
              <a:gd name="connsiteY2" fmla="*/ 1443039 h 1557339"/>
              <a:gd name="connsiteX3" fmla="*/ 1400175 w 1938339"/>
              <a:gd name="connsiteY3" fmla="*/ 1495425 h 1557339"/>
              <a:gd name="connsiteX4" fmla="*/ 1938339 w 1938339"/>
              <a:gd name="connsiteY4" fmla="*/ 1314450 h 1557339"/>
              <a:gd name="connsiteX5" fmla="*/ 1819275 w 1938339"/>
              <a:gd name="connsiteY5" fmla="*/ 966789 h 1557339"/>
              <a:gd name="connsiteX6" fmla="*/ 1733550 w 1938339"/>
              <a:gd name="connsiteY6" fmla="*/ 657225 h 1557339"/>
              <a:gd name="connsiteX7" fmla="*/ 1371599 w 1938339"/>
              <a:gd name="connsiteY7" fmla="*/ 757238 h 1557339"/>
              <a:gd name="connsiteX8" fmla="*/ 1347787 w 1938339"/>
              <a:gd name="connsiteY8" fmla="*/ 552451 h 1557339"/>
              <a:gd name="connsiteX9" fmla="*/ 1219200 w 1938339"/>
              <a:gd name="connsiteY9" fmla="*/ 614363 h 1557339"/>
              <a:gd name="connsiteX10" fmla="*/ 1171575 w 1938339"/>
              <a:gd name="connsiteY10" fmla="*/ 133351 h 1557339"/>
              <a:gd name="connsiteX11" fmla="*/ 757237 w 1938339"/>
              <a:gd name="connsiteY11" fmla="*/ 261938 h 1557339"/>
              <a:gd name="connsiteX12" fmla="*/ 671513 w 1938339"/>
              <a:gd name="connsiteY12" fmla="*/ 0 h 1557339"/>
              <a:gd name="connsiteX13" fmla="*/ 0 w 1938339"/>
              <a:gd name="connsiteY13" fmla="*/ 228600 h 1557339"/>
              <a:gd name="connsiteX0" fmla="*/ 0 w 1266826"/>
              <a:gd name="connsiteY0" fmla="*/ 0 h 1557339"/>
              <a:gd name="connsiteX1" fmla="*/ 390524 w 1266826"/>
              <a:gd name="connsiteY1" fmla="*/ 1557339 h 1557339"/>
              <a:gd name="connsiteX2" fmla="*/ 709612 w 1266826"/>
              <a:gd name="connsiteY2" fmla="*/ 1443039 h 1557339"/>
              <a:gd name="connsiteX3" fmla="*/ 728662 w 1266826"/>
              <a:gd name="connsiteY3" fmla="*/ 1495425 h 1557339"/>
              <a:gd name="connsiteX4" fmla="*/ 1266826 w 1266826"/>
              <a:gd name="connsiteY4" fmla="*/ 1314450 h 1557339"/>
              <a:gd name="connsiteX5" fmla="*/ 1147762 w 1266826"/>
              <a:gd name="connsiteY5" fmla="*/ 966789 h 1557339"/>
              <a:gd name="connsiteX6" fmla="*/ 1062037 w 1266826"/>
              <a:gd name="connsiteY6" fmla="*/ 657225 h 1557339"/>
              <a:gd name="connsiteX7" fmla="*/ 700086 w 1266826"/>
              <a:gd name="connsiteY7" fmla="*/ 757238 h 1557339"/>
              <a:gd name="connsiteX8" fmla="*/ 676274 w 1266826"/>
              <a:gd name="connsiteY8" fmla="*/ 552451 h 1557339"/>
              <a:gd name="connsiteX9" fmla="*/ 547687 w 1266826"/>
              <a:gd name="connsiteY9" fmla="*/ 614363 h 1557339"/>
              <a:gd name="connsiteX10" fmla="*/ 500062 w 1266826"/>
              <a:gd name="connsiteY10" fmla="*/ 133351 h 1557339"/>
              <a:gd name="connsiteX11" fmla="*/ 85724 w 1266826"/>
              <a:gd name="connsiteY11" fmla="*/ 261938 h 1557339"/>
              <a:gd name="connsiteX12" fmla="*/ 0 w 1266826"/>
              <a:gd name="connsiteY12" fmla="*/ 0 h 1557339"/>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81012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61986 w 1262063"/>
              <a:gd name="connsiteY8" fmla="*/ 419100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262063"/>
              <a:gd name="connsiteY0" fmla="*/ 261937 h 1423988"/>
              <a:gd name="connsiteX1" fmla="*/ 385761 w 1262063"/>
              <a:gd name="connsiteY1" fmla="*/ 1423988 h 1423988"/>
              <a:gd name="connsiteX2" fmla="*/ 704849 w 1262063"/>
              <a:gd name="connsiteY2" fmla="*/ 1309688 h 1423988"/>
              <a:gd name="connsiteX3" fmla="*/ 723899 w 1262063"/>
              <a:gd name="connsiteY3" fmla="*/ 1362074 h 1423988"/>
              <a:gd name="connsiteX4" fmla="*/ 1262063 w 1262063"/>
              <a:gd name="connsiteY4" fmla="*/ 1181099 h 1423988"/>
              <a:gd name="connsiteX5" fmla="*/ 1142999 w 1262063"/>
              <a:gd name="connsiteY5" fmla="*/ 833438 h 1423988"/>
              <a:gd name="connsiteX6" fmla="*/ 1057274 w 1262063"/>
              <a:gd name="connsiteY6" fmla="*/ 523874 h 1423988"/>
              <a:gd name="connsiteX7" fmla="*/ 695323 w 1262063"/>
              <a:gd name="connsiteY7" fmla="*/ 623887 h 1423988"/>
              <a:gd name="connsiteX8" fmla="*/ 671511 w 1262063"/>
              <a:gd name="connsiteY8" fmla="*/ 428625 h 1423988"/>
              <a:gd name="connsiteX9" fmla="*/ 542924 w 1262063"/>
              <a:gd name="connsiteY9" fmla="*/ 466724 h 1423988"/>
              <a:gd name="connsiteX10" fmla="*/ 495299 w 1262063"/>
              <a:gd name="connsiteY10" fmla="*/ 0 h 1423988"/>
              <a:gd name="connsiteX11" fmla="*/ 80961 w 1262063"/>
              <a:gd name="connsiteY11" fmla="*/ 128587 h 1423988"/>
              <a:gd name="connsiteX12" fmla="*/ 0 w 1262063"/>
              <a:gd name="connsiteY12" fmla="*/ 261937 h 1423988"/>
              <a:gd name="connsiteX0" fmla="*/ 0 w 1307577"/>
              <a:gd name="connsiteY0" fmla="*/ 178117 h 1423988"/>
              <a:gd name="connsiteX1" fmla="*/ 431275 w 1307577"/>
              <a:gd name="connsiteY1" fmla="*/ 1423988 h 1423988"/>
              <a:gd name="connsiteX2" fmla="*/ 750363 w 1307577"/>
              <a:gd name="connsiteY2" fmla="*/ 1309688 h 1423988"/>
              <a:gd name="connsiteX3" fmla="*/ 769413 w 1307577"/>
              <a:gd name="connsiteY3" fmla="*/ 1362074 h 1423988"/>
              <a:gd name="connsiteX4" fmla="*/ 1307577 w 1307577"/>
              <a:gd name="connsiteY4" fmla="*/ 1181099 h 1423988"/>
              <a:gd name="connsiteX5" fmla="*/ 1188513 w 1307577"/>
              <a:gd name="connsiteY5" fmla="*/ 833438 h 1423988"/>
              <a:gd name="connsiteX6" fmla="*/ 1102788 w 1307577"/>
              <a:gd name="connsiteY6" fmla="*/ 523874 h 1423988"/>
              <a:gd name="connsiteX7" fmla="*/ 740837 w 1307577"/>
              <a:gd name="connsiteY7" fmla="*/ 623887 h 1423988"/>
              <a:gd name="connsiteX8" fmla="*/ 717025 w 1307577"/>
              <a:gd name="connsiteY8" fmla="*/ 428625 h 1423988"/>
              <a:gd name="connsiteX9" fmla="*/ 588438 w 1307577"/>
              <a:gd name="connsiteY9" fmla="*/ 466724 h 1423988"/>
              <a:gd name="connsiteX10" fmla="*/ 540813 w 1307577"/>
              <a:gd name="connsiteY10" fmla="*/ 0 h 1423988"/>
              <a:gd name="connsiteX11" fmla="*/ 126475 w 1307577"/>
              <a:gd name="connsiteY11" fmla="*/ 128587 h 1423988"/>
              <a:gd name="connsiteX12" fmla="*/ 0 w 1307577"/>
              <a:gd name="connsiteY12" fmla="*/ 178117 h 142398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126475 w 1307577"/>
              <a:gd name="connsiteY11" fmla="*/ 227647 h 1523048"/>
              <a:gd name="connsiteX12" fmla="*/ 0 w 1307577"/>
              <a:gd name="connsiteY12"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0 w 1307577"/>
              <a:gd name="connsiteY11" fmla="*/ 277177 h 1523048"/>
              <a:gd name="connsiteX0" fmla="*/ 0 w 1307577"/>
              <a:gd name="connsiteY0" fmla="*/ 277177 h 1523048"/>
              <a:gd name="connsiteX1" fmla="*/ 431275 w 1307577"/>
              <a:gd name="connsiteY1" fmla="*/ 1523048 h 1523048"/>
              <a:gd name="connsiteX2" fmla="*/ 750363 w 1307577"/>
              <a:gd name="connsiteY2" fmla="*/ 1408748 h 1523048"/>
              <a:gd name="connsiteX3" fmla="*/ 769413 w 1307577"/>
              <a:gd name="connsiteY3" fmla="*/ 1461134 h 1523048"/>
              <a:gd name="connsiteX4" fmla="*/ 1307577 w 1307577"/>
              <a:gd name="connsiteY4" fmla="*/ 1280159 h 1523048"/>
              <a:gd name="connsiteX5" fmla="*/ 1188513 w 1307577"/>
              <a:gd name="connsiteY5" fmla="*/ 932498 h 1523048"/>
              <a:gd name="connsiteX6" fmla="*/ 1102788 w 1307577"/>
              <a:gd name="connsiteY6" fmla="*/ 622934 h 1523048"/>
              <a:gd name="connsiteX7" fmla="*/ 740837 w 1307577"/>
              <a:gd name="connsiteY7" fmla="*/ 722947 h 1523048"/>
              <a:gd name="connsiteX8" fmla="*/ 717025 w 1307577"/>
              <a:gd name="connsiteY8" fmla="*/ 527685 h 1523048"/>
              <a:gd name="connsiteX9" fmla="*/ 588438 w 1307577"/>
              <a:gd name="connsiteY9" fmla="*/ 565784 h 1523048"/>
              <a:gd name="connsiteX10" fmla="*/ 908717 w 1307577"/>
              <a:gd name="connsiteY10" fmla="*/ 0 h 1523048"/>
              <a:gd name="connsiteX11" fmla="*/ 266443 w 1307577"/>
              <a:gd name="connsiteY11" fmla="*/ 199071 h 1523048"/>
              <a:gd name="connsiteX12" fmla="*/ 0 w 1307577"/>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40837 w 1403896"/>
              <a:gd name="connsiteY7" fmla="*/ 722947 h 1523048"/>
              <a:gd name="connsiteX8" fmla="*/ 717025 w 1403896"/>
              <a:gd name="connsiteY8" fmla="*/ 527685 h 1523048"/>
              <a:gd name="connsiteX9" fmla="*/ 1403896 w 1403896"/>
              <a:gd name="connsiteY9" fmla="*/ 1213484 h 1523048"/>
              <a:gd name="connsiteX10" fmla="*/ 908717 w 1403896"/>
              <a:gd name="connsiteY10" fmla="*/ 0 h 1523048"/>
              <a:gd name="connsiteX11" fmla="*/ 266443 w 1403896"/>
              <a:gd name="connsiteY11" fmla="*/ 199071 h 1523048"/>
              <a:gd name="connsiteX12" fmla="*/ 0 w 1403896"/>
              <a:gd name="connsiteY12"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717025 w 1403896"/>
              <a:gd name="connsiteY7" fmla="*/ 527685 h 1523048"/>
              <a:gd name="connsiteX8" fmla="*/ 1403896 w 1403896"/>
              <a:gd name="connsiteY8" fmla="*/ 1213484 h 1523048"/>
              <a:gd name="connsiteX9" fmla="*/ 908717 w 1403896"/>
              <a:gd name="connsiteY9" fmla="*/ 0 h 1523048"/>
              <a:gd name="connsiteX10" fmla="*/ 266443 w 1403896"/>
              <a:gd name="connsiteY10" fmla="*/ 199071 h 1523048"/>
              <a:gd name="connsiteX11" fmla="*/ 0 w 1403896"/>
              <a:gd name="connsiteY11" fmla="*/ 277177 h 1523048"/>
              <a:gd name="connsiteX0" fmla="*/ 0 w 1403896"/>
              <a:gd name="connsiteY0" fmla="*/ 277177 h 1523048"/>
              <a:gd name="connsiteX1" fmla="*/ 431275 w 1403896"/>
              <a:gd name="connsiteY1" fmla="*/ 1523048 h 1523048"/>
              <a:gd name="connsiteX2" fmla="*/ 750363 w 1403896"/>
              <a:gd name="connsiteY2" fmla="*/ 1408748 h 1523048"/>
              <a:gd name="connsiteX3" fmla="*/ 769413 w 1403896"/>
              <a:gd name="connsiteY3" fmla="*/ 1461134 h 1523048"/>
              <a:gd name="connsiteX4" fmla="*/ 1307577 w 1403896"/>
              <a:gd name="connsiteY4" fmla="*/ 1280159 h 1523048"/>
              <a:gd name="connsiteX5" fmla="*/ 1188513 w 1403896"/>
              <a:gd name="connsiteY5" fmla="*/ 932498 h 1523048"/>
              <a:gd name="connsiteX6" fmla="*/ 1102788 w 1403896"/>
              <a:gd name="connsiteY6" fmla="*/ 622934 h 1523048"/>
              <a:gd name="connsiteX7" fmla="*/ 1403896 w 1403896"/>
              <a:gd name="connsiteY7" fmla="*/ 1213484 h 1523048"/>
              <a:gd name="connsiteX8" fmla="*/ 908717 w 1403896"/>
              <a:gd name="connsiteY8" fmla="*/ 0 h 1523048"/>
              <a:gd name="connsiteX9" fmla="*/ 266443 w 1403896"/>
              <a:gd name="connsiteY9" fmla="*/ 199071 h 1523048"/>
              <a:gd name="connsiteX10" fmla="*/ 0 w 1403896"/>
              <a:gd name="connsiteY10" fmla="*/ 277177 h 1523048"/>
              <a:gd name="connsiteX0" fmla="*/ 0 w 1403896"/>
              <a:gd name="connsiteY0" fmla="*/ 277177 h 1618298"/>
              <a:gd name="connsiteX1" fmla="*/ 431275 w 1403896"/>
              <a:gd name="connsiteY1" fmla="*/ 1523048 h 1618298"/>
              <a:gd name="connsiteX2" fmla="*/ 481073 w 1403896"/>
              <a:gd name="connsiteY2" fmla="*/ 1618298 h 1618298"/>
              <a:gd name="connsiteX3" fmla="*/ 769413 w 1403896"/>
              <a:gd name="connsiteY3" fmla="*/ 1461134 h 1618298"/>
              <a:gd name="connsiteX4" fmla="*/ 1307577 w 1403896"/>
              <a:gd name="connsiteY4" fmla="*/ 1280159 h 1618298"/>
              <a:gd name="connsiteX5" fmla="*/ 1188513 w 1403896"/>
              <a:gd name="connsiteY5" fmla="*/ 932498 h 1618298"/>
              <a:gd name="connsiteX6" fmla="*/ 1102788 w 1403896"/>
              <a:gd name="connsiteY6" fmla="*/ 622934 h 1618298"/>
              <a:gd name="connsiteX7" fmla="*/ 1403896 w 1403896"/>
              <a:gd name="connsiteY7" fmla="*/ 1213484 h 1618298"/>
              <a:gd name="connsiteX8" fmla="*/ 908717 w 1403896"/>
              <a:gd name="connsiteY8" fmla="*/ 0 h 1618298"/>
              <a:gd name="connsiteX9" fmla="*/ 266443 w 1403896"/>
              <a:gd name="connsiteY9" fmla="*/ 199071 h 1618298"/>
              <a:gd name="connsiteX10" fmla="*/ 0 w 1403896"/>
              <a:gd name="connsiteY10" fmla="*/ 277177 h 1618298"/>
              <a:gd name="connsiteX0" fmla="*/ 0 w 1403896"/>
              <a:gd name="connsiteY0" fmla="*/ 277177 h 1618298"/>
              <a:gd name="connsiteX1" fmla="*/ 481073 w 1403896"/>
              <a:gd name="connsiteY1" fmla="*/ 1618298 h 1618298"/>
              <a:gd name="connsiteX2" fmla="*/ 769413 w 1403896"/>
              <a:gd name="connsiteY2" fmla="*/ 146113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92823 w 1403896"/>
              <a:gd name="connsiteY2" fmla="*/ 137350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07577 w 1403896"/>
              <a:gd name="connsiteY3" fmla="*/ 1280159 h 1618298"/>
              <a:gd name="connsiteX4" fmla="*/ 1188513 w 1403896"/>
              <a:gd name="connsiteY4" fmla="*/ 932498 h 1618298"/>
              <a:gd name="connsiteX5" fmla="*/ 1102788 w 1403896"/>
              <a:gd name="connsiteY5" fmla="*/ 622934 h 1618298"/>
              <a:gd name="connsiteX6" fmla="*/ 1403896 w 1403896"/>
              <a:gd name="connsiteY6" fmla="*/ 1213484 h 1618298"/>
              <a:gd name="connsiteX7" fmla="*/ 908717 w 1403896"/>
              <a:gd name="connsiteY7" fmla="*/ 0 h 1618298"/>
              <a:gd name="connsiteX8" fmla="*/ 266443 w 1403896"/>
              <a:gd name="connsiteY8" fmla="*/ 199071 h 1618298"/>
              <a:gd name="connsiteX9" fmla="*/ 0 w 1403896"/>
              <a:gd name="connsiteY9"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88513 w 1403896"/>
              <a:gd name="connsiteY3" fmla="*/ 932498 h 1618298"/>
              <a:gd name="connsiteX4" fmla="*/ 1102788 w 1403896"/>
              <a:gd name="connsiteY4" fmla="*/ 622934 h 1618298"/>
              <a:gd name="connsiteX5" fmla="*/ 1403896 w 1403896"/>
              <a:gd name="connsiteY5" fmla="*/ 1213484 h 1618298"/>
              <a:gd name="connsiteX6" fmla="*/ 908717 w 1403896"/>
              <a:gd name="connsiteY6" fmla="*/ 0 h 1618298"/>
              <a:gd name="connsiteX7" fmla="*/ 266443 w 1403896"/>
              <a:gd name="connsiteY7" fmla="*/ 199071 h 1618298"/>
              <a:gd name="connsiteX8" fmla="*/ 0 w 1403896"/>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102788 w 1403896"/>
              <a:gd name="connsiteY3" fmla="*/ 62293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404291"/>
              <a:gd name="connsiteY0" fmla="*/ 277177 h 1618298"/>
              <a:gd name="connsiteX1" fmla="*/ 481073 w 1404291"/>
              <a:gd name="connsiteY1" fmla="*/ 1618298 h 1618298"/>
              <a:gd name="connsiteX2" fmla="*/ 1289030 w 1404291"/>
              <a:gd name="connsiteY2" fmla="*/ 1369694 h 1618298"/>
              <a:gd name="connsiteX3" fmla="*/ 1398629 w 1404291"/>
              <a:gd name="connsiteY3" fmla="*/ 1312544 h 1618298"/>
              <a:gd name="connsiteX4" fmla="*/ 1404291 w 1404291"/>
              <a:gd name="connsiteY4" fmla="*/ 1265871 h 1618298"/>
              <a:gd name="connsiteX5" fmla="*/ 1403896 w 1404291"/>
              <a:gd name="connsiteY5" fmla="*/ 1213484 h 1618298"/>
              <a:gd name="connsiteX6" fmla="*/ 908717 w 1404291"/>
              <a:gd name="connsiteY6" fmla="*/ 0 h 1618298"/>
              <a:gd name="connsiteX7" fmla="*/ 266443 w 1404291"/>
              <a:gd name="connsiteY7" fmla="*/ 199071 h 1618298"/>
              <a:gd name="connsiteX8" fmla="*/ 0 w 1404291"/>
              <a:gd name="connsiteY8" fmla="*/ 277177 h 1618298"/>
              <a:gd name="connsiteX0" fmla="*/ 0 w 1403896"/>
              <a:gd name="connsiteY0" fmla="*/ 277177 h 1618298"/>
              <a:gd name="connsiteX1" fmla="*/ 481073 w 1403896"/>
              <a:gd name="connsiteY1" fmla="*/ 1618298 h 1618298"/>
              <a:gd name="connsiteX2" fmla="*/ 1289030 w 1403896"/>
              <a:gd name="connsiteY2" fmla="*/ 1369694 h 1618298"/>
              <a:gd name="connsiteX3" fmla="*/ 1398629 w 1403896"/>
              <a:gd name="connsiteY3" fmla="*/ 1312544 h 1618298"/>
              <a:gd name="connsiteX4" fmla="*/ 1403896 w 1403896"/>
              <a:gd name="connsiteY4" fmla="*/ 1213484 h 1618298"/>
              <a:gd name="connsiteX5" fmla="*/ 908717 w 1403896"/>
              <a:gd name="connsiteY5" fmla="*/ 0 h 1618298"/>
              <a:gd name="connsiteX6" fmla="*/ 266443 w 1403896"/>
              <a:gd name="connsiteY6" fmla="*/ 199071 h 1618298"/>
              <a:gd name="connsiteX7" fmla="*/ 0 w 1403896"/>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398629"/>
              <a:gd name="connsiteY0" fmla="*/ 277177 h 1618298"/>
              <a:gd name="connsiteX1" fmla="*/ 481073 w 1398629"/>
              <a:gd name="connsiteY1" fmla="*/ 1618298 h 1618298"/>
              <a:gd name="connsiteX2" fmla="*/ 1289030 w 1398629"/>
              <a:gd name="connsiteY2" fmla="*/ 1369694 h 1618298"/>
              <a:gd name="connsiteX3" fmla="*/ 1398629 w 1398629"/>
              <a:gd name="connsiteY3" fmla="*/ 1312544 h 1618298"/>
              <a:gd name="connsiteX4" fmla="*/ 1392518 w 1398629"/>
              <a:gd name="connsiteY4" fmla="*/ 1163954 h 1618298"/>
              <a:gd name="connsiteX5" fmla="*/ 908717 w 1398629"/>
              <a:gd name="connsiteY5" fmla="*/ 0 h 1618298"/>
              <a:gd name="connsiteX6" fmla="*/ 266443 w 1398629"/>
              <a:gd name="connsiteY6" fmla="*/ 199071 h 1618298"/>
              <a:gd name="connsiteX7" fmla="*/ 0 w 1398629"/>
              <a:gd name="connsiteY7" fmla="*/ 277177 h 1618298"/>
              <a:gd name="connsiteX0" fmla="*/ 0 w 1434930"/>
              <a:gd name="connsiteY0" fmla="*/ 277177 h 1618298"/>
              <a:gd name="connsiteX1" fmla="*/ 481073 w 1434930"/>
              <a:gd name="connsiteY1" fmla="*/ 1618298 h 1618298"/>
              <a:gd name="connsiteX2" fmla="*/ 1289030 w 1434930"/>
              <a:gd name="connsiteY2" fmla="*/ 1369694 h 1618298"/>
              <a:gd name="connsiteX3" fmla="*/ 1398629 w 1434930"/>
              <a:gd name="connsiteY3" fmla="*/ 1312544 h 1618298"/>
              <a:gd name="connsiteX4" fmla="*/ 1392518 w 1434930"/>
              <a:gd name="connsiteY4" fmla="*/ 1163954 h 1618298"/>
              <a:gd name="connsiteX5" fmla="*/ 908717 w 1434930"/>
              <a:gd name="connsiteY5" fmla="*/ 0 h 1618298"/>
              <a:gd name="connsiteX6" fmla="*/ 266443 w 1434930"/>
              <a:gd name="connsiteY6" fmla="*/ 199071 h 1618298"/>
              <a:gd name="connsiteX7" fmla="*/ 0 w 1434930"/>
              <a:gd name="connsiteY7" fmla="*/ 277177 h 1618298"/>
              <a:gd name="connsiteX0" fmla="*/ 0 w 1410081"/>
              <a:gd name="connsiteY0" fmla="*/ 277177 h 1618298"/>
              <a:gd name="connsiteX1" fmla="*/ 481073 w 1410081"/>
              <a:gd name="connsiteY1" fmla="*/ 1618298 h 1618298"/>
              <a:gd name="connsiteX2" fmla="*/ 1289030 w 1410081"/>
              <a:gd name="connsiteY2" fmla="*/ 1369694 h 1618298"/>
              <a:gd name="connsiteX3" fmla="*/ 1398629 w 1410081"/>
              <a:gd name="connsiteY3" fmla="*/ 1312544 h 1618298"/>
              <a:gd name="connsiteX4" fmla="*/ 1392518 w 1410081"/>
              <a:gd name="connsiteY4" fmla="*/ 1163954 h 1618298"/>
              <a:gd name="connsiteX5" fmla="*/ 908717 w 1410081"/>
              <a:gd name="connsiteY5" fmla="*/ 0 h 1618298"/>
              <a:gd name="connsiteX6" fmla="*/ 266443 w 1410081"/>
              <a:gd name="connsiteY6" fmla="*/ 199071 h 1618298"/>
              <a:gd name="connsiteX7" fmla="*/ 0 w 1410081"/>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77177 h 1618298"/>
              <a:gd name="connsiteX1" fmla="*/ 481073 w 1412750"/>
              <a:gd name="connsiteY1" fmla="*/ 1618298 h 1618298"/>
              <a:gd name="connsiteX2" fmla="*/ 1289030 w 1412750"/>
              <a:gd name="connsiteY2" fmla="*/ 1369694 h 1618298"/>
              <a:gd name="connsiteX3" fmla="*/ 1398629 w 1412750"/>
              <a:gd name="connsiteY3" fmla="*/ 1312544 h 1618298"/>
              <a:gd name="connsiteX4" fmla="*/ 1392518 w 1412750"/>
              <a:gd name="connsiteY4" fmla="*/ 1163954 h 1618298"/>
              <a:gd name="connsiteX5" fmla="*/ 908717 w 1412750"/>
              <a:gd name="connsiteY5" fmla="*/ 0 h 1618298"/>
              <a:gd name="connsiteX6" fmla="*/ 266443 w 1412750"/>
              <a:gd name="connsiteY6" fmla="*/ 199071 h 1618298"/>
              <a:gd name="connsiteX7" fmla="*/ 0 w 1412750"/>
              <a:gd name="connsiteY7" fmla="*/ 277177 h 1618298"/>
              <a:gd name="connsiteX0" fmla="*/ 0 w 1412750"/>
              <a:gd name="connsiteY0" fmla="*/ 254317 h 1595438"/>
              <a:gd name="connsiteX1" fmla="*/ 481073 w 1412750"/>
              <a:gd name="connsiteY1" fmla="*/ 1595438 h 1595438"/>
              <a:gd name="connsiteX2" fmla="*/ 1289030 w 1412750"/>
              <a:gd name="connsiteY2" fmla="*/ 1346834 h 1595438"/>
              <a:gd name="connsiteX3" fmla="*/ 1398629 w 1412750"/>
              <a:gd name="connsiteY3" fmla="*/ 1289684 h 1595438"/>
              <a:gd name="connsiteX4" fmla="*/ 1392518 w 1412750"/>
              <a:gd name="connsiteY4" fmla="*/ 1141094 h 1595438"/>
              <a:gd name="connsiteX5" fmla="*/ 813896 w 1412750"/>
              <a:gd name="connsiteY5" fmla="*/ 0 h 1595438"/>
              <a:gd name="connsiteX6" fmla="*/ 266443 w 1412750"/>
              <a:gd name="connsiteY6" fmla="*/ 176211 h 1595438"/>
              <a:gd name="connsiteX7" fmla="*/ 0 w 1412750"/>
              <a:gd name="connsiteY7" fmla="*/ 254317 h 1595438"/>
              <a:gd name="connsiteX0" fmla="*/ 0 w 1399348"/>
              <a:gd name="connsiteY0" fmla="*/ 254317 h 1595438"/>
              <a:gd name="connsiteX1" fmla="*/ 481073 w 1399348"/>
              <a:gd name="connsiteY1" fmla="*/ 1595438 h 1595438"/>
              <a:gd name="connsiteX2" fmla="*/ 1289030 w 1399348"/>
              <a:gd name="connsiteY2" fmla="*/ 1346834 h 1595438"/>
              <a:gd name="connsiteX3" fmla="*/ 1398629 w 1399348"/>
              <a:gd name="connsiteY3" fmla="*/ 1289684 h 1595438"/>
              <a:gd name="connsiteX4" fmla="*/ 1089091 w 1399348"/>
              <a:gd name="connsiteY4" fmla="*/ 314324 h 1595438"/>
              <a:gd name="connsiteX5" fmla="*/ 813896 w 1399348"/>
              <a:gd name="connsiteY5" fmla="*/ 0 h 1595438"/>
              <a:gd name="connsiteX6" fmla="*/ 266443 w 1399348"/>
              <a:gd name="connsiteY6" fmla="*/ 176211 h 1595438"/>
              <a:gd name="connsiteX7" fmla="*/ 0 w 1399348"/>
              <a:gd name="connsiteY7" fmla="*/ 254317 h 1595438"/>
              <a:gd name="connsiteX0" fmla="*/ 0 w 1399082"/>
              <a:gd name="connsiteY0" fmla="*/ 263843 h 1604964"/>
              <a:gd name="connsiteX1" fmla="*/ 481073 w 1399082"/>
              <a:gd name="connsiteY1" fmla="*/ 1604964 h 1604964"/>
              <a:gd name="connsiteX2" fmla="*/ 1289030 w 1399082"/>
              <a:gd name="connsiteY2" fmla="*/ 1356360 h 1604964"/>
              <a:gd name="connsiteX3" fmla="*/ 1398629 w 1399082"/>
              <a:gd name="connsiteY3" fmla="*/ 1299210 h 1604964"/>
              <a:gd name="connsiteX4" fmla="*/ 907035 w 1399082"/>
              <a:gd name="connsiteY4" fmla="*/ 0 h 1604964"/>
              <a:gd name="connsiteX5" fmla="*/ 813896 w 1399082"/>
              <a:gd name="connsiteY5" fmla="*/ 9526 h 1604964"/>
              <a:gd name="connsiteX6" fmla="*/ 266443 w 1399082"/>
              <a:gd name="connsiteY6" fmla="*/ 185737 h 1604964"/>
              <a:gd name="connsiteX7" fmla="*/ 0 w 1399082"/>
              <a:gd name="connsiteY7" fmla="*/ 263843 h 1604964"/>
              <a:gd name="connsiteX0" fmla="*/ 0 w 1306617"/>
              <a:gd name="connsiteY0" fmla="*/ 263843 h 1604964"/>
              <a:gd name="connsiteX1" fmla="*/ 481073 w 1306617"/>
              <a:gd name="connsiteY1" fmla="*/ 1604964 h 1604964"/>
              <a:gd name="connsiteX2" fmla="*/ 1289030 w 1306617"/>
              <a:gd name="connsiteY2" fmla="*/ 1356360 h 1604964"/>
              <a:gd name="connsiteX3" fmla="*/ 1083824 w 1306617"/>
              <a:gd name="connsiteY3" fmla="*/ 335280 h 1604964"/>
              <a:gd name="connsiteX4" fmla="*/ 907035 w 1306617"/>
              <a:gd name="connsiteY4" fmla="*/ 0 h 1604964"/>
              <a:gd name="connsiteX5" fmla="*/ 813896 w 1306617"/>
              <a:gd name="connsiteY5" fmla="*/ 9526 h 1604964"/>
              <a:gd name="connsiteX6" fmla="*/ 266443 w 1306617"/>
              <a:gd name="connsiteY6" fmla="*/ 185737 h 1604964"/>
              <a:gd name="connsiteX7" fmla="*/ 0 w 1306617"/>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5334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763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304020 h 1645141"/>
              <a:gd name="connsiteX1" fmla="*/ 481073 w 1303651"/>
              <a:gd name="connsiteY1" fmla="*/ 1645141 h 1645141"/>
              <a:gd name="connsiteX2" fmla="*/ 1289030 w 1303651"/>
              <a:gd name="connsiteY2" fmla="*/ 1396537 h 1645141"/>
              <a:gd name="connsiteX3" fmla="*/ 1004174 w 1303651"/>
              <a:gd name="connsiteY3" fmla="*/ 123997 h 1645141"/>
              <a:gd name="connsiteX4" fmla="*/ 907035 w 1303651"/>
              <a:gd name="connsiteY4" fmla="*/ 40177 h 1645141"/>
              <a:gd name="connsiteX5" fmla="*/ 813896 w 1303651"/>
              <a:gd name="connsiteY5" fmla="*/ 49703 h 1645141"/>
              <a:gd name="connsiteX6" fmla="*/ 266443 w 1303651"/>
              <a:gd name="connsiteY6" fmla="*/ 225914 h 1645141"/>
              <a:gd name="connsiteX7" fmla="*/ 0 w 1303651"/>
              <a:gd name="connsiteY7" fmla="*/ 304020 h 1645141"/>
              <a:gd name="connsiteX0" fmla="*/ 0 w 1303651"/>
              <a:gd name="connsiteY0" fmla="*/ 263843 h 1604964"/>
              <a:gd name="connsiteX1" fmla="*/ 481073 w 1303651"/>
              <a:gd name="connsiteY1" fmla="*/ 1604964 h 1604964"/>
              <a:gd name="connsiteX2" fmla="*/ 1289030 w 1303651"/>
              <a:gd name="connsiteY2" fmla="*/ 1356360 h 1604964"/>
              <a:gd name="connsiteX3" fmla="*/ 1004174 w 1303651"/>
              <a:gd name="connsiteY3" fmla="*/ 83820 h 1604964"/>
              <a:gd name="connsiteX4" fmla="*/ 907035 w 1303651"/>
              <a:gd name="connsiteY4" fmla="*/ 0 h 1604964"/>
              <a:gd name="connsiteX5" fmla="*/ 813896 w 1303651"/>
              <a:gd name="connsiteY5" fmla="*/ 9526 h 1604964"/>
              <a:gd name="connsiteX6" fmla="*/ 266443 w 1303651"/>
              <a:gd name="connsiteY6" fmla="*/ 185737 h 1604964"/>
              <a:gd name="connsiteX7" fmla="*/ 0 w 1303651"/>
              <a:gd name="connsiteY7" fmla="*/ 263843 h 1604964"/>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302264 h 1643385"/>
              <a:gd name="connsiteX1" fmla="*/ 481073 w 1303651"/>
              <a:gd name="connsiteY1" fmla="*/ 1643385 h 1643385"/>
              <a:gd name="connsiteX2" fmla="*/ 1289030 w 1303651"/>
              <a:gd name="connsiteY2" fmla="*/ 1394781 h 1643385"/>
              <a:gd name="connsiteX3" fmla="*/ 1004174 w 1303651"/>
              <a:gd name="connsiteY3" fmla="*/ 122241 h 1643385"/>
              <a:gd name="connsiteX4" fmla="*/ 910827 w 1303651"/>
              <a:gd name="connsiteY4" fmla="*/ 42231 h 1643385"/>
              <a:gd name="connsiteX5" fmla="*/ 813896 w 1303651"/>
              <a:gd name="connsiteY5" fmla="*/ 47947 h 1643385"/>
              <a:gd name="connsiteX6" fmla="*/ 266443 w 1303651"/>
              <a:gd name="connsiteY6" fmla="*/ 224158 h 1643385"/>
              <a:gd name="connsiteX7" fmla="*/ 0 w 1303651"/>
              <a:gd name="connsiteY7" fmla="*/ 302264 h 1643385"/>
              <a:gd name="connsiteX0" fmla="*/ 0 w 1303651"/>
              <a:gd name="connsiteY0" fmla="*/ 260033 h 1601154"/>
              <a:gd name="connsiteX1" fmla="*/ 481073 w 1303651"/>
              <a:gd name="connsiteY1" fmla="*/ 1601154 h 1601154"/>
              <a:gd name="connsiteX2" fmla="*/ 1289030 w 1303651"/>
              <a:gd name="connsiteY2" fmla="*/ 1352550 h 1601154"/>
              <a:gd name="connsiteX3" fmla="*/ 1004174 w 1303651"/>
              <a:gd name="connsiteY3" fmla="*/ 80010 h 1601154"/>
              <a:gd name="connsiteX4" fmla="*/ 910827 w 1303651"/>
              <a:gd name="connsiteY4" fmla="*/ 0 h 1601154"/>
              <a:gd name="connsiteX5" fmla="*/ 813896 w 1303651"/>
              <a:gd name="connsiteY5" fmla="*/ 5716 h 1601154"/>
              <a:gd name="connsiteX6" fmla="*/ 266443 w 1303651"/>
              <a:gd name="connsiteY6" fmla="*/ 181927 h 1601154"/>
              <a:gd name="connsiteX7" fmla="*/ 0 w 1303651"/>
              <a:gd name="connsiteY7" fmla="*/ 260033 h 1601154"/>
              <a:gd name="connsiteX0" fmla="*/ 0 w 1303651"/>
              <a:gd name="connsiteY0" fmla="*/ 254317 h 1595438"/>
              <a:gd name="connsiteX1" fmla="*/ 481073 w 1303651"/>
              <a:gd name="connsiteY1" fmla="*/ 1595438 h 1595438"/>
              <a:gd name="connsiteX2" fmla="*/ 1289030 w 1303651"/>
              <a:gd name="connsiteY2" fmla="*/ 1346834 h 1595438"/>
              <a:gd name="connsiteX3" fmla="*/ 1004174 w 1303651"/>
              <a:gd name="connsiteY3" fmla="*/ 74294 h 1595438"/>
              <a:gd name="connsiteX4" fmla="*/ 944963 w 1303651"/>
              <a:gd name="connsiteY4" fmla="*/ 5714 h 1595438"/>
              <a:gd name="connsiteX5" fmla="*/ 813896 w 1303651"/>
              <a:gd name="connsiteY5" fmla="*/ 0 h 1595438"/>
              <a:gd name="connsiteX6" fmla="*/ 266443 w 1303651"/>
              <a:gd name="connsiteY6" fmla="*/ 176211 h 1595438"/>
              <a:gd name="connsiteX7" fmla="*/ 0 w 1303651"/>
              <a:gd name="connsiteY7" fmla="*/ 254317 h 1595438"/>
              <a:gd name="connsiteX0" fmla="*/ 0 w 1303651"/>
              <a:gd name="connsiteY0" fmla="*/ 268279 h 1609400"/>
              <a:gd name="connsiteX1" fmla="*/ 481073 w 1303651"/>
              <a:gd name="connsiteY1" fmla="*/ 1609400 h 1609400"/>
              <a:gd name="connsiteX2" fmla="*/ 1289030 w 1303651"/>
              <a:gd name="connsiteY2" fmla="*/ 1360796 h 1609400"/>
              <a:gd name="connsiteX3" fmla="*/ 1004174 w 1303651"/>
              <a:gd name="connsiteY3" fmla="*/ 88256 h 1609400"/>
              <a:gd name="connsiteX4" fmla="*/ 944963 w 1303651"/>
              <a:gd name="connsiteY4" fmla="*/ 19676 h 1609400"/>
              <a:gd name="connsiteX5" fmla="*/ 813896 w 1303651"/>
              <a:gd name="connsiteY5" fmla="*/ 13962 h 1609400"/>
              <a:gd name="connsiteX6" fmla="*/ 266443 w 1303651"/>
              <a:gd name="connsiteY6" fmla="*/ 190173 h 1609400"/>
              <a:gd name="connsiteX7" fmla="*/ 0 w 1303651"/>
              <a:gd name="connsiteY7" fmla="*/ 268279 h 1609400"/>
              <a:gd name="connsiteX0" fmla="*/ 0 w 1310076"/>
              <a:gd name="connsiteY0" fmla="*/ 268279 h 1609400"/>
              <a:gd name="connsiteX1" fmla="*/ 481073 w 1310076"/>
              <a:gd name="connsiteY1" fmla="*/ 1609400 h 1609400"/>
              <a:gd name="connsiteX2" fmla="*/ 1289030 w 1310076"/>
              <a:gd name="connsiteY2" fmla="*/ 1360796 h 1609400"/>
              <a:gd name="connsiteX3" fmla="*/ 1148301 w 1310076"/>
              <a:gd name="connsiteY3" fmla="*/ 594986 h 1609400"/>
              <a:gd name="connsiteX4" fmla="*/ 944963 w 1310076"/>
              <a:gd name="connsiteY4" fmla="*/ 19676 h 1609400"/>
              <a:gd name="connsiteX5" fmla="*/ 813896 w 1310076"/>
              <a:gd name="connsiteY5" fmla="*/ 13962 h 1609400"/>
              <a:gd name="connsiteX6" fmla="*/ 266443 w 1310076"/>
              <a:gd name="connsiteY6" fmla="*/ 190173 h 1609400"/>
              <a:gd name="connsiteX7" fmla="*/ 0 w 1310076"/>
              <a:gd name="connsiteY7" fmla="*/ 268279 h 1609400"/>
              <a:gd name="connsiteX0" fmla="*/ 0 w 1310076"/>
              <a:gd name="connsiteY0" fmla="*/ 260448 h 1601569"/>
              <a:gd name="connsiteX1" fmla="*/ 481073 w 1310076"/>
              <a:gd name="connsiteY1" fmla="*/ 1601569 h 1601569"/>
              <a:gd name="connsiteX2" fmla="*/ 1289030 w 1310076"/>
              <a:gd name="connsiteY2" fmla="*/ 1352965 h 1601569"/>
              <a:gd name="connsiteX3" fmla="*/ 1148301 w 1310076"/>
              <a:gd name="connsiteY3" fmla="*/ 587155 h 1601569"/>
              <a:gd name="connsiteX4" fmla="*/ 994270 w 1310076"/>
              <a:gd name="connsiteY4" fmla="*/ 68995 h 1601569"/>
              <a:gd name="connsiteX5" fmla="*/ 813896 w 1310076"/>
              <a:gd name="connsiteY5" fmla="*/ 6131 h 1601569"/>
              <a:gd name="connsiteX6" fmla="*/ 266443 w 1310076"/>
              <a:gd name="connsiteY6" fmla="*/ 182342 h 1601569"/>
              <a:gd name="connsiteX7" fmla="*/ 0 w 1310076"/>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148301 w 1289030"/>
              <a:gd name="connsiteY3" fmla="*/ 58715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601569"/>
              <a:gd name="connsiteX1" fmla="*/ 481073 w 1289030"/>
              <a:gd name="connsiteY1" fmla="*/ 1601569 h 1601569"/>
              <a:gd name="connsiteX2" fmla="*/ 1289030 w 1289030"/>
              <a:gd name="connsiteY2" fmla="*/ 1352965 h 1601569"/>
              <a:gd name="connsiteX3" fmla="*/ 1227951 w 1289030"/>
              <a:gd name="connsiteY3" fmla="*/ 857665 h 1601569"/>
              <a:gd name="connsiteX4" fmla="*/ 994270 w 1289030"/>
              <a:gd name="connsiteY4" fmla="*/ 68995 h 1601569"/>
              <a:gd name="connsiteX5" fmla="*/ 813896 w 1289030"/>
              <a:gd name="connsiteY5" fmla="*/ 6131 h 1601569"/>
              <a:gd name="connsiteX6" fmla="*/ 266443 w 1289030"/>
              <a:gd name="connsiteY6" fmla="*/ 182342 h 1601569"/>
              <a:gd name="connsiteX7" fmla="*/ 0 w 1289030"/>
              <a:gd name="connsiteY7" fmla="*/ 260448 h 1601569"/>
              <a:gd name="connsiteX0" fmla="*/ 0 w 1289030"/>
              <a:gd name="connsiteY0" fmla="*/ 260448 h 1352965"/>
              <a:gd name="connsiteX1" fmla="*/ 302810 w 1289030"/>
              <a:gd name="connsiteY1" fmla="*/ 1106269 h 1352965"/>
              <a:gd name="connsiteX2" fmla="*/ 1289030 w 1289030"/>
              <a:gd name="connsiteY2" fmla="*/ 1352965 h 1352965"/>
              <a:gd name="connsiteX3" fmla="*/ 1227951 w 1289030"/>
              <a:gd name="connsiteY3" fmla="*/ 857665 h 1352965"/>
              <a:gd name="connsiteX4" fmla="*/ 994270 w 1289030"/>
              <a:gd name="connsiteY4" fmla="*/ 68995 h 1352965"/>
              <a:gd name="connsiteX5" fmla="*/ 813896 w 1289030"/>
              <a:gd name="connsiteY5" fmla="*/ 6131 h 1352965"/>
              <a:gd name="connsiteX6" fmla="*/ 266443 w 1289030"/>
              <a:gd name="connsiteY6" fmla="*/ 182342 h 1352965"/>
              <a:gd name="connsiteX7" fmla="*/ 0 w 1289030"/>
              <a:gd name="connsiteY7" fmla="*/ 260448 h 1352965"/>
              <a:gd name="connsiteX0" fmla="*/ 0 w 1227951"/>
              <a:gd name="connsiteY0" fmla="*/ 260448 h 1106269"/>
              <a:gd name="connsiteX1" fmla="*/ 302810 w 1227951"/>
              <a:gd name="connsiteY1" fmla="*/ 1106269 h 1106269"/>
              <a:gd name="connsiteX2" fmla="*/ 1209381 w 1227951"/>
              <a:gd name="connsiteY2" fmla="*/ 865285 h 1106269"/>
              <a:gd name="connsiteX3" fmla="*/ 1227951 w 1227951"/>
              <a:gd name="connsiteY3" fmla="*/ 857665 h 1106269"/>
              <a:gd name="connsiteX4" fmla="*/ 994270 w 1227951"/>
              <a:gd name="connsiteY4" fmla="*/ 68995 h 1106269"/>
              <a:gd name="connsiteX5" fmla="*/ 813896 w 1227951"/>
              <a:gd name="connsiteY5" fmla="*/ 6131 h 1106269"/>
              <a:gd name="connsiteX6" fmla="*/ 266443 w 1227951"/>
              <a:gd name="connsiteY6" fmla="*/ 182342 h 1106269"/>
              <a:gd name="connsiteX7" fmla="*/ 0 w 1227951"/>
              <a:gd name="connsiteY7" fmla="*/ 260448 h 110626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266443 w 1227951"/>
              <a:gd name="connsiteY6" fmla="*/ 182342 h 1121509"/>
              <a:gd name="connsiteX7" fmla="*/ 0 w 1227951"/>
              <a:gd name="connsiteY7" fmla="*/ 260448 h 1121509"/>
              <a:gd name="connsiteX0" fmla="*/ 0 w 1227951"/>
              <a:gd name="connsiteY0" fmla="*/ 260448 h 1121509"/>
              <a:gd name="connsiteX1" fmla="*/ 314189 w 1227951"/>
              <a:gd name="connsiteY1" fmla="*/ 1121509 h 1121509"/>
              <a:gd name="connsiteX2" fmla="*/ 1209381 w 1227951"/>
              <a:gd name="connsiteY2" fmla="*/ 865285 h 1121509"/>
              <a:gd name="connsiteX3" fmla="*/ 1227951 w 1227951"/>
              <a:gd name="connsiteY3" fmla="*/ 857665 h 1121509"/>
              <a:gd name="connsiteX4" fmla="*/ 994270 w 1227951"/>
              <a:gd name="connsiteY4" fmla="*/ 68995 h 1121509"/>
              <a:gd name="connsiteX5" fmla="*/ 813896 w 1227951"/>
              <a:gd name="connsiteY5" fmla="*/ 6131 h 1121509"/>
              <a:gd name="connsiteX6" fmla="*/ 0 w 1227951"/>
              <a:gd name="connsiteY6" fmla="*/ 260448 h 1121509"/>
              <a:gd name="connsiteX0" fmla="*/ 0 w 1227951"/>
              <a:gd name="connsiteY0" fmla="*/ 261747 h 1122808"/>
              <a:gd name="connsiteX1" fmla="*/ 314189 w 1227951"/>
              <a:gd name="connsiteY1" fmla="*/ 1122808 h 1122808"/>
              <a:gd name="connsiteX2" fmla="*/ 1209381 w 1227951"/>
              <a:gd name="connsiteY2" fmla="*/ 866584 h 1122808"/>
              <a:gd name="connsiteX3" fmla="*/ 1227951 w 1227951"/>
              <a:gd name="connsiteY3" fmla="*/ 858964 h 1122808"/>
              <a:gd name="connsiteX4" fmla="*/ 998974 w 1227951"/>
              <a:gd name="connsiteY4" fmla="*/ 52770 h 1122808"/>
              <a:gd name="connsiteX5" fmla="*/ 813896 w 1227951"/>
              <a:gd name="connsiteY5" fmla="*/ 7430 h 1122808"/>
              <a:gd name="connsiteX6" fmla="*/ 0 w 1227951"/>
              <a:gd name="connsiteY6" fmla="*/ 261747 h 1122808"/>
              <a:gd name="connsiteX0" fmla="*/ 0 w 1227951"/>
              <a:gd name="connsiteY0" fmla="*/ 261747 h 1744895"/>
              <a:gd name="connsiteX1" fmla="*/ 558838 w 1227951"/>
              <a:gd name="connsiteY1" fmla="*/ 1744895 h 1744895"/>
              <a:gd name="connsiteX2" fmla="*/ 1209381 w 1227951"/>
              <a:gd name="connsiteY2" fmla="*/ 866584 h 1744895"/>
              <a:gd name="connsiteX3" fmla="*/ 1227951 w 1227951"/>
              <a:gd name="connsiteY3" fmla="*/ 858964 h 1744895"/>
              <a:gd name="connsiteX4" fmla="*/ 998974 w 1227951"/>
              <a:gd name="connsiteY4" fmla="*/ 52770 h 1744895"/>
              <a:gd name="connsiteX5" fmla="*/ 813896 w 1227951"/>
              <a:gd name="connsiteY5" fmla="*/ 7430 h 1744895"/>
              <a:gd name="connsiteX6" fmla="*/ 0 w 1227951"/>
              <a:gd name="connsiteY6" fmla="*/ 261747 h 1744895"/>
              <a:gd name="connsiteX0" fmla="*/ 0 w 1430257"/>
              <a:gd name="connsiteY0" fmla="*/ 261747 h 1744895"/>
              <a:gd name="connsiteX1" fmla="*/ 558838 w 1430257"/>
              <a:gd name="connsiteY1" fmla="*/ 1744895 h 1744895"/>
              <a:gd name="connsiteX2" fmla="*/ 1209381 w 1430257"/>
              <a:gd name="connsiteY2" fmla="*/ 866584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41624 h 1744895"/>
              <a:gd name="connsiteX4" fmla="*/ 998974 w 1430257"/>
              <a:gd name="connsiteY4" fmla="*/ 52770 h 1744895"/>
              <a:gd name="connsiteX5" fmla="*/ 813896 w 1430257"/>
              <a:gd name="connsiteY5" fmla="*/ 7430 h 1744895"/>
              <a:gd name="connsiteX6" fmla="*/ 0 w 1430257"/>
              <a:gd name="connsiteY6" fmla="*/ 261747 h 1744895"/>
              <a:gd name="connsiteX0" fmla="*/ 0 w 1430257"/>
              <a:gd name="connsiteY0" fmla="*/ 261747 h 1744895"/>
              <a:gd name="connsiteX1" fmla="*/ 558838 w 1430257"/>
              <a:gd name="connsiteY1" fmla="*/ 1744895 h 1744895"/>
              <a:gd name="connsiteX2" fmla="*/ 1152923 w 1430257"/>
              <a:gd name="connsiteY2" fmla="*/ 1528099 h 1744895"/>
              <a:gd name="connsiteX3" fmla="*/ 1430257 w 1430257"/>
              <a:gd name="connsiteY3" fmla="*/ 1476671 h 1744895"/>
              <a:gd name="connsiteX4" fmla="*/ 998974 w 1430257"/>
              <a:gd name="connsiteY4" fmla="*/ 52770 h 1744895"/>
              <a:gd name="connsiteX5" fmla="*/ 813896 w 1430257"/>
              <a:gd name="connsiteY5" fmla="*/ 7430 h 1744895"/>
              <a:gd name="connsiteX6" fmla="*/ 0 w 1430257"/>
              <a:gd name="connsiteY6" fmla="*/ 261747 h 1744895"/>
              <a:gd name="connsiteX0" fmla="*/ 0 w 1425553"/>
              <a:gd name="connsiteY0" fmla="*/ 261747 h 1744895"/>
              <a:gd name="connsiteX1" fmla="*/ 558838 w 1425553"/>
              <a:gd name="connsiteY1" fmla="*/ 1744895 h 1744895"/>
              <a:gd name="connsiteX2" fmla="*/ 1152923 w 1425553"/>
              <a:gd name="connsiteY2" fmla="*/ 1528099 h 1744895"/>
              <a:gd name="connsiteX3" fmla="*/ 1425553 w 1425553"/>
              <a:gd name="connsiteY3" fmla="*/ 1459148 h 1744895"/>
              <a:gd name="connsiteX4" fmla="*/ 998974 w 1425553"/>
              <a:gd name="connsiteY4" fmla="*/ 52770 h 1744895"/>
              <a:gd name="connsiteX5" fmla="*/ 813896 w 1425553"/>
              <a:gd name="connsiteY5" fmla="*/ 7430 h 1744895"/>
              <a:gd name="connsiteX6" fmla="*/ 0 w 1425553"/>
              <a:gd name="connsiteY6" fmla="*/ 261747 h 1744895"/>
              <a:gd name="connsiteX0" fmla="*/ 0 w 1425553"/>
              <a:gd name="connsiteY0" fmla="*/ 261747 h 1744895"/>
              <a:gd name="connsiteX1" fmla="*/ 558838 w 1425553"/>
              <a:gd name="connsiteY1" fmla="*/ 1744895 h 1744895"/>
              <a:gd name="connsiteX2" fmla="*/ 1067988 w 1425553"/>
              <a:gd name="connsiteY2" fmla="*/ 1591564 h 1744895"/>
              <a:gd name="connsiteX3" fmla="*/ 1152923 w 1425553"/>
              <a:gd name="connsiteY3" fmla="*/ 1528099 h 1744895"/>
              <a:gd name="connsiteX4" fmla="*/ 1425553 w 1425553"/>
              <a:gd name="connsiteY4" fmla="*/ 1459148 h 1744895"/>
              <a:gd name="connsiteX5" fmla="*/ 998974 w 1425553"/>
              <a:gd name="connsiteY5" fmla="*/ 52770 h 1744895"/>
              <a:gd name="connsiteX6" fmla="*/ 813896 w 1425553"/>
              <a:gd name="connsiteY6" fmla="*/ 7430 h 1744895"/>
              <a:gd name="connsiteX7" fmla="*/ 0 w 1425553"/>
              <a:gd name="connsiteY7" fmla="*/ 261747 h 1744895"/>
              <a:gd name="connsiteX0" fmla="*/ 0 w 1425553"/>
              <a:gd name="connsiteY0" fmla="*/ 261747 h 1826269"/>
              <a:gd name="connsiteX1" fmla="*/ 558838 w 1425553"/>
              <a:gd name="connsiteY1" fmla="*/ 1744895 h 1826269"/>
              <a:gd name="connsiteX2" fmla="*/ 926844 w 1425553"/>
              <a:gd name="connsiteY2" fmla="*/ 1622231 h 1826269"/>
              <a:gd name="connsiteX3" fmla="*/ 1067988 w 1425553"/>
              <a:gd name="connsiteY3" fmla="*/ 1591564 h 1826269"/>
              <a:gd name="connsiteX4" fmla="*/ 1152923 w 1425553"/>
              <a:gd name="connsiteY4" fmla="*/ 1528099 h 1826269"/>
              <a:gd name="connsiteX5" fmla="*/ 1425553 w 1425553"/>
              <a:gd name="connsiteY5" fmla="*/ 1459148 h 1826269"/>
              <a:gd name="connsiteX6" fmla="*/ 998974 w 1425553"/>
              <a:gd name="connsiteY6" fmla="*/ 52770 h 1826269"/>
              <a:gd name="connsiteX7" fmla="*/ 813896 w 1425553"/>
              <a:gd name="connsiteY7" fmla="*/ 7430 h 1826269"/>
              <a:gd name="connsiteX8" fmla="*/ 0 w 1425553"/>
              <a:gd name="connsiteY8" fmla="*/ 261747 h 1826269"/>
              <a:gd name="connsiteX0" fmla="*/ 0 w 1425553"/>
              <a:gd name="connsiteY0" fmla="*/ 261747 h 1744895"/>
              <a:gd name="connsiteX1" fmla="*/ 558838 w 1425553"/>
              <a:gd name="connsiteY1" fmla="*/ 1744895 h 1744895"/>
              <a:gd name="connsiteX2" fmla="*/ 926844 w 1425553"/>
              <a:gd name="connsiteY2" fmla="*/ 1622231 h 1744895"/>
              <a:gd name="connsiteX3" fmla="*/ 1067988 w 1425553"/>
              <a:gd name="connsiteY3" fmla="*/ 1591564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35054 w 1425553"/>
              <a:gd name="connsiteY3" fmla="*/ 1582802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77398 w 1425553"/>
              <a:gd name="connsiteY3" fmla="*/ 1595945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425553"/>
              <a:gd name="connsiteY0" fmla="*/ 261747 h 1744895"/>
              <a:gd name="connsiteX1" fmla="*/ 558838 w 1425553"/>
              <a:gd name="connsiteY1" fmla="*/ 1744895 h 1744895"/>
              <a:gd name="connsiteX2" fmla="*/ 926844 w 1425553"/>
              <a:gd name="connsiteY2" fmla="*/ 1622231 h 1744895"/>
              <a:gd name="connsiteX3" fmla="*/ 1049169 w 1425553"/>
              <a:gd name="connsiteY3" fmla="*/ 1560898 h 1744895"/>
              <a:gd name="connsiteX4" fmla="*/ 1152923 w 1425553"/>
              <a:gd name="connsiteY4" fmla="*/ 1528099 h 1744895"/>
              <a:gd name="connsiteX5" fmla="*/ 1425553 w 1425553"/>
              <a:gd name="connsiteY5" fmla="*/ 1459148 h 1744895"/>
              <a:gd name="connsiteX6" fmla="*/ 998974 w 1425553"/>
              <a:gd name="connsiteY6" fmla="*/ 52770 h 1744895"/>
              <a:gd name="connsiteX7" fmla="*/ 813896 w 1425553"/>
              <a:gd name="connsiteY7" fmla="*/ 7430 h 1744895"/>
              <a:gd name="connsiteX8" fmla="*/ 0 w 1425553"/>
              <a:gd name="connsiteY8" fmla="*/ 261747 h 1744895"/>
              <a:gd name="connsiteX0" fmla="*/ 0 w 1331457"/>
              <a:gd name="connsiteY0" fmla="*/ 599076 h 1744895"/>
              <a:gd name="connsiteX1" fmla="*/ 464742 w 1331457"/>
              <a:gd name="connsiteY1" fmla="*/ 1744895 h 1744895"/>
              <a:gd name="connsiteX2" fmla="*/ 832748 w 1331457"/>
              <a:gd name="connsiteY2" fmla="*/ 1622231 h 1744895"/>
              <a:gd name="connsiteX3" fmla="*/ 955073 w 1331457"/>
              <a:gd name="connsiteY3" fmla="*/ 1560898 h 1744895"/>
              <a:gd name="connsiteX4" fmla="*/ 1058827 w 1331457"/>
              <a:gd name="connsiteY4" fmla="*/ 1528099 h 1744895"/>
              <a:gd name="connsiteX5" fmla="*/ 1331457 w 1331457"/>
              <a:gd name="connsiteY5" fmla="*/ 1459148 h 1744895"/>
              <a:gd name="connsiteX6" fmla="*/ 904878 w 1331457"/>
              <a:gd name="connsiteY6" fmla="*/ 52770 h 1744895"/>
              <a:gd name="connsiteX7" fmla="*/ 719800 w 1331457"/>
              <a:gd name="connsiteY7" fmla="*/ 7430 h 1744895"/>
              <a:gd name="connsiteX8" fmla="*/ 0 w 1331457"/>
              <a:gd name="connsiteY8" fmla="*/ 599076 h 1744895"/>
              <a:gd name="connsiteX0" fmla="*/ 112949 w 1444406"/>
              <a:gd name="connsiteY0" fmla="*/ 547102 h 1692921"/>
              <a:gd name="connsiteX1" fmla="*/ 577691 w 1444406"/>
              <a:gd name="connsiteY1" fmla="*/ 1692921 h 1692921"/>
              <a:gd name="connsiteX2" fmla="*/ 945697 w 1444406"/>
              <a:gd name="connsiteY2" fmla="*/ 1570257 h 1692921"/>
              <a:gd name="connsiteX3" fmla="*/ 1068022 w 1444406"/>
              <a:gd name="connsiteY3" fmla="*/ 1508924 h 1692921"/>
              <a:gd name="connsiteX4" fmla="*/ 1171776 w 1444406"/>
              <a:gd name="connsiteY4" fmla="*/ 1476125 h 1692921"/>
              <a:gd name="connsiteX5" fmla="*/ 1444406 w 1444406"/>
              <a:gd name="connsiteY5" fmla="*/ 1407174 h 1692921"/>
              <a:gd name="connsiteX6" fmla="*/ 1017827 w 1444406"/>
              <a:gd name="connsiteY6" fmla="*/ 796 h 1692921"/>
              <a:gd name="connsiteX7" fmla="*/ 0 w 1444406"/>
              <a:gd name="connsiteY7" fmla="*/ 152597 h 1692921"/>
              <a:gd name="connsiteX8" fmla="*/ 112949 w 1444406"/>
              <a:gd name="connsiteY8" fmla="*/ 547102 h 1692921"/>
              <a:gd name="connsiteX0" fmla="*/ 112949 w 1444406"/>
              <a:gd name="connsiteY0" fmla="*/ 512309 h 1658128"/>
              <a:gd name="connsiteX1" fmla="*/ 577691 w 1444406"/>
              <a:gd name="connsiteY1" fmla="*/ 1658128 h 1658128"/>
              <a:gd name="connsiteX2" fmla="*/ 945697 w 1444406"/>
              <a:gd name="connsiteY2" fmla="*/ 1535464 h 1658128"/>
              <a:gd name="connsiteX3" fmla="*/ 1068022 w 1444406"/>
              <a:gd name="connsiteY3" fmla="*/ 1474131 h 1658128"/>
              <a:gd name="connsiteX4" fmla="*/ 1171776 w 1444406"/>
              <a:gd name="connsiteY4" fmla="*/ 1441332 h 1658128"/>
              <a:gd name="connsiteX5" fmla="*/ 1444406 w 1444406"/>
              <a:gd name="connsiteY5" fmla="*/ 1372381 h 1658128"/>
              <a:gd name="connsiteX6" fmla="*/ 86277 w 1444406"/>
              <a:gd name="connsiteY6" fmla="*/ 1050 h 1658128"/>
              <a:gd name="connsiteX7" fmla="*/ 0 w 1444406"/>
              <a:gd name="connsiteY7" fmla="*/ 117804 h 1658128"/>
              <a:gd name="connsiteX8" fmla="*/ 112949 w 1444406"/>
              <a:gd name="connsiteY8" fmla="*/ 512309 h 1658128"/>
              <a:gd name="connsiteX0" fmla="*/ 114796 w 1446253"/>
              <a:gd name="connsiteY0" fmla="*/ 512774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114796 w 1446253"/>
              <a:gd name="connsiteY8" fmla="*/ 512774 h 1658593"/>
              <a:gd name="connsiteX0" fmla="*/ 397084 w 1446253"/>
              <a:gd name="connsiteY0" fmla="*/ 1275049 h 1658593"/>
              <a:gd name="connsiteX1" fmla="*/ 579538 w 1446253"/>
              <a:gd name="connsiteY1" fmla="*/ 1658593 h 1658593"/>
              <a:gd name="connsiteX2" fmla="*/ 947544 w 1446253"/>
              <a:gd name="connsiteY2" fmla="*/ 1535929 h 1658593"/>
              <a:gd name="connsiteX3" fmla="*/ 1069869 w 1446253"/>
              <a:gd name="connsiteY3" fmla="*/ 1474596 h 1658593"/>
              <a:gd name="connsiteX4" fmla="*/ 1173623 w 1446253"/>
              <a:gd name="connsiteY4" fmla="*/ 1441797 h 1658593"/>
              <a:gd name="connsiteX5" fmla="*/ 1446253 w 1446253"/>
              <a:gd name="connsiteY5" fmla="*/ 1372846 h 1658593"/>
              <a:gd name="connsiteX6" fmla="*/ 88124 w 1446253"/>
              <a:gd name="connsiteY6" fmla="*/ 1515 h 1658593"/>
              <a:gd name="connsiteX7" fmla="*/ 1847 w 1446253"/>
              <a:gd name="connsiteY7" fmla="*/ 118269 h 1658593"/>
              <a:gd name="connsiteX8" fmla="*/ 397084 w 1446253"/>
              <a:gd name="connsiteY8" fmla="*/ 1275049 h 1658593"/>
              <a:gd name="connsiteX0" fmla="*/ 397084 w 1446253"/>
              <a:gd name="connsiteY0" fmla="*/ 1275049 h 1535929"/>
              <a:gd name="connsiteX1" fmla="*/ 527785 w 1446253"/>
              <a:gd name="connsiteY1" fmla="*/ 1259932 h 1535929"/>
              <a:gd name="connsiteX2" fmla="*/ 947544 w 1446253"/>
              <a:gd name="connsiteY2" fmla="*/ 1535929 h 1535929"/>
              <a:gd name="connsiteX3" fmla="*/ 1069869 w 1446253"/>
              <a:gd name="connsiteY3" fmla="*/ 1474596 h 1535929"/>
              <a:gd name="connsiteX4" fmla="*/ 1173623 w 1446253"/>
              <a:gd name="connsiteY4" fmla="*/ 1441797 h 1535929"/>
              <a:gd name="connsiteX5" fmla="*/ 1446253 w 1446253"/>
              <a:gd name="connsiteY5" fmla="*/ 1372846 h 1535929"/>
              <a:gd name="connsiteX6" fmla="*/ 88124 w 1446253"/>
              <a:gd name="connsiteY6" fmla="*/ 1515 h 1535929"/>
              <a:gd name="connsiteX7" fmla="*/ 1847 w 1446253"/>
              <a:gd name="connsiteY7" fmla="*/ 118269 h 1535929"/>
              <a:gd name="connsiteX8" fmla="*/ 397084 w 1446253"/>
              <a:gd name="connsiteY8" fmla="*/ 1275049 h 1535929"/>
              <a:gd name="connsiteX0" fmla="*/ 397084 w 1446253"/>
              <a:gd name="connsiteY0" fmla="*/ 1275049 h 1522786"/>
              <a:gd name="connsiteX1" fmla="*/ 527785 w 1446253"/>
              <a:gd name="connsiteY1" fmla="*/ 1259932 h 1522786"/>
              <a:gd name="connsiteX2" fmla="*/ 622913 w 1446253"/>
              <a:gd name="connsiteY2" fmla="*/ 1522786 h 1522786"/>
              <a:gd name="connsiteX3" fmla="*/ 1069869 w 1446253"/>
              <a:gd name="connsiteY3" fmla="*/ 1474596 h 1522786"/>
              <a:gd name="connsiteX4" fmla="*/ 1173623 w 1446253"/>
              <a:gd name="connsiteY4" fmla="*/ 1441797 h 1522786"/>
              <a:gd name="connsiteX5" fmla="*/ 1446253 w 1446253"/>
              <a:gd name="connsiteY5" fmla="*/ 1372846 h 1522786"/>
              <a:gd name="connsiteX6" fmla="*/ 88124 w 1446253"/>
              <a:gd name="connsiteY6" fmla="*/ 1515 h 1522786"/>
              <a:gd name="connsiteX7" fmla="*/ 1847 w 1446253"/>
              <a:gd name="connsiteY7" fmla="*/ 118269 h 1522786"/>
              <a:gd name="connsiteX8" fmla="*/ 397084 w 1446253"/>
              <a:gd name="connsiteY8" fmla="*/ 1275049 h 1522786"/>
              <a:gd name="connsiteX0" fmla="*/ 397084 w 1446253"/>
              <a:gd name="connsiteY0" fmla="*/ 1275049 h 1529158"/>
              <a:gd name="connsiteX1" fmla="*/ 527785 w 1446253"/>
              <a:gd name="connsiteY1" fmla="*/ 1259932 h 1529158"/>
              <a:gd name="connsiteX2" fmla="*/ 622913 w 1446253"/>
              <a:gd name="connsiteY2" fmla="*/ 1522786 h 1529158"/>
              <a:gd name="connsiteX3" fmla="*/ 1173623 w 1446253"/>
              <a:gd name="connsiteY3" fmla="*/ 1441797 h 1529158"/>
              <a:gd name="connsiteX4" fmla="*/ 1446253 w 1446253"/>
              <a:gd name="connsiteY4" fmla="*/ 1372846 h 1529158"/>
              <a:gd name="connsiteX5" fmla="*/ 88124 w 1446253"/>
              <a:gd name="connsiteY5" fmla="*/ 1515 h 1529158"/>
              <a:gd name="connsiteX6" fmla="*/ 1847 w 1446253"/>
              <a:gd name="connsiteY6" fmla="*/ 118269 h 1529158"/>
              <a:gd name="connsiteX7" fmla="*/ 397084 w 1446253"/>
              <a:gd name="connsiteY7" fmla="*/ 1275049 h 1529158"/>
              <a:gd name="connsiteX0" fmla="*/ 397084 w 1446253"/>
              <a:gd name="connsiteY0" fmla="*/ 1275049 h 1522786"/>
              <a:gd name="connsiteX1" fmla="*/ 527785 w 1446253"/>
              <a:gd name="connsiteY1" fmla="*/ 1259932 h 1522786"/>
              <a:gd name="connsiteX2" fmla="*/ 622913 w 1446253"/>
              <a:gd name="connsiteY2" fmla="*/ 1522786 h 1522786"/>
              <a:gd name="connsiteX3" fmla="*/ 1173623 w 1446253"/>
              <a:gd name="connsiteY3" fmla="*/ 1441797 h 1522786"/>
              <a:gd name="connsiteX4" fmla="*/ 1446253 w 1446253"/>
              <a:gd name="connsiteY4" fmla="*/ 1372846 h 1522786"/>
              <a:gd name="connsiteX5" fmla="*/ 88124 w 1446253"/>
              <a:gd name="connsiteY5" fmla="*/ 1515 h 1522786"/>
              <a:gd name="connsiteX6" fmla="*/ 1847 w 1446253"/>
              <a:gd name="connsiteY6" fmla="*/ 118269 h 1522786"/>
              <a:gd name="connsiteX7" fmla="*/ 397084 w 1446253"/>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88124 w 1300404"/>
              <a:gd name="connsiteY5" fmla="*/ 1515 h 1522786"/>
              <a:gd name="connsiteX6" fmla="*/ 1847 w 1300404"/>
              <a:gd name="connsiteY6" fmla="*/ 118269 h 1522786"/>
              <a:gd name="connsiteX7" fmla="*/ 397084 w 1300404"/>
              <a:gd name="connsiteY7"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88124 w 1300404"/>
              <a:gd name="connsiteY6" fmla="*/ 1515 h 1522786"/>
              <a:gd name="connsiteX7" fmla="*/ 1847 w 1300404"/>
              <a:gd name="connsiteY7" fmla="*/ 118269 h 1522786"/>
              <a:gd name="connsiteX8" fmla="*/ 397084 w 1300404"/>
              <a:gd name="connsiteY8"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88124 w 1300404"/>
              <a:gd name="connsiteY7" fmla="*/ 1515 h 1522786"/>
              <a:gd name="connsiteX8" fmla="*/ 1847 w 1300404"/>
              <a:gd name="connsiteY8" fmla="*/ 118269 h 1522786"/>
              <a:gd name="connsiteX9" fmla="*/ 397084 w 1300404"/>
              <a:gd name="connsiteY9"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0460 w 1300404"/>
              <a:gd name="connsiteY6" fmla="*/ 1089078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88124 w 1300404"/>
              <a:gd name="connsiteY8" fmla="*/ 1515 h 1522786"/>
              <a:gd name="connsiteX9" fmla="*/ 1847 w 1300404"/>
              <a:gd name="connsiteY9" fmla="*/ 118269 h 1522786"/>
              <a:gd name="connsiteX10" fmla="*/ 397084 w 1300404"/>
              <a:gd name="connsiteY10"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275049 h 1522786"/>
              <a:gd name="connsiteX1" fmla="*/ 527785 w 1300404"/>
              <a:gd name="connsiteY1" fmla="*/ 1259932 h 1522786"/>
              <a:gd name="connsiteX2" fmla="*/ 622913 w 1300404"/>
              <a:gd name="connsiteY2" fmla="*/ 1522786 h 1522786"/>
              <a:gd name="connsiteX3" fmla="*/ 1173623 w 1300404"/>
              <a:gd name="connsiteY3" fmla="*/ 1441797 h 1522786"/>
              <a:gd name="connsiteX4" fmla="*/ 1300404 w 1300404"/>
              <a:gd name="connsiteY4" fmla="*/ 1403513 h 1522786"/>
              <a:gd name="connsiteX5" fmla="*/ 1178079 w 1300404"/>
              <a:gd name="connsiteY5" fmla="*/ 1067173 h 1522786"/>
              <a:gd name="connsiteX6" fmla="*/ 1069869 w 1300404"/>
              <a:gd name="connsiteY6" fmla="*/ 1102221 h 1522786"/>
              <a:gd name="connsiteX7" fmla="*/ 994592 w 1300404"/>
              <a:gd name="connsiteY7" fmla="*/ 926984 h 1522786"/>
              <a:gd name="connsiteX8" fmla="*/ 1201604 w 1300404"/>
              <a:gd name="connsiteY8" fmla="*/ 870033 h 1522786"/>
              <a:gd name="connsiteX9" fmla="*/ 88124 w 1300404"/>
              <a:gd name="connsiteY9" fmla="*/ 1515 h 1522786"/>
              <a:gd name="connsiteX10" fmla="*/ 1847 w 1300404"/>
              <a:gd name="connsiteY10" fmla="*/ 118269 h 1522786"/>
              <a:gd name="connsiteX11" fmla="*/ 397084 w 1300404"/>
              <a:gd name="connsiteY11" fmla="*/ 1275049 h 1522786"/>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01604 w 1300404"/>
              <a:gd name="connsiteY8" fmla="*/ 1086462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91478 h 1739215"/>
              <a:gd name="connsiteX1" fmla="*/ 527785 w 1300404"/>
              <a:gd name="connsiteY1" fmla="*/ 1476361 h 1739215"/>
              <a:gd name="connsiteX2" fmla="*/ 622913 w 1300404"/>
              <a:gd name="connsiteY2" fmla="*/ 1739215 h 1739215"/>
              <a:gd name="connsiteX3" fmla="*/ 1173623 w 1300404"/>
              <a:gd name="connsiteY3" fmla="*/ 1658226 h 1739215"/>
              <a:gd name="connsiteX4" fmla="*/ 1300404 w 1300404"/>
              <a:gd name="connsiteY4" fmla="*/ 1619942 h 1739215"/>
              <a:gd name="connsiteX5" fmla="*/ 1178079 w 1300404"/>
              <a:gd name="connsiteY5" fmla="*/ 1283602 h 1739215"/>
              <a:gd name="connsiteX6" fmla="*/ 1069869 w 1300404"/>
              <a:gd name="connsiteY6" fmla="*/ 1318650 h 1739215"/>
              <a:gd name="connsiteX7" fmla="*/ 994592 w 1300404"/>
              <a:gd name="connsiteY7" fmla="*/ 1143413 h 1739215"/>
              <a:gd name="connsiteX8" fmla="*/ 1215719 w 1300404"/>
              <a:gd name="connsiteY8" fmla="*/ 1090843 h 1739215"/>
              <a:gd name="connsiteX9" fmla="*/ 768762 w 1300404"/>
              <a:gd name="connsiteY9" fmla="*/ 0 h 1739215"/>
              <a:gd name="connsiteX10" fmla="*/ 88124 w 1300404"/>
              <a:gd name="connsiteY10" fmla="*/ 217944 h 1739215"/>
              <a:gd name="connsiteX11" fmla="*/ 1847 w 1300404"/>
              <a:gd name="connsiteY11" fmla="*/ 334698 h 1739215"/>
              <a:gd name="connsiteX12" fmla="*/ 397084 w 1300404"/>
              <a:gd name="connsiteY12" fmla="*/ 1491478 h 1739215"/>
              <a:gd name="connsiteX0" fmla="*/ 397084 w 1300404"/>
              <a:gd name="connsiteY0" fmla="*/ 1473954 h 1721691"/>
              <a:gd name="connsiteX1" fmla="*/ 527785 w 1300404"/>
              <a:gd name="connsiteY1" fmla="*/ 1458837 h 1721691"/>
              <a:gd name="connsiteX2" fmla="*/ 622913 w 1300404"/>
              <a:gd name="connsiteY2" fmla="*/ 1721691 h 1721691"/>
              <a:gd name="connsiteX3" fmla="*/ 1173623 w 1300404"/>
              <a:gd name="connsiteY3" fmla="*/ 1640702 h 1721691"/>
              <a:gd name="connsiteX4" fmla="*/ 1300404 w 1300404"/>
              <a:gd name="connsiteY4" fmla="*/ 1602418 h 1721691"/>
              <a:gd name="connsiteX5" fmla="*/ 1178079 w 1300404"/>
              <a:gd name="connsiteY5" fmla="*/ 1266078 h 1721691"/>
              <a:gd name="connsiteX6" fmla="*/ 1069869 w 1300404"/>
              <a:gd name="connsiteY6" fmla="*/ 1301126 h 1721691"/>
              <a:gd name="connsiteX7" fmla="*/ 994592 w 1300404"/>
              <a:gd name="connsiteY7" fmla="*/ 1125889 h 1721691"/>
              <a:gd name="connsiteX8" fmla="*/ 1215719 w 1300404"/>
              <a:gd name="connsiteY8" fmla="*/ 1073319 h 1721691"/>
              <a:gd name="connsiteX9" fmla="*/ 796991 w 1300404"/>
              <a:gd name="connsiteY9" fmla="*/ 0 h 1721691"/>
              <a:gd name="connsiteX10" fmla="*/ 88124 w 1300404"/>
              <a:gd name="connsiteY10" fmla="*/ 200420 h 1721691"/>
              <a:gd name="connsiteX11" fmla="*/ 1847 w 1300404"/>
              <a:gd name="connsiteY11" fmla="*/ 317174 h 1721691"/>
              <a:gd name="connsiteX12" fmla="*/ 397084 w 1300404"/>
              <a:gd name="connsiteY12" fmla="*/ 1473954 h 1721691"/>
              <a:gd name="connsiteX0" fmla="*/ 397084 w 1300404"/>
              <a:gd name="connsiteY0" fmla="*/ 1502366 h 1750103"/>
              <a:gd name="connsiteX1" fmla="*/ 527785 w 1300404"/>
              <a:gd name="connsiteY1" fmla="*/ 1487249 h 1750103"/>
              <a:gd name="connsiteX2" fmla="*/ 622913 w 1300404"/>
              <a:gd name="connsiteY2" fmla="*/ 1750103 h 1750103"/>
              <a:gd name="connsiteX3" fmla="*/ 1173623 w 1300404"/>
              <a:gd name="connsiteY3" fmla="*/ 1669114 h 1750103"/>
              <a:gd name="connsiteX4" fmla="*/ 1300404 w 1300404"/>
              <a:gd name="connsiteY4" fmla="*/ 1630830 h 1750103"/>
              <a:gd name="connsiteX5" fmla="*/ 1178079 w 1300404"/>
              <a:gd name="connsiteY5" fmla="*/ 1294490 h 1750103"/>
              <a:gd name="connsiteX6" fmla="*/ 1069869 w 1300404"/>
              <a:gd name="connsiteY6" fmla="*/ 1329538 h 1750103"/>
              <a:gd name="connsiteX7" fmla="*/ 994592 w 1300404"/>
              <a:gd name="connsiteY7" fmla="*/ 1154301 h 1750103"/>
              <a:gd name="connsiteX8" fmla="*/ 1215719 w 1300404"/>
              <a:gd name="connsiteY8" fmla="*/ 1101731 h 1750103"/>
              <a:gd name="connsiteX9" fmla="*/ 796991 w 1300404"/>
              <a:gd name="connsiteY9" fmla="*/ 28412 h 1750103"/>
              <a:gd name="connsiteX10" fmla="*/ 749943 w 1300404"/>
              <a:gd name="connsiteY10" fmla="*/ 2127 h 1750103"/>
              <a:gd name="connsiteX11" fmla="*/ 88124 w 1300404"/>
              <a:gd name="connsiteY11" fmla="*/ 228832 h 1750103"/>
              <a:gd name="connsiteX12" fmla="*/ 1847 w 1300404"/>
              <a:gd name="connsiteY12" fmla="*/ 345586 h 1750103"/>
              <a:gd name="connsiteX13" fmla="*/ 397084 w 1300404"/>
              <a:gd name="connsiteY13" fmla="*/ 1502366 h 1750103"/>
              <a:gd name="connsiteX0" fmla="*/ 396891 w 1300211"/>
              <a:gd name="connsiteY0" fmla="*/ 1502366 h 1750103"/>
              <a:gd name="connsiteX1" fmla="*/ 527592 w 1300211"/>
              <a:gd name="connsiteY1" fmla="*/ 1487249 h 1750103"/>
              <a:gd name="connsiteX2" fmla="*/ 622720 w 1300211"/>
              <a:gd name="connsiteY2" fmla="*/ 1750103 h 1750103"/>
              <a:gd name="connsiteX3" fmla="*/ 1173430 w 1300211"/>
              <a:gd name="connsiteY3" fmla="*/ 1669114 h 1750103"/>
              <a:gd name="connsiteX4" fmla="*/ 1300211 w 1300211"/>
              <a:gd name="connsiteY4" fmla="*/ 1630830 h 1750103"/>
              <a:gd name="connsiteX5" fmla="*/ 1177886 w 1300211"/>
              <a:gd name="connsiteY5" fmla="*/ 1294490 h 1750103"/>
              <a:gd name="connsiteX6" fmla="*/ 1069676 w 1300211"/>
              <a:gd name="connsiteY6" fmla="*/ 1329538 h 1750103"/>
              <a:gd name="connsiteX7" fmla="*/ 994399 w 1300211"/>
              <a:gd name="connsiteY7" fmla="*/ 1154301 h 1750103"/>
              <a:gd name="connsiteX8" fmla="*/ 1215526 w 1300211"/>
              <a:gd name="connsiteY8" fmla="*/ 1101731 h 1750103"/>
              <a:gd name="connsiteX9" fmla="*/ 796798 w 1300211"/>
              <a:gd name="connsiteY9" fmla="*/ 28412 h 1750103"/>
              <a:gd name="connsiteX10" fmla="*/ 749750 w 1300211"/>
              <a:gd name="connsiteY10" fmla="*/ 2127 h 1750103"/>
              <a:gd name="connsiteX11" fmla="*/ 97341 w 1300211"/>
              <a:gd name="connsiteY11" fmla="*/ 215690 h 1750103"/>
              <a:gd name="connsiteX12" fmla="*/ 1654 w 1300211"/>
              <a:gd name="connsiteY12" fmla="*/ 345586 h 1750103"/>
              <a:gd name="connsiteX13" fmla="*/ 396891 w 1300211"/>
              <a:gd name="connsiteY13" fmla="*/ 1502366 h 1750103"/>
              <a:gd name="connsiteX0" fmla="*/ 398478 w 1301798"/>
              <a:gd name="connsiteY0" fmla="*/ 1502366 h 1750103"/>
              <a:gd name="connsiteX1" fmla="*/ 529179 w 1301798"/>
              <a:gd name="connsiteY1" fmla="*/ 1487249 h 1750103"/>
              <a:gd name="connsiteX2" fmla="*/ 624307 w 1301798"/>
              <a:gd name="connsiteY2" fmla="*/ 1750103 h 1750103"/>
              <a:gd name="connsiteX3" fmla="*/ 1175017 w 1301798"/>
              <a:gd name="connsiteY3" fmla="*/ 1669114 h 1750103"/>
              <a:gd name="connsiteX4" fmla="*/ 1301798 w 1301798"/>
              <a:gd name="connsiteY4" fmla="*/ 1630830 h 1750103"/>
              <a:gd name="connsiteX5" fmla="*/ 1179473 w 1301798"/>
              <a:gd name="connsiteY5" fmla="*/ 1294490 h 1750103"/>
              <a:gd name="connsiteX6" fmla="*/ 1071263 w 1301798"/>
              <a:gd name="connsiteY6" fmla="*/ 1329538 h 1750103"/>
              <a:gd name="connsiteX7" fmla="*/ 995986 w 1301798"/>
              <a:gd name="connsiteY7" fmla="*/ 1154301 h 1750103"/>
              <a:gd name="connsiteX8" fmla="*/ 1217113 w 1301798"/>
              <a:gd name="connsiteY8" fmla="*/ 1101731 h 1750103"/>
              <a:gd name="connsiteX9" fmla="*/ 798385 w 1301798"/>
              <a:gd name="connsiteY9" fmla="*/ 28412 h 1750103"/>
              <a:gd name="connsiteX10" fmla="*/ 751337 w 1301798"/>
              <a:gd name="connsiteY10" fmla="*/ 2127 h 1750103"/>
              <a:gd name="connsiteX11" fmla="*/ 98928 w 1301798"/>
              <a:gd name="connsiteY11" fmla="*/ 215690 h 1750103"/>
              <a:gd name="connsiteX12" fmla="*/ 3241 w 1301798"/>
              <a:gd name="connsiteY12" fmla="*/ 345586 h 1750103"/>
              <a:gd name="connsiteX13" fmla="*/ 398478 w 1301798"/>
              <a:gd name="connsiteY13" fmla="*/ 1502366 h 1750103"/>
              <a:gd name="connsiteX0" fmla="*/ 398478 w 1301798"/>
              <a:gd name="connsiteY0" fmla="*/ 1485720 h 1733457"/>
              <a:gd name="connsiteX1" fmla="*/ 529179 w 1301798"/>
              <a:gd name="connsiteY1" fmla="*/ 1470603 h 1733457"/>
              <a:gd name="connsiteX2" fmla="*/ 624307 w 1301798"/>
              <a:gd name="connsiteY2" fmla="*/ 1733457 h 1733457"/>
              <a:gd name="connsiteX3" fmla="*/ 1175017 w 1301798"/>
              <a:gd name="connsiteY3" fmla="*/ 1652468 h 1733457"/>
              <a:gd name="connsiteX4" fmla="*/ 1301798 w 1301798"/>
              <a:gd name="connsiteY4" fmla="*/ 1614184 h 1733457"/>
              <a:gd name="connsiteX5" fmla="*/ 1179473 w 1301798"/>
              <a:gd name="connsiteY5" fmla="*/ 1277844 h 1733457"/>
              <a:gd name="connsiteX6" fmla="*/ 1071263 w 1301798"/>
              <a:gd name="connsiteY6" fmla="*/ 1312892 h 1733457"/>
              <a:gd name="connsiteX7" fmla="*/ 995986 w 1301798"/>
              <a:gd name="connsiteY7" fmla="*/ 1137655 h 1733457"/>
              <a:gd name="connsiteX8" fmla="*/ 1217113 w 1301798"/>
              <a:gd name="connsiteY8" fmla="*/ 1085085 h 1733457"/>
              <a:gd name="connsiteX9" fmla="*/ 798385 w 1301798"/>
              <a:gd name="connsiteY9" fmla="*/ 11766 h 1733457"/>
              <a:gd name="connsiteX10" fmla="*/ 732518 w 1301798"/>
              <a:gd name="connsiteY10" fmla="*/ 3004 h 1733457"/>
              <a:gd name="connsiteX11" fmla="*/ 98928 w 1301798"/>
              <a:gd name="connsiteY11" fmla="*/ 199044 h 1733457"/>
              <a:gd name="connsiteX12" fmla="*/ 3241 w 1301798"/>
              <a:gd name="connsiteY12" fmla="*/ 328940 h 1733457"/>
              <a:gd name="connsiteX13" fmla="*/ 398478 w 1301798"/>
              <a:gd name="connsiteY13" fmla="*/ 1485720 h 1733457"/>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798385 w 1301798"/>
              <a:gd name="connsiteY9" fmla="*/ 876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977167 w 1301798"/>
              <a:gd name="connsiteY9" fmla="*/ 56952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3820 h 1731557"/>
              <a:gd name="connsiteX1" fmla="*/ 529179 w 1301798"/>
              <a:gd name="connsiteY1" fmla="*/ 1468703 h 1731557"/>
              <a:gd name="connsiteX2" fmla="*/ 624307 w 1301798"/>
              <a:gd name="connsiteY2" fmla="*/ 1731557 h 1731557"/>
              <a:gd name="connsiteX3" fmla="*/ 1175017 w 1301798"/>
              <a:gd name="connsiteY3" fmla="*/ 1650568 h 1731557"/>
              <a:gd name="connsiteX4" fmla="*/ 1301798 w 1301798"/>
              <a:gd name="connsiteY4" fmla="*/ 1612284 h 1731557"/>
              <a:gd name="connsiteX5" fmla="*/ 1179473 w 1301798"/>
              <a:gd name="connsiteY5" fmla="*/ 1275944 h 1731557"/>
              <a:gd name="connsiteX6" fmla="*/ 1071263 w 1301798"/>
              <a:gd name="connsiteY6" fmla="*/ 1310992 h 1731557"/>
              <a:gd name="connsiteX7" fmla="*/ 995986 w 1301798"/>
              <a:gd name="connsiteY7" fmla="*/ 1135755 h 1731557"/>
              <a:gd name="connsiteX8" fmla="*/ 1217113 w 1301798"/>
              <a:gd name="connsiteY8" fmla="*/ 1083185 h 1731557"/>
              <a:gd name="connsiteX9" fmla="*/ 977167 w 1301798"/>
              <a:gd name="connsiteY9" fmla="*/ 58056 h 1731557"/>
              <a:gd name="connsiteX10" fmla="*/ 732518 w 1301798"/>
              <a:gd name="connsiteY10" fmla="*/ 1104 h 1731557"/>
              <a:gd name="connsiteX11" fmla="*/ 98928 w 1301798"/>
              <a:gd name="connsiteY11" fmla="*/ 197144 h 1731557"/>
              <a:gd name="connsiteX12" fmla="*/ 3241 w 1301798"/>
              <a:gd name="connsiteY12" fmla="*/ 327040 h 1731557"/>
              <a:gd name="connsiteX13" fmla="*/ 398478 w 1301798"/>
              <a:gd name="connsiteY13" fmla="*/ 1483820 h 1731557"/>
              <a:gd name="connsiteX0" fmla="*/ 398478 w 1301798"/>
              <a:gd name="connsiteY0" fmla="*/ 1499745 h 1747482"/>
              <a:gd name="connsiteX1" fmla="*/ 529179 w 1301798"/>
              <a:gd name="connsiteY1" fmla="*/ 1484628 h 1747482"/>
              <a:gd name="connsiteX2" fmla="*/ 624307 w 1301798"/>
              <a:gd name="connsiteY2" fmla="*/ 1747482 h 1747482"/>
              <a:gd name="connsiteX3" fmla="*/ 1175017 w 1301798"/>
              <a:gd name="connsiteY3" fmla="*/ 1666493 h 1747482"/>
              <a:gd name="connsiteX4" fmla="*/ 1301798 w 1301798"/>
              <a:gd name="connsiteY4" fmla="*/ 1628209 h 1747482"/>
              <a:gd name="connsiteX5" fmla="*/ 1179473 w 1301798"/>
              <a:gd name="connsiteY5" fmla="*/ 1291869 h 1747482"/>
              <a:gd name="connsiteX6" fmla="*/ 1071263 w 1301798"/>
              <a:gd name="connsiteY6" fmla="*/ 1326917 h 1747482"/>
              <a:gd name="connsiteX7" fmla="*/ 995986 w 1301798"/>
              <a:gd name="connsiteY7" fmla="*/ 1151680 h 1747482"/>
              <a:gd name="connsiteX8" fmla="*/ 1217113 w 1301798"/>
              <a:gd name="connsiteY8" fmla="*/ 1099110 h 1747482"/>
              <a:gd name="connsiteX9" fmla="*/ 807794 w 1301798"/>
              <a:gd name="connsiteY9" fmla="*/ 47696 h 1747482"/>
              <a:gd name="connsiteX10" fmla="*/ 732518 w 1301798"/>
              <a:gd name="connsiteY10" fmla="*/ 17029 h 1747482"/>
              <a:gd name="connsiteX11" fmla="*/ 98928 w 1301798"/>
              <a:gd name="connsiteY11" fmla="*/ 213069 h 1747482"/>
              <a:gd name="connsiteX12" fmla="*/ 3241 w 1301798"/>
              <a:gd name="connsiteY12" fmla="*/ 342965 h 1747482"/>
              <a:gd name="connsiteX13" fmla="*/ 398478 w 1301798"/>
              <a:gd name="connsiteY13" fmla="*/ 1499745 h 1747482"/>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07794 w 1301798"/>
              <a:gd name="connsiteY9" fmla="*/ 30667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82716 h 1730453"/>
              <a:gd name="connsiteX1" fmla="*/ 529179 w 1301798"/>
              <a:gd name="connsiteY1" fmla="*/ 1467599 h 1730453"/>
              <a:gd name="connsiteX2" fmla="*/ 624307 w 1301798"/>
              <a:gd name="connsiteY2" fmla="*/ 1730453 h 1730453"/>
              <a:gd name="connsiteX3" fmla="*/ 1175017 w 1301798"/>
              <a:gd name="connsiteY3" fmla="*/ 1649464 h 1730453"/>
              <a:gd name="connsiteX4" fmla="*/ 1301798 w 1301798"/>
              <a:gd name="connsiteY4" fmla="*/ 1611180 h 1730453"/>
              <a:gd name="connsiteX5" fmla="*/ 1179473 w 1301798"/>
              <a:gd name="connsiteY5" fmla="*/ 1274840 h 1730453"/>
              <a:gd name="connsiteX6" fmla="*/ 1071263 w 1301798"/>
              <a:gd name="connsiteY6" fmla="*/ 1309888 h 1730453"/>
              <a:gd name="connsiteX7" fmla="*/ 995986 w 1301798"/>
              <a:gd name="connsiteY7" fmla="*/ 1134651 h 1730453"/>
              <a:gd name="connsiteX8" fmla="*/ 1217113 w 1301798"/>
              <a:gd name="connsiteY8" fmla="*/ 1082081 h 1730453"/>
              <a:gd name="connsiteX9" fmla="*/ 821909 w 1301798"/>
              <a:gd name="connsiteY9" fmla="*/ 70094 h 1730453"/>
              <a:gd name="connsiteX10" fmla="*/ 732518 w 1301798"/>
              <a:gd name="connsiteY10" fmla="*/ 0 h 1730453"/>
              <a:gd name="connsiteX11" fmla="*/ 98928 w 1301798"/>
              <a:gd name="connsiteY11" fmla="*/ 196040 h 1730453"/>
              <a:gd name="connsiteX12" fmla="*/ 3241 w 1301798"/>
              <a:gd name="connsiteY12" fmla="*/ 325936 h 1730453"/>
              <a:gd name="connsiteX13" fmla="*/ 398478 w 1301798"/>
              <a:gd name="connsiteY13" fmla="*/ 1482716 h 1730453"/>
              <a:gd name="connsiteX0" fmla="*/ 398478 w 1301798"/>
              <a:gd name="connsiteY0" fmla="*/ 1490615 h 1738352"/>
              <a:gd name="connsiteX1" fmla="*/ 529179 w 1301798"/>
              <a:gd name="connsiteY1" fmla="*/ 1475498 h 1738352"/>
              <a:gd name="connsiteX2" fmla="*/ 624307 w 1301798"/>
              <a:gd name="connsiteY2" fmla="*/ 1738352 h 1738352"/>
              <a:gd name="connsiteX3" fmla="*/ 1175017 w 1301798"/>
              <a:gd name="connsiteY3" fmla="*/ 1657363 h 1738352"/>
              <a:gd name="connsiteX4" fmla="*/ 1301798 w 1301798"/>
              <a:gd name="connsiteY4" fmla="*/ 1619079 h 1738352"/>
              <a:gd name="connsiteX5" fmla="*/ 1179473 w 1301798"/>
              <a:gd name="connsiteY5" fmla="*/ 1282739 h 1738352"/>
              <a:gd name="connsiteX6" fmla="*/ 1071263 w 1301798"/>
              <a:gd name="connsiteY6" fmla="*/ 1317787 h 1738352"/>
              <a:gd name="connsiteX7" fmla="*/ 995986 w 1301798"/>
              <a:gd name="connsiteY7" fmla="*/ 1142550 h 1738352"/>
              <a:gd name="connsiteX8" fmla="*/ 1217113 w 1301798"/>
              <a:gd name="connsiteY8" fmla="*/ 1089980 h 1738352"/>
              <a:gd name="connsiteX9" fmla="*/ 821909 w 1301798"/>
              <a:gd name="connsiteY9" fmla="*/ 77993 h 1738352"/>
              <a:gd name="connsiteX10" fmla="*/ 732518 w 1301798"/>
              <a:gd name="connsiteY10" fmla="*/ 7899 h 1738352"/>
              <a:gd name="connsiteX11" fmla="*/ 98928 w 1301798"/>
              <a:gd name="connsiteY11" fmla="*/ 203939 h 1738352"/>
              <a:gd name="connsiteX12" fmla="*/ 3241 w 1301798"/>
              <a:gd name="connsiteY12" fmla="*/ 333835 h 1738352"/>
              <a:gd name="connsiteX13" fmla="*/ 398478 w 1301798"/>
              <a:gd name="connsiteY13" fmla="*/ 1490615 h 1738352"/>
              <a:gd name="connsiteX0" fmla="*/ 398478 w 1301798"/>
              <a:gd name="connsiteY0" fmla="*/ 1483068 h 1730805"/>
              <a:gd name="connsiteX1" fmla="*/ 529179 w 1301798"/>
              <a:gd name="connsiteY1" fmla="*/ 1467951 h 1730805"/>
              <a:gd name="connsiteX2" fmla="*/ 624307 w 1301798"/>
              <a:gd name="connsiteY2" fmla="*/ 1730805 h 1730805"/>
              <a:gd name="connsiteX3" fmla="*/ 1175017 w 1301798"/>
              <a:gd name="connsiteY3" fmla="*/ 1649816 h 1730805"/>
              <a:gd name="connsiteX4" fmla="*/ 1301798 w 1301798"/>
              <a:gd name="connsiteY4" fmla="*/ 1611532 h 1730805"/>
              <a:gd name="connsiteX5" fmla="*/ 1179473 w 1301798"/>
              <a:gd name="connsiteY5" fmla="*/ 1275192 h 1730805"/>
              <a:gd name="connsiteX6" fmla="*/ 1071263 w 1301798"/>
              <a:gd name="connsiteY6" fmla="*/ 1310240 h 1730805"/>
              <a:gd name="connsiteX7" fmla="*/ 995986 w 1301798"/>
              <a:gd name="connsiteY7" fmla="*/ 1135003 h 1730805"/>
              <a:gd name="connsiteX8" fmla="*/ 1217113 w 1301798"/>
              <a:gd name="connsiteY8" fmla="*/ 1082433 h 1730805"/>
              <a:gd name="connsiteX9" fmla="*/ 821909 w 1301798"/>
              <a:gd name="connsiteY9" fmla="*/ 70446 h 1730805"/>
              <a:gd name="connsiteX10" fmla="*/ 732518 w 1301798"/>
              <a:gd name="connsiteY10" fmla="*/ 352 h 1730805"/>
              <a:gd name="connsiteX11" fmla="*/ 98928 w 1301798"/>
              <a:gd name="connsiteY11" fmla="*/ 196392 h 1730805"/>
              <a:gd name="connsiteX12" fmla="*/ 3241 w 1301798"/>
              <a:gd name="connsiteY12" fmla="*/ 326288 h 1730805"/>
              <a:gd name="connsiteX13" fmla="*/ 398478 w 1301798"/>
              <a:gd name="connsiteY13" fmla="*/ 1483068 h 1730805"/>
              <a:gd name="connsiteX0" fmla="*/ 398478 w 1301798"/>
              <a:gd name="connsiteY0" fmla="*/ 1491718 h 1739455"/>
              <a:gd name="connsiteX1" fmla="*/ 529179 w 1301798"/>
              <a:gd name="connsiteY1" fmla="*/ 1476601 h 1739455"/>
              <a:gd name="connsiteX2" fmla="*/ 624307 w 1301798"/>
              <a:gd name="connsiteY2" fmla="*/ 1739455 h 1739455"/>
              <a:gd name="connsiteX3" fmla="*/ 1175017 w 1301798"/>
              <a:gd name="connsiteY3" fmla="*/ 1658466 h 1739455"/>
              <a:gd name="connsiteX4" fmla="*/ 1301798 w 1301798"/>
              <a:gd name="connsiteY4" fmla="*/ 1620182 h 1739455"/>
              <a:gd name="connsiteX5" fmla="*/ 1179473 w 1301798"/>
              <a:gd name="connsiteY5" fmla="*/ 1283842 h 1739455"/>
              <a:gd name="connsiteX6" fmla="*/ 1071263 w 1301798"/>
              <a:gd name="connsiteY6" fmla="*/ 1318890 h 1739455"/>
              <a:gd name="connsiteX7" fmla="*/ 995986 w 1301798"/>
              <a:gd name="connsiteY7" fmla="*/ 1143653 h 1739455"/>
              <a:gd name="connsiteX8" fmla="*/ 1217113 w 1301798"/>
              <a:gd name="connsiteY8" fmla="*/ 1091083 h 1739455"/>
              <a:gd name="connsiteX9" fmla="*/ 821909 w 1301798"/>
              <a:gd name="connsiteY9" fmla="*/ 79096 h 1739455"/>
              <a:gd name="connsiteX10" fmla="*/ 756042 w 1301798"/>
              <a:gd name="connsiteY10" fmla="*/ 241 h 1739455"/>
              <a:gd name="connsiteX11" fmla="*/ 98928 w 1301798"/>
              <a:gd name="connsiteY11" fmla="*/ 205042 h 1739455"/>
              <a:gd name="connsiteX12" fmla="*/ 3241 w 1301798"/>
              <a:gd name="connsiteY12" fmla="*/ 334938 h 1739455"/>
              <a:gd name="connsiteX13" fmla="*/ 398478 w 1301798"/>
              <a:gd name="connsiteY13" fmla="*/ 1491718 h 1739455"/>
              <a:gd name="connsiteX0" fmla="*/ 398478 w 1301798"/>
              <a:gd name="connsiteY0" fmla="*/ 1491477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491477 h 1739214"/>
              <a:gd name="connsiteX0" fmla="*/ 398478 w 1301798"/>
              <a:gd name="connsiteY0" fmla="*/ 1522143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22143 h 1739214"/>
              <a:gd name="connsiteX0" fmla="*/ 398478 w 1301798"/>
              <a:gd name="connsiteY0" fmla="*/ 1504620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04620 h 1739214"/>
              <a:gd name="connsiteX0" fmla="*/ 403182 w 1301798"/>
              <a:gd name="connsiteY0" fmla="*/ 1526524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403182 w 1301798"/>
              <a:gd name="connsiteY13" fmla="*/ 1526524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995986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0691 w 1301798"/>
              <a:gd name="connsiteY7" fmla="*/ 1143412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398478 w 1301798"/>
              <a:gd name="connsiteY0" fmla="*/ 1513381 h 1739214"/>
              <a:gd name="connsiteX1" fmla="*/ 529179 w 1301798"/>
              <a:gd name="connsiteY1" fmla="*/ 1476360 h 1739214"/>
              <a:gd name="connsiteX2" fmla="*/ 624307 w 1301798"/>
              <a:gd name="connsiteY2" fmla="*/ 1739214 h 1739214"/>
              <a:gd name="connsiteX3" fmla="*/ 1175017 w 1301798"/>
              <a:gd name="connsiteY3" fmla="*/ 1658225 h 1739214"/>
              <a:gd name="connsiteX4" fmla="*/ 1301798 w 1301798"/>
              <a:gd name="connsiteY4" fmla="*/ 1619941 h 1739214"/>
              <a:gd name="connsiteX5" fmla="*/ 1179473 w 1301798"/>
              <a:gd name="connsiteY5" fmla="*/ 1283601 h 1739214"/>
              <a:gd name="connsiteX6" fmla="*/ 1071263 w 1301798"/>
              <a:gd name="connsiteY6" fmla="*/ 1318649 h 1739214"/>
              <a:gd name="connsiteX7" fmla="*/ 1005396 w 1301798"/>
              <a:gd name="connsiteY7" fmla="*/ 1147793 h 1739214"/>
              <a:gd name="connsiteX8" fmla="*/ 1217113 w 1301798"/>
              <a:gd name="connsiteY8" fmla="*/ 1090842 h 1739214"/>
              <a:gd name="connsiteX9" fmla="*/ 821909 w 1301798"/>
              <a:gd name="connsiteY9" fmla="*/ 78855 h 1739214"/>
              <a:gd name="connsiteX10" fmla="*/ 756042 w 1301798"/>
              <a:gd name="connsiteY10" fmla="*/ 0 h 1739214"/>
              <a:gd name="connsiteX11" fmla="*/ 98928 w 1301798"/>
              <a:gd name="connsiteY11" fmla="*/ 204801 h 1739214"/>
              <a:gd name="connsiteX12" fmla="*/ 3241 w 1301798"/>
              <a:gd name="connsiteY12" fmla="*/ 334697 h 1739214"/>
              <a:gd name="connsiteX13" fmla="*/ 398478 w 1301798"/>
              <a:gd name="connsiteY13" fmla="*/ 1513381 h 1739214"/>
              <a:gd name="connsiteX0" fmla="*/ 565302 w 1468622"/>
              <a:gd name="connsiteY0" fmla="*/ 1513381 h 1739214"/>
              <a:gd name="connsiteX1" fmla="*/ 696003 w 1468622"/>
              <a:gd name="connsiteY1" fmla="*/ 1476360 h 1739214"/>
              <a:gd name="connsiteX2" fmla="*/ 791131 w 1468622"/>
              <a:gd name="connsiteY2" fmla="*/ 1739214 h 1739214"/>
              <a:gd name="connsiteX3" fmla="*/ 1341841 w 1468622"/>
              <a:gd name="connsiteY3" fmla="*/ 1658225 h 1739214"/>
              <a:gd name="connsiteX4" fmla="*/ 1468622 w 1468622"/>
              <a:gd name="connsiteY4" fmla="*/ 1619941 h 1739214"/>
              <a:gd name="connsiteX5" fmla="*/ 1346297 w 1468622"/>
              <a:gd name="connsiteY5" fmla="*/ 1283601 h 1739214"/>
              <a:gd name="connsiteX6" fmla="*/ 1238087 w 1468622"/>
              <a:gd name="connsiteY6" fmla="*/ 1318649 h 1739214"/>
              <a:gd name="connsiteX7" fmla="*/ 1172220 w 1468622"/>
              <a:gd name="connsiteY7" fmla="*/ 1147793 h 1739214"/>
              <a:gd name="connsiteX8" fmla="*/ 1383937 w 1468622"/>
              <a:gd name="connsiteY8" fmla="*/ 1090842 h 1739214"/>
              <a:gd name="connsiteX9" fmla="*/ 988733 w 1468622"/>
              <a:gd name="connsiteY9" fmla="*/ 78855 h 1739214"/>
              <a:gd name="connsiteX10" fmla="*/ 922866 w 1468622"/>
              <a:gd name="connsiteY10" fmla="*/ 0 h 1739214"/>
              <a:gd name="connsiteX11" fmla="*/ 265752 w 1468622"/>
              <a:gd name="connsiteY11" fmla="*/ 204801 h 1739214"/>
              <a:gd name="connsiteX12" fmla="*/ 692 w 1468622"/>
              <a:gd name="connsiteY12" fmla="*/ 150699 h 1739214"/>
              <a:gd name="connsiteX13" fmla="*/ 565302 w 1468622"/>
              <a:gd name="connsiteY13" fmla="*/ 1513381 h 1739214"/>
              <a:gd name="connsiteX0" fmla="*/ 564610 w 1467930"/>
              <a:gd name="connsiteY0" fmla="*/ 1513381 h 1739214"/>
              <a:gd name="connsiteX1" fmla="*/ 695311 w 1467930"/>
              <a:gd name="connsiteY1" fmla="*/ 1476360 h 1739214"/>
              <a:gd name="connsiteX2" fmla="*/ 790439 w 1467930"/>
              <a:gd name="connsiteY2" fmla="*/ 1739214 h 1739214"/>
              <a:gd name="connsiteX3" fmla="*/ 1341149 w 1467930"/>
              <a:gd name="connsiteY3" fmla="*/ 1658225 h 1739214"/>
              <a:gd name="connsiteX4" fmla="*/ 1467930 w 1467930"/>
              <a:gd name="connsiteY4" fmla="*/ 1619941 h 1739214"/>
              <a:gd name="connsiteX5" fmla="*/ 1345605 w 1467930"/>
              <a:gd name="connsiteY5" fmla="*/ 1283601 h 1739214"/>
              <a:gd name="connsiteX6" fmla="*/ 1237395 w 1467930"/>
              <a:gd name="connsiteY6" fmla="*/ 1318649 h 1739214"/>
              <a:gd name="connsiteX7" fmla="*/ 1171528 w 1467930"/>
              <a:gd name="connsiteY7" fmla="*/ 1147793 h 1739214"/>
              <a:gd name="connsiteX8" fmla="*/ 1383245 w 1467930"/>
              <a:gd name="connsiteY8" fmla="*/ 1090842 h 1739214"/>
              <a:gd name="connsiteX9" fmla="*/ 988041 w 1467930"/>
              <a:gd name="connsiteY9" fmla="*/ 78855 h 1739214"/>
              <a:gd name="connsiteX10" fmla="*/ 922174 w 1467930"/>
              <a:gd name="connsiteY10" fmla="*/ 0 h 1739214"/>
              <a:gd name="connsiteX11" fmla="*/ 0 w 1467930"/>
              <a:gd name="connsiteY11" fmla="*/ 150699 h 1739214"/>
              <a:gd name="connsiteX12" fmla="*/ 564610 w 1467930"/>
              <a:gd name="connsiteY12" fmla="*/ 1513381 h 1739214"/>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88041 w 1467930"/>
              <a:gd name="connsiteY9" fmla="*/ 245329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83245 w 1467930"/>
              <a:gd name="connsiteY8" fmla="*/ 1257316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171528 w 1467930"/>
              <a:gd name="connsiteY7" fmla="*/ 1314267 h 1905688"/>
              <a:gd name="connsiteX8" fmla="*/ 1326787 w 1467930"/>
              <a:gd name="connsiteY8" fmla="*/ 1095224 h 1905688"/>
              <a:gd name="connsiteX9" fmla="*/ 992746 w 1467930"/>
              <a:gd name="connsiteY9" fmla="*/ 227806 h 1905688"/>
              <a:gd name="connsiteX10" fmla="*/ 908060 w 1467930"/>
              <a:gd name="connsiteY10" fmla="*/ 0 h 1905688"/>
              <a:gd name="connsiteX11" fmla="*/ 0 w 1467930"/>
              <a:gd name="connsiteY11" fmla="*/ 317173 h 1905688"/>
              <a:gd name="connsiteX12" fmla="*/ 564610 w 1467930"/>
              <a:gd name="connsiteY12"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45605 w 1467930"/>
              <a:gd name="connsiteY5" fmla="*/ 1450075 h 1905688"/>
              <a:gd name="connsiteX6" fmla="*/ 1237395 w 1467930"/>
              <a:gd name="connsiteY6" fmla="*/ 1485123 h 1905688"/>
              <a:gd name="connsiteX7" fmla="*/ 1326787 w 1467930"/>
              <a:gd name="connsiteY7" fmla="*/ 1095224 h 1905688"/>
              <a:gd name="connsiteX8" fmla="*/ 992746 w 1467930"/>
              <a:gd name="connsiteY8" fmla="*/ 227806 h 1905688"/>
              <a:gd name="connsiteX9" fmla="*/ 908060 w 1467930"/>
              <a:gd name="connsiteY9" fmla="*/ 0 h 1905688"/>
              <a:gd name="connsiteX10" fmla="*/ 0 w 1467930"/>
              <a:gd name="connsiteY10" fmla="*/ 317173 h 1905688"/>
              <a:gd name="connsiteX11" fmla="*/ 564610 w 1467930"/>
              <a:gd name="connsiteY11"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237395 w 1467930"/>
              <a:gd name="connsiteY5" fmla="*/ 1485123 h 1905688"/>
              <a:gd name="connsiteX6" fmla="*/ 1326787 w 1467930"/>
              <a:gd name="connsiteY6" fmla="*/ 1095224 h 1905688"/>
              <a:gd name="connsiteX7" fmla="*/ 992746 w 1467930"/>
              <a:gd name="connsiteY7" fmla="*/ 227806 h 1905688"/>
              <a:gd name="connsiteX8" fmla="*/ 908060 w 1467930"/>
              <a:gd name="connsiteY8" fmla="*/ 0 h 1905688"/>
              <a:gd name="connsiteX9" fmla="*/ 0 w 1467930"/>
              <a:gd name="connsiteY9" fmla="*/ 317173 h 1905688"/>
              <a:gd name="connsiteX10" fmla="*/ 564610 w 1467930"/>
              <a:gd name="connsiteY10" fmla="*/ 1679855 h 1905688"/>
              <a:gd name="connsiteX0" fmla="*/ 564610 w 1467930"/>
              <a:gd name="connsiteY0" fmla="*/ 1679855 h 1905688"/>
              <a:gd name="connsiteX1" fmla="*/ 695311 w 1467930"/>
              <a:gd name="connsiteY1" fmla="*/ 1642834 h 1905688"/>
              <a:gd name="connsiteX2" fmla="*/ 790439 w 1467930"/>
              <a:gd name="connsiteY2" fmla="*/ 1905688 h 1905688"/>
              <a:gd name="connsiteX3" fmla="*/ 1341149 w 1467930"/>
              <a:gd name="connsiteY3" fmla="*/ 1824699 h 1905688"/>
              <a:gd name="connsiteX4" fmla="*/ 1467930 w 1467930"/>
              <a:gd name="connsiteY4" fmla="*/ 1786415 h 1905688"/>
              <a:gd name="connsiteX5" fmla="*/ 1326787 w 1467930"/>
              <a:gd name="connsiteY5" fmla="*/ 1095224 h 1905688"/>
              <a:gd name="connsiteX6" fmla="*/ 992746 w 1467930"/>
              <a:gd name="connsiteY6" fmla="*/ 227806 h 1905688"/>
              <a:gd name="connsiteX7" fmla="*/ 908060 w 1467930"/>
              <a:gd name="connsiteY7" fmla="*/ 0 h 1905688"/>
              <a:gd name="connsiteX8" fmla="*/ 0 w 1467930"/>
              <a:gd name="connsiteY8" fmla="*/ 317173 h 1905688"/>
              <a:gd name="connsiteX9" fmla="*/ 564610 w 1467930"/>
              <a:gd name="connsiteY9" fmla="*/ 1679855 h 1905688"/>
              <a:gd name="connsiteX0" fmla="*/ 564610 w 1341149"/>
              <a:gd name="connsiteY0" fmla="*/ 1679855 h 1905688"/>
              <a:gd name="connsiteX1" fmla="*/ 695311 w 1341149"/>
              <a:gd name="connsiteY1" fmla="*/ 1642834 h 1905688"/>
              <a:gd name="connsiteX2" fmla="*/ 790439 w 1341149"/>
              <a:gd name="connsiteY2" fmla="*/ 1905688 h 1905688"/>
              <a:gd name="connsiteX3" fmla="*/ 1341149 w 1341149"/>
              <a:gd name="connsiteY3" fmla="*/ 1824699 h 1905688"/>
              <a:gd name="connsiteX4" fmla="*/ 1326787 w 1341149"/>
              <a:gd name="connsiteY4" fmla="*/ 1095224 h 1905688"/>
              <a:gd name="connsiteX5" fmla="*/ 992746 w 1341149"/>
              <a:gd name="connsiteY5" fmla="*/ 227806 h 1905688"/>
              <a:gd name="connsiteX6" fmla="*/ 908060 w 1341149"/>
              <a:gd name="connsiteY6" fmla="*/ 0 h 1905688"/>
              <a:gd name="connsiteX7" fmla="*/ 0 w 1341149"/>
              <a:gd name="connsiteY7" fmla="*/ 317173 h 1905688"/>
              <a:gd name="connsiteX8" fmla="*/ 564610 w 1341149"/>
              <a:gd name="connsiteY8" fmla="*/ 1679855 h 1905688"/>
              <a:gd name="connsiteX0" fmla="*/ 564610 w 1326787"/>
              <a:gd name="connsiteY0" fmla="*/ 1679855 h 1905688"/>
              <a:gd name="connsiteX1" fmla="*/ 695311 w 1326787"/>
              <a:gd name="connsiteY1" fmla="*/ 1642834 h 1905688"/>
              <a:gd name="connsiteX2" fmla="*/ 790439 w 1326787"/>
              <a:gd name="connsiteY2" fmla="*/ 1905688 h 1905688"/>
              <a:gd name="connsiteX3" fmla="*/ 1326787 w 1326787"/>
              <a:gd name="connsiteY3" fmla="*/ 1095224 h 1905688"/>
              <a:gd name="connsiteX4" fmla="*/ 992746 w 1326787"/>
              <a:gd name="connsiteY4" fmla="*/ 227806 h 1905688"/>
              <a:gd name="connsiteX5" fmla="*/ 908060 w 1326787"/>
              <a:gd name="connsiteY5" fmla="*/ 0 h 1905688"/>
              <a:gd name="connsiteX6" fmla="*/ 0 w 1326787"/>
              <a:gd name="connsiteY6" fmla="*/ 317173 h 1905688"/>
              <a:gd name="connsiteX7" fmla="*/ 564610 w 1326787"/>
              <a:gd name="connsiteY7" fmla="*/ 1679855 h 1905688"/>
              <a:gd name="connsiteX0" fmla="*/ 564610 w 1326787"/>
              <a:gd name="connsiteY0" fmla="*/ 1679855 h 1679855"/>
              <a:gd name="connsiteX1" fmla="*/ 695311 w 1326787"/>
              <a:gd name="connsiteY1" fmla="*/ 1642834 h 1679855"/>
              <a:gd name="connsiteX2" fmla="*/ 1326787 w 1326787"/>
              <a:gd name="connsiteY2" fmla="*/ 1095224 h 1679855"/>
              <a:gd name="connsiteX3" fmla="*/ 992746 w 1326787"/>
              <a:gd name="connsiteY3" fmla="*/ 227806 h 1679855"/>
              <a:gd name="connsiteX4" fmla="*/ 908060 w 1326787"/>
              <a:gd name="connsiteY4" fmla="*/ 0 h 1679855"/>
              <a:gd name="connsiteX5" fmla="*/ 0 w 1326787"/>
              <a:gd name="connsiteY5" fmla="*/ 317173 h 1679855"/>
              <a:gd name="connsiteX6" fmla="*/ 564610 w 1326787"/>
              <a:gd name="connsiteY6" fmla="*/ 1679855 h 1679855"/>
              <a:gd name="connsiteX0" fmla="*/ 564610 w 1326787"/>
              <a:gd name="connsiteY0" fmla="*/ 1679855 h 1679855"/>
              <a:gd name="connsiteX1" fmla="*/ 1326787 w 1326787"/>
              <a:gd name="connsiteY1" fmla="*/ 1095224 h 1679855"/>
              <a:gd name="connsiteX2" fmla="*/ 992746 w 1326787"/>
              <a:gd name="connsiteY2" fmla="*/ 227806 h 1679855"/>
              <a:gd name="connsiteX3" fmla="*/ 908060 w 1326787"/>
              <a:gd name="connsiteY3" fmla="*/ 0 h 1679855"/>
              <a:gd name="connsiteX4" fmla="*/ 0 w 1326787"/>
              <a:gd name="connsiteY4" fmla="*/ 317173 h 1679855"/>
              <a:gd name="connsiteX5" fmla="*/ 564610 w 1326787"/>
              <a:gd name="connsiteY5" fmla="*/ 1679855 h 1679855"/>
              <a:gd name="connsiteX0" fmla="*/ 395238 w 1326787"/>
              <a:gd name="connsiteY0" fmla="*/ 1346907 h 1346907"/>
              <a:gd name="connsiteX1" fmla="*/ 1326787 w 1326787"/>
              <a:gd name="connsiteY1" fmla="*/ 1095224 h 1346907"/>
              <a:gd name="connsiteX2" fmla="*/ 992746 w 1326787"/>
              <a:gd name="connsiteY2" fmla="*/ 227806 h 1346907"/>
              <a:gd name="connsiteX3" fmla="*/ 908060 w 1326787"/>
              <a:gd name="connsiteY3" fmla="*/ 0 h 1346907"/>
              <a:gd name="connsiteX4" fmla="*/ 0 w 1326787"/>
              <a:gd name="connsiteY4" fmla="*/ 317173 h 1346907"/>
              <a:gd name="connsiteX5" fmla="*/ 395238 w 1326787"/>
              <a:gd name="connsiteY5" fmla="*/ 1346907 h 1346907"/>
              <a:gd name="connsiteX0" fmla="*/ 395238 w 1326787"/>
              <a:gd name="connsiteY0" fmla="*/ 1346907 h 1372575"/>
              <a:gd name="connsiteX1" fmla="*/ 461103 w 1326787"/>
              <a:gd name="connsiteY1" fmla="*/ 1371222 h 1372575"/>
              <a:gd name="connsiteX2" fmla="*/ 1326787 w 1326787"/>
              <a:gd name="connsiteY2" fmla="*/ 1095224 h 1372575"/>
              <a:gd name="connsiteX3" fmla="*/ 992746 w 1326787"/>
              <a:gd name="connsiteY3" fmla="*/ 227806 h 1372575"/>
              <a:gd name="connsiteX4" fmla="*/ 908060 w 1326787"/>
              <a:gd name="connsiteY4" fmla="*/ 0 h 1372575"/>
              <a:gd name="connsiteX5" fmla="*/ 0 w 1326787"/>
              <a:gd name="connsiteY5" fmla="*/ 317173 h 1372575"/>
              <a:gd name="connsiteX6" fmla="*/ 395238 w 1326787"/>
              <a:gd name="connsiteY6" fmla="*/ 1346907 h 1372575"/>
              <a:gd name="connsiteX0" fmla="*/ 305846 w 1326787"/>
              <a:gd name="connsiteY0" fmla="*/ 1176051 h 1371524"/>
              <a:gd name="connsiteX1" fmla="*/ 461103 w 1326787"/>
              <a:gd name="connsiteY1" fmla="*/ 1371222 h 1371524"/>
              <a:gd name="connsiteX2" fmla="*/ 1326787 w 1326787"/>
              <a:gd name="connsiteY2" fmla="*/ 1095224 h 1371524"/>
              <a:gd name="connsiteX3" fmla="*/ 992746 w 1326787"/>
              <a:gd name="connsiteY3" fmla="*/ 227806 h 1371524"/>
              <a:gd name="connsiteX4" fmla="*/ 908060 w 1326787"/>
              <a:gd name="connsiteY4" fmla="*/ 0 h 1371524"/>
              <a:gd name="connsiteX5" fmla="*/ 0 w 1326787"/>
              <a:gd name="connsiteY5" fmla="*/ 317173 h 1371524"/>
              <a:gd name="connsiteX6" fmla="*/ 305846 w 1326787"/>
              <a:gd name="connsiteY6" fmla="*/ 1176051 h 1371524"/>
              <a:gd name="connsiteX0" fmla="*/ 305846 w 1326787"/>
              <a:gd name="connsiteY0" fmla="*/ 1176051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05846 w 1326787"/>
              <a:gd name="connsiteY6" fmla="*/ 1176051 h 1371222"/>
              <a:gd name="connsiteX0" fmla="*/ 395238 w 1326787"/>
              <a:gd name="connsiteY0" fmla="*/ 1355667 h 1371222"/>
              <a:gd name="connsiteX1" fmla="*/ 461103 w 1326787"/>
              <a:gd name="connsiteY1" fmla="*/ 1371222 h 1371222"/>
              <a:gd name="connsiteX2" fmla="*/ 1326787 w 1326787"/>
              <a:gd name="connsiteY2" fmla="*/ 1095224 h 1371222"/>
              <a:gd name="connsiteX3" fmla="*/ 992746 w 1326787"/>
              <a:gd name="connsiteY3" fmla="*/ 227806 h 1371222"/>
              <a:gd name="connsiteX4" fmla="*/ 908060 w 1326787"/>
              <a:gd name="connsiteY4" fmla="*/ 0 h 1371222"/>
              <a:gd name="connsiteX5" fmla="*/ 0 w 1326787"/>
              <a:gd name="connsiteY5" fmla="*/ 317173 h 1371222"/>
              <a:gd name="connsiteX6" fmla="*/ 395238 w 1326787"/>
              <a:gd name="connsiteY6" fmla="*/ 1355667 h 1371222"/>
              <a:gd name="connsiteX0" fmla="*/ 395238 w 1326787"/>
              <a:gd name="connsiteY0" fmla="*/ 1355667 h 1388746"/>
              <a:gd name="connsiteX1" fmla="*/ 409351 w 1326787"/>
              <a:gd name="connsiteY1" fmla="*/ 1388746 h 1388746"/>
              <a:gd name="connsiteX2" fmla="*/ 1326787 w 1326787"/>
              <a:gd name="connsiteY2" fmla="*/ 1095224 h 1388746"/>
              <a:gd name="connsiteX3" fmla="*/ 992746 w 1326787"/>
              <a:gd name="connsiteY3" fmla="*/ 227806 h 1388746"/>
              <a:gd name="connsiteX4" fmla="*/ 908060 w 1326787"/>
              <a:gd name="connsiteY4" fmla="*/ 0 h 1388746"/>
              <a:gd name="connsiteX5" fmla="*/ 0 w 1326787"/>
              <a:gd name="connsiteY5" fmla="*/ 317173 h 1388746"/>
              <a:gd name="connsiteX6" fmla="*/ 395238 w 1326787"/>
              <a:gd name="connsiteY6" fmla="*/ 1355667 h 1388746"/>
              <a:gd name="connsiteX0" fmla="*/ 395238 w 1326787"/>
              <a:gd name="connsiteY0" fmla="*/ 1355667 h 1377064"/>
              <a:gd name="connsiteX1" fmla="*/ 434443 w 1326787"/>
              <a:gd name="connsiteY1" fmla="*/ 1377064 h 1377064"/>
              <a:gd name="connsiteX2" fmla="*/ 1326787 w 1326787"/>
              <a:gd name="connsiteY2" fmla="*/ 1095224 h 1377064"/>
              <a:gd name="connsiteX3" fmla="*/ 992746 w 1326787"/>
              <a:gd name="connsiteY3" fmla="*/ 227806 h 1377064"/>
              <a:gd name="connsiteX4" fmla="*/ 908060 w 1326787"/>
              <a:gd name="connsiteY4" fmla="*/ 0 h 1377064"/>
              <a:gd name="connsiteX5" fmla="*/ 0 w 1326787"/>
              <a:gd name="connsiteY5" fmla="*/ 317173 h 1377064"/>
              <a:gd name="connsiteX6" fmla="*/ 395238 w 1326787"/>
              <a:gd name="connsiteY6" fmla="*/ 1355667 h 1377064"/>
              <a:gd name="connsiteX0" fmla="*/ 395238 w 1326787"/>
              <a:gd name="connsiteY0" fmla="*/ 1355667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395238 w 1326787"/>
              <a:gd name="connsiteY6" fmla="*/ 1355667 h 1379985"/>
              <a:gd name="connsiteX0" fmla="*/ 404647 w 1326787"/>
              <a:gd name="connsiteY0" fmla="*/ 1370270 h 1379985"/>
              <a:gd name="connsiteX1" fmla="*/ 434443 w 1326787"/>
              <a:gd name="connsiteY1" fmla="*/ 1379985 h 1379985"/>
              <a:gd name="connsiteX2" fmla="*/ 1326787 w 1326787"/>
              <a:gd name="connsiteY2" fmla="*/ 1095224 h 1379985"/>
              <a:gd name="connsiteX3" fmla="*/ 992746 w 1326787"/>
              <a:gd name="connsiteY3" fmla="*/ 227806 h 1379985"/>
              <a:gd name="connsiteX4" fmla="*/ 908060 w 1326787"/>
              <a:gd name="connsiteY4" fmla="*/ 0 h 1379985"/>
              <a:gd name="connsiteX5" fmla="*/ 0 w 1326787"/>
              <a:gd name="connsiteY5" fmla="*/ 317173 h 1379985"/>
              <a:gd name="connsiteX6" fmla="*/ 404647 w 1326787"/>
              <a:gd name="connsiteY6" fmla="*/ 1370270 h 1379985"/>
              <a:gd name="connsiteX0" fmla="*/ 404647 w 1326787"/>
              <a:gd name="connsiteY0" fmla="*/ 1370270 h 1370270"/>
              <a:gd name="connsiteX1" fmla="*/ 1326787 w 1326787"/>
              <a:gd name="connsiteY1" fmla="*/ 1095224 h 1370270"/>
              <a:gd name="connsiteX2" fmla="*/ 992746 w 1326787"/>
              <a:gd name="connsiteY2" fmla="*/ 227806 h 1370270"/>
              <a:gd name="connsiteX3" fmla="*/ 908060 w 1326787"/>
              <a:gd name="connsiteY3" fmla="*/ 0 h 1370270"/>
              <a:gd name="connsiteX4" fmla="*/ 0 w 1326787"/>
              <a:gd name="connsiteY4" fmla="*/ 317173 h 1370270"/>
              <a:gd name="connsiteX5" fmla="*/ 404647 w 1326787"/>
              <a:gd name="connsiteY5" fmla="*/ 1370270 h 1370270"/>
              <a:gd name="connsiteX0" fmla="*/ 404647 w 1333508"/>
              <a:gd name="connsiteY0" fmla="*/ 1370270 h 1370270"/>
              <a:gd name="connsiteX1" fmla="*/ 1333508 w 1333508"/>
              <a:gd name="connsiteY1" fmla="*/ 1054322 h 1370270"/>
              <a:gd name="connsiteX2" fmla="*/ 992746 w 1333508"/>
              <a:gd name="connsiteY2" fmla="*/ 227806 h 1370270"/>
              <a:gd name="connsiteX3" fmla="*/ 908060 w 1333508"/>
              <a:gd name="connsiteY3" fmla="*/ 0 h 1370270"/>
              <a:gd name="connsiteX4" fmla="*/ 0 w 1333508"/>
              <a:gd name="connsiteY4" fmla="*/ 317173 h 1370270"/>
              <a:gd name="connsiteX5" fmla="*/ 404647 w 1333508"/>
              <a:gd name="connsiteY5" fmla="*/ 1370270 h 1370270"/>
              <a:gd name="connsiteX0" fmla="*/ 404647 w 1333508"/>
              <a:gd name="connsiteY0" fmla="*/ 1370270 h 1370270"/>
              <a:gd name="connsiteX1" fmla="*/ 1333508 w 1333508"/>
              <a:gd name="connsiteY1" fmla="*/ 1054322 h 1370270"/>
              <a:gd name="connsiteX2" fmla="*/ 908060 w 1333508"/>
              <a:gd name="connsiteY2" fmla="*/ 0 h 1370270"/>
              <a:gd name="connsiteX3" fmla="*/ 0 w 1333508"/>
              <a:gd name="connsiteY3" fmla="*/ 317173 h 1370270"/>
              <a:gd name="connsiteX4" fmla="*/ 404647 w 1333508"/>
              <a:gd name="connsiteY4" fmla="*/ 1370270 h 1370270"/>
              <a:gd name="connsiteX0" fmla="*/ 404647 w 1333508"/>
              <a:gd name="connsiteY0" fmla="*/ 1053097 h 1053097"/>
              <a:gd name="connsiteX1" fmla="*/ 1333508 w 1333508"/>
              <a:gd name="connsiteY1" fmla="*/ 737149 h 1053097"/>
              <a:gd name="connsiteX2" fmla="*/ 1139939 w 1333508"/>
              <a:gd name="connsiteY2" fmla="*/ 227143 h 1053097"/>
              <a:gd name="connsiteX3" fmla="*/ 0 w 1333508"/>
              <a:gd name="connsiteY3" fmla="*/ 0 h 1053097"/>
              <a:gd name="connsiteX4" fmla="*/ 404647 w 1333508"/>
              <a:gd name="connsiteY4" fmla="*/ 1053097 h 1053097"/>
              <a:gd name="connsiteX0" fmla="*/ 203013 w 1131874"/>
              <a:gd name="connsiteY0" fmla="*/ 825954 h 825954"/>
              <a:gd name="connsiteX1" fmla="*/ 1131874 w 1131874"/>
              <a:gd name="connsiteY1" fmla="*/ 510006 h 825954"/>
              <a:gd name="connsiteX2" fmla="*/ 938305 w 1131874"/>
              <a:gd name="connsiteY2" fmla="*/ 0 h 825954"/>
              <a:gd name="connsiteX3" fmla="*/ 0 w 1131874"/>
              <a:gd name="connsiteY3" fmla="*/ 304587 h 825954"/>
              <a:gd name="connsiteX4" fmla="*/ 203013 w 1131874"/>
              <a:gd name="connsiteY4"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25954 h 825954"/>
              <a:gd name="connsiteX1" fmla="*/ 1131874 w 1131874"/>
              <a:gd name="connsiteY1" fmla="*/ 510006 h 825954"/>
              <a:gd name="connsiteX2" fmla="*/ 938305 w 1131874"/>
              <a:gd name="connsiteY2" fmla="*/ 0 h 825954"/>
              <a:gd name="connsiteX3" fmla="*/ 35653 w 1131874"/>
              <a:gd name="connsiteY3" fmla="*/ 266810 h 825954"/>
              <a:gd name="connsiteX4" fmla="*/ 0 w 1131874"/>
              <a:gd name="connsiteY4" fmla="*/ 304587 h 825954"/>
              <a:gd name="connsiteX5" fmla="*/ 203013 w 1131874"/>
              <a:gd name="connsiteY5" fmla="*/ 825954 h 825954"/>
              <a:gd name="connsiteX0" fmla="*/ 203013 w 1131874"/>
              <a:gd name="connsiteY0" fmla="*/ 835393 h 835393"/>
              <a:gd name="connsiteX1" fmla="*/ 1131874 w 1131874"/>
              <a:gd name="connsiteY1" fmla="*/ 519445 h 835393"/>
              <a:gd name="connsiteX2" fmla="*/ 931584 w 1131874"/>
              <a:gd name="connsiteY2" fmla="*/ 0 h 835393"/>
              <a:gd name="connsiteX3" fmla="*/ 35653 w 1131874"/>
              <a:gd name="connsiteY3" fmla="*/ 276249 h 835393"/>
              <a:gd name="connsiteX4" fmla="*/ 0 w 1131874"/>
              <a:gd name="connsiteY4" fmla="*/ 314026 h 835393"/>
              <a:gd name="connsiteX5" fmla="*/ 203013 w 1131874"/>
              <a:gd name="connsiteY5" fmla="*/ 835393 h 835393"/>
              <a:gd name="connsiteX0" fmla="*/ 203013 w 1131874"/>
              <a:gd name="connsiteY0" fmla="*/ 841686 h 841686"/>
              <a:gd name="connsiteX1" fmla="*/ 1131874 w 1131874"/>
              <a:gd name="connsiteY1" fmla="*/ 525738 h 841686"/>
              <a:gd name="connsiteX2" fmla="*/ 941666 w 1131874"/>
              <a:gd name="connsiteY2" fmla="*/ 0 h 841686"/>
              <a:gd name="connsiteX3" fmla="*/ 35653 w 1131874"/>
              <a:gd name="connsiteY3" fmla="*/ 282542 h 841686"/>
              <a:gd name="connsiteX4" fmla="*/ 0 w 1131874"/>
              <a:gd name="connsiteY4" fmla="*/ 320319 h 841686"/>
              <a:gd name="connsiteX5" fmla="*/ 203013 w 1131874"/>
              <a:gd name="connsiteY5" fmla="*/ 841686 h 841686"/>
              <a:gd name="connsiteX0" fmla="*/ 203013 w 1131874"/>
              <a:gd name="connsiteY0" fmla="*/ 841686 h 841686"/>
              <a:gd name="connsiteX1" fmla="*/ 1131874 w 1131874"/>
              <a:gd name="connsiteY1" fmla="*/ 525738 h 841686"/>
              <a:gd name="connsiteX2" fmla="*/ 941666 w 1131874"/>
              <a:gd name="connsiteY2" fmla="*/ 0 h 841686"/>
              <a:gd name="connsiteX3" fmla="*/ 0 w 1131874"/>
              <a:gd name="connsiteY3" fmla="*/ 320319 h 841686"/>
              <a:gd name="connsiteX4" fmla="*/ 203013 w 1131874"/>
              <a:gd name="connsiteY4" fmla="*/ 841686 h 841686"/>
              <a:gd name="connsiteX0" fmla="*/ 280306 w 1209167"/>
              <a:gd name="connsiteY0" fmla="*/ 841686 h 841686"/>
              <a:gd name="connsiteX1" fmla="*/ 1209167 w 1209167"/>
              <a:gd name="connsiteY1" fmla="*/ 525738 h 841686"/>
              <a:gd name="connsiteX2" fmla="*/ 1018959 w 1209167"/>
              <a:gd name="connsiteY2" fmla="*/ 0 h 841686"/>
              <a:gd name="connsiteX3" fmla="*/ 0 w 1209167"/>
              <a:gd name="connsiteY3" fmla="*/ 106367 h 841686"/>
              <a:gd name="connsiteX4" fmla="*/ 280306 w 1209167"/>
              <a:gd name="connsiteY4" fmla="*/ 841686 h 841686"/>
              <a:gd name="connsiteX0" fmla="*/ 280306 w 1209167"/>
              <a:gd name="connsiteY0" fmla="*/ 1014734 h 1014734"/>
              <a:gd name="connsiteX1" fmla="*/ 1209167 w 1209167"/>
              <a:gd name="connsiteY1" fmla="*/ 698786 h 1014734"/>
              <a:gd name="connsiteX2" fmla="*/ 840848 w 1209167"/>
              <a:gd name="connsiteY2" fmla="*/ 0 h 1014734"/>
              <a:gd name="connsiteX3" fmla="*/ 0 w 1209167"/>
              <a:gd name="connsiteY3" fmla="*/ 279415 h 1014734"/>
              <a:gd name="connsiteX4" fmla="*/ 280306 w 1209167"/>
              <a:gd name="connsiteY4" fmla="*/ 1014734 h 1014734"/>
              <a:gd name="connsiteX0" fmla="*/ 280306 w 1209167"/>
              <a:gd name="connsiteY0" fmla="*/ 1008441 h 1008441"/>
              <a:gd name="connsiteX1" fmla="*/ 1209167 w 1209167"/>
              <a:gd name="connsiteY1" fmla="*/ 692493 h 1008441"/>
              <a:gd name="connsiteX2" fmla="*/ 844209 w 1209167"/>
              <a:gd name="connsiteY2" fmla="*/ 0 h 1008441"/>
              <a:gd name="connsiteX3" fmla="*/ 0 w 1209167"/>
              <a:gd name="connsiteY3" fmla="*/ 273122 h 1008441"/>
              <a:gd name="connsiteX4" fmla="*/ 280306 w 1209167"/>
              <a:gd name="connsiteY4" fmla="*/ 1008441 h 1008441"/>
              <a:gd name="connsiteX0" fmla="*/ 303830 w 1209167"/>
              <a:gd name="connsiteY0" fmla="*/ 1105978 h 1105978"/>
              <a:gd name="connsiteX1" fmla="*/ 1209167 w 1209167"/>
              <a:gd name="connsiteY1" fmla="*/ 692493 h 1105978"/>
              <a:gd name="connsiteX2" fmla="*/ 844209 w 1209167"/>
              <a:gd name="connsiteY2" fmla="*/ 0 h 1105978"/>
              <a:gd name="connsiteX3" fmla="*/ 0 w 1209167"/>
              <a:gd name="connsiteY3" fmla="*/ 273122 h 1105978"/>
              <a:gd name="connsiteX4" fmla="*/ 303830 w 1209167"/>
              <a:gd name="connsiteY4" fmla="*/ 1105978 h 1105978"/>
              <a:gd name="connsiteX0" fmla="*/ 303830 w 1152038"/>
              <a:gd name="connsiteY0" fmla="*/ 1105978 h 1105978"/>
              <a:gd name="connsiteX1" fmla="*/ 1152038 w 1152038"/>
              <a:gd name="connsiteY1" fmla="*/ 840371 h 1105978"/>
              <a:gd name="connsiteX2" fmla="*/ 844209 w 1152038"/>
              <a:gd name="connsiteY2" fmla="*/ 0 h 1105978"/>
              <a:gd name="connsiteX3" fmla="*/ 0 w 1152038"/>
              <a:gd name="connsiteY3" fmla="*/ 273122 h 1105978"/>
              <a:gd name="connsiteX4" fmla="*/ 303830 w 1152038"/>
              <a:gd name="connsiteY4" fmla="*/ 1105978 h 1105978"/>
              <a:gd name="connsiteX0" fmla="*/ 323993 w 1152038"/>
              <a:gd name="connsiteY0" fmla="*/ 1094143 h 1094143"/>
              <a:gd name="connsiteX1" fmla="*/ 1152038 w 1152038"/>
              <a:gd name="connsiteY1" fmla="*/ 840371 h 1094143"/>
              <a:gd name="connsiteX2" fmla="*/ 844209 w 1152038"/>
              <a:gd name="connsiteY2" fmla="*/ 0 h 1094143"/>
              <a:gd name="connsiteX3" fmla="*/ 0 w 1152038"/>
              <a:gd name="connsiteY3" fmla="*/ 273122 h 1094143"/>
              <a:gd name="connsiteX4" fmla="*/ 323993 w 1152038"/>
              <a:gd name="connsiteY4" fmla="*/ 1094143 h 1094143"/>
              <a:gd name="connsiteX0" fmla="*/ 323993 w 1174887"/>
              <a:gd name="connsiteY0" fmla="*/ 1094143 h 1094143"/>
              <a:gd name="connsiteX1" fmla="*/ 1174887 w 1174887"/>
              <a:gd name="connsiteY1" fmla="*/ 845610 h 1094143"/>
              <a:gd name="connsiteX2" fmla="*/ 1152038 w 1174887"/>
              <a:gd name="connsiteY2" fmla="*/ 840371 h 1094143"/>
              <a:gd name="connsiteX3" fmla="*/ 844209 w 1174887"/>
              <a:gd name="connsiteY3" fmla="*/ 0 h 1094143"/>
              <a:gd name="connsiteX4" fmla="*/ 0 w 1174887"/>
              <a:gd name="connsiteY4" fmla="*/ 273122 h 1094143"/>
              <a:gd name="connsiteX5" fmla="*/ 323993 w 1174887"/>
              <a:gd name="connsiteY5" fmla="*/ 1094143 h 1094143"/>
              <a:gd name="connsiteX0" fmla="*/ 323993 w 1175563"/>
              <a:gd name="connsiteY0" fmla="*/ 1094143 h 1094143"/>
              <a:gd name="connsiteX1" fmla="*/ 1174887 w 1175563"/>
              <a:gd name="connsiteY1" fmla="*/ 845610 h 1094143"/>
              <a:gd name="connsiteX2" fmla="*/ 1175563 w 1175563"/>
              <a:gd name="connsiteY2" fmla="*/ 810784 h 1094143"/>
              <a:gd name="connsiteX3" fmla="*/ 844209 w 1175563"/>
              <a:gd name="connsiteY3" fmla="*/ 0 h 1094143"/>
              <a:gd name="connsiteX4" fmla="*/ 0 w 1175563"/>
              <a:gd name="connsiteY4" fmla="*/ 273122 h 1094143"/>
              <a:gd name="connsiteX5" fmla="*/ 323993 w 1175563"/>
              <a:gd name="connsiteY5" fmla="*/ 1094143 h 1094143"/>
              <a:gd name="connsiteX0" fmla="*/ 323993 w 1182285"/>
              <a:gd name="connsiteY0" fmla="*/ 1094143 h 1094143"/>
              <a:gd name="connsiteX1" fmla="*/ 1174887 w 1182285"/>
              <a:gd name="connsiteY1" fmla="*/ 845610 h 1094143"/>
              <a:gd name="connsiteX2" fmla="*/ 1182285 w 1182285"/>
              <a:gd name="connsiteY2" fmla="*/ 804867 h 1094143"/>
              <a:gd name="connsiteX3" fmla="*/ 844209 w 1182285"/>
              <a:gd name="connsiteY3" fmla="*/ 0 h 1094143"/>
              <a:gd name="connsiteX4" fmla="*/ 0 w 1182285"/>
              <a:gd name="connsiteY4" fmla="*/ 273122 h 1094143"/>
              <a:gd name="connsiteX5" fmla="*/ 323993 w 1182285"/>
              <a:gd name="connsiteY5" fmla="*/ 1094143 h 1094143"/>
              <a:gd name="connsiteX0" fmla="*/ 323993 w 1174888"/>
              <a:gd name="connsiteY0" fmla="*/ 1094143 h 1094143"/>
              <a:gd name="connsiteX1" fmla="*/ 1174887 w 1174888"/>
              <a:gd name="connsiteY1" fmla="*/ 845610 h 1094143"/>
              <a:gd name="connsiteX2" fmla="*/ 1152040 w 1174888"/>
              <a:gd name="connsiteY2" fmla="*/ 713147 h 1094143"/>
              <a:gd name="connsiteX3" fmla="*/ 844209 w 1174888"/>
              <a:gd name="connsiteY3" fmla="*/ 0 h 1094143"/>
              <a:gd name="connsiteX4" fmla="*/ 0 w 1174888"/>
              <a:gd name="connsiteY4" fmla="*/ 273122 h 1094143"/>
              <a:gd name="connsiteX5" fmla="*/ 323993 w 117488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64808"/>
              <a:gd name="connsiteY0" fmla="*/ 1094143 h 1094143"/>
              <a:gd name="connsiteX1" fmla="*/ 1164806 w 1164808"/>
              <a:gd name="connsiteY1" fmla="*/ 857445 h 1094143"/>
              <a:gd name="connsiteX2" fmla="*/ 1152040 w 1164808"/>
              <a:gd name="connsiteY2" fmla="*/ 713147 h 1094143"/>
              <a:gd name="connsiteX3" fmla="*/ 844209 w 1164808"/>
              <a:gd name="connsiteY3" fmla="*/ 0 h 1094143"/>
              <a:gd name="connsiteX4" fmla="*/ 0 w 1164808"/>
              <a:gd name="connsiteY4" fmla="*/ 273122 h 1094143"/>
              <a:gd name="connsiteX5" fmla="*/ 323993 w 1164808"/>
              <a:gd name="connsiteY5" fmla="*/ 1094143 h 1094143"/>
              <a:gd name="connsiteX0" fmla="*/ 323993 w 1189005"/>
              <a:gd name="connsiteY0" fmla="*/ 1094143 h 1094143"/>
              <a:gd name="connsiteX1" fmla="*/ 1164806 w 1189005"/>
              <a:gd name="connsiteY1" fmla="*/ 857445 h 1094143"/>
              <a:gd name="connsiteX2" fmla="*/ 1189005 w 1189005"/>
              <a:gd name="connsiteY2" fmla="*/ 807826 h 1094143"/>
              <a:gd name="connsiteX3" fmla="*/ 844209 w 1189005"/>
              <a:gd name="connsiteY3" fmla="*/ 0 h 1094143"/>
              <a:gd name="connsiteX4" fmla="*/ 0 w 1189005"/>
              <a:gd name="connsiteY4" fmla="*/ 273122 h 1094143"/>
              <a:gd name="connsiteX5" fmla="*/ 323993 w 1189005"/>
              <a:gd name="connsiteY5" fmla="*/ 1094143 h 1094143"/>
              <a:gd name="connsiteX0" fmla="*/ 323993 w 1189257"/>
              <a:gd name="connsiteY0" fmla="*/ 1094143 h 1094143"/>
              <a:gd name="connsiteX1" fmla="*/ 1164806 w 1189257"/>
              <a:gd name="connsiteY1" fmla="*/ 857445 h 1094143"/>
              <a:gd name="connsiteX2" fmla="*/ 1189005 w 1189257"/>
              <a:gd name="connsiteY2" fmla="*/ 807826 h 1094143"/>
              <a:gd name="connsiteX3" fmla="*/ 844209 w 1189257"/>
              <a:gd name="connsiteY3" fmla="*/ 0 h 1094143"/>
              <a:gd name="connsiteX4" fmla="*/ 0 w 1189257"/>
              <a:gd name="connsiteY4" fmla="*/ 273122 h 1094143"/>
              <a:gd name="connsiteX5" fmla="*/ 323993 w 1189257"/>
              <a:gd name="connsiteY5" fmla="*/ 1094143 h 1094143"/>
              <a:gd name="connsiteX0" fmla="*/ 323993 w 1189257"/>
              <a:gd name="connsiteY0" fmla="*/ 1097101 h 1097101"/>
              <a:gd name="connsiteX1" fmla="*/ 1164806 w 1189257"/>
              <a:gd name="connsiteY1" fmla="*/ 860403 h 1097101"/>
              <a:gd name="connsiteX2" fmla="*/ 1189005 w 1189257"/>
              <a:gd name="connsiteY2" fmla="*/ 810784 h 1097101"/>
              <a:gd name="connsiteX3" fmla="*/ 871094 w 1189257"/>
              <a:gd name="connsiteY3" fmla="*/ 0 h 1097101"/>
              <a:gd name="connsiteX4" fmla="*/ 0 w 1189257"/>
              <a:gd name="connsiteY4" fmla="*/ 276080 h 1097101"/>
              <a:gd name="connsiteX5" fmla="*/ 323993 w 1189257"/>
              <a:gd name="connsiteY5" fmla="*/ 1097101 h 1097101"/>
              <a:gd name="connsiteX0" fmla="*/ 327354 w 1192618"/>
              <a:gd name="connsiteY0" fmla="*/ 1097101 h 1097101"/>
              <a:gd name="connsiteX1" fmla="*/ 1168167 w 1192618"/>
              <a:gd name="connsiteY1" fmla="*/ 860403 h 1097101"/>
              <a:gd name="connsiteX2" fmla="*/ 1192366 w 1192618"/>
              <a:gd name="connsiteY2" fmla="*/ 810784 h 1097101"/>
              <a:gd name="connsiteX3" fmla="*/ 874455 w 1192618"/>
              <a:gd name="connsiteY3" fmla="*/ 0 h 1097101"/>
              <a:gd name="connsiteX4" fmla="*/ 0 w 1192618"/>
              <a:gd name="connsiteY4" fmla="*/ 258328 h 1097101"/>
              <a:gd name="connsiteX5" fmla="*/ 327354 w 1192618"/>
              <a:gd name="connsiteY5" fmla="*/ 1097101 h 1097101"/>
              <a:gd name="connsiteX0" fmla="*/ 327354 w 1192618"/>
              <a:gd name="connsiteY0" fmla="*/ 1088224 h 1088224"/>
              <a:gd name="connsiteX1" fmla="*/ 1168167 w 1192618"/>
              <a:gd name="connsiteY1" fmla="*/ 851526 h 1088224"/>
              <a:gd name="connsiteX2" fmla="*/ 1192366 w 1192618"/>
              <a:gd name="connsiteY2" fmla="*/ 801907 h 1088224"/>
              <a:gd name="connsiteX3" fmla="*/ 857652 w 1192618"/>
              <a:gd name="connsiteY3" fmla="*/ 0 h 1088224"/>
              <a:gd name="connsiteX4" fmla="*/ 0 w 1192618"/>
              <a:gd name="connsiteY4" fmla="*/ 249451 h 1088224"/>
              <a:gd name="connsiteX5" fmla="*/ 327354 w 1192618"/>
              <a:gd name="connsiteY5" fmla="*/ 1088224 h 1088224"/>
              <a:gd name="connsiteX0" fmla="*/ 327354 w 1192490"/>
              <a:gd name="connsiteY0" fmla="*/ 1088224 h 1088224"/>
              <a:gd name="connsiteX1" fmla="*/ 1137922 w 1192490"/>
              <a:gd name="connsiteY1" fmla="*/ 851526 h 1088224"/>
              <a:gd name="connsiteX2" fmla="*/ 1192366 w 1192490"/>
              <a:gd name="connsiteY2" fmla="*/ 801907 h 1088224"/>
              <a:gd name="connsiteX3" fmla="*/ 857652 w 1192490"/>
              <a:gd name="connsiteY3" fmla="*/ 0 h 1088224"/>
              <a:gd name="connsiteX4" fmla="*/ 0 w 1192490"/>
              <a:gd name="connsiteY4" fmla="*/ 249451 h 1088224"/>
              <a:gd name="connsiteX5" fmla="*/ 327354 w 1192490"/>
              <a:gd name="connsiteY5" fmla="*/ 1088224 h 1088224"/>
              <a:gd name="connsiteX0" fmla="*/ 327354 w 1179084"/>
              <a:gd name="connsiteY0" fmla="*/ 1088224 h 1088224"/>
              <a:gd name="connsiteX1" fmla="*/ 1137922 w 1179084"/>
              <a:gd name="connsiteY1" fmla="*/ 851526 h 1088224"/>
              <a:gd name="connsiteX2" fmla="*/ 1178924 w 1179084"/>
              <a:gd name="connsiteY2" fmla="*/ 810783 h 1088224"/>
              <a:gd name="connsiteX3" fmla="*/ 857652 w 1179084"/>
              <a:gd name="connsiteY3" fmla="*/ 0 h 1088224"/>
              <a:gd name="connsiteX4" fmla="*/ 0 w 1179084"/>
              <a:gd name="connsiteY4" fmla="*/ 249451 h 1088224"/>
              <a:gd name="connsiteX5" fmla="*/ 327354 w 1179084"/>
              <a:gd name="connsiteY5" fmla="*/ 1088224 h 1088224"/>
              <a:gd name="connsiteX0" fmla="*/ 323993 w 1179084"/>
              <a:gd name="connsiteY0" fmla="*/ 1076389 h 1076389"/>
              <a:gd name="connsiteX1" fmla="*/ 1137922 w 1179084"/>
              <a:gd name="connsiteY1" fmla="*/ 851526 h 1076389"/>
              <a:gd name="connsiteX2" fmla="*/ 1178924 w 1179084"/>
              <a:gd name="connsiteY2" fmla="*/ 810783 h 1076389"/>
              <a:gd name="connsiteX3" fmla="*/ 857652 w 1179084"/>
              <a:gd name="connsiteY3" fmla="*/ 0 h 1076389"/>
              <a:gd name="connsiteX4" fmla="*/ 0 w 1179084"/>
              <a:gd name="connsiteY4" fmla="*/ 249451 h 1076389"/>
              <a:gd name="connsiteX5" fmla="*/ 323993 w 1179084"/>
              <a:gd name="connsiteY5" fmla="*/ 1076389 h 1076389"/>
              <a:gd name="connsiteX0" fmla="*/ 323993 w 1179006"/>
              <a:gd name="connsiteY0" fmla="*/ 1076389 h 1076389"/>
              <a:gd name="connsiteX1" fmla="*/ 1094233 w 1179006"/>
              <a:gd name="connsiteY1" fmla="*/ 857444 h 1076389"/>
              <a:gd name="connsiteX2" fmla="*/ 1178924 w 1179006"/>
              <a:gd name="connsiteY2" fmla="*/ 810783 h 1076389"/>
              <a:gd name="connsiteX3" fmla="*/ 857652 w 1179006"/>
              <a:gd name="connsiteY3" fmla="*/ 0 h 1076389"/>
              <a:gd name="connsiteX4" fmla="*/ 0 w 1179006"/>
              <a:gd name="connsiteY4" fmla="*/ 249451 h 1076389"/>
              <a:gd name="connsiteX5" fmla="*/ 323993 w 1179006"/>
              <a:gd name="connsiteY5" fmla="*/ 1076389 h 1076389"/>
              <a:gd name="connsiteX0" fmla="*/ 323993 w 1178924"/>
              <a:gd name="connsiteY0" fmla="*/ 1076389 h 1076389"/>
              <a:gd name="connsiteX1" fmla="*/ 1094233 w 1178924"/>
              <a:gd name="connsiteY1" fmla="*/ 857444 h 1076389"/>
              <a:gd name="connsiteX2" fmla="*/ 1178924 w 1178924"/>
              <a:gd name="connsiteY2" fmla="*/ 810783 h 1076389"/>
              <a:gd name="connsiteX3" fmla="*/ 857652 w 1178924"/>
              <a:gd name="connsiteY3" fmla="*/ 0 h 1076389"/>
              <a:gd name="connsiteX4" fmla="*/ 0 w 1178924"/>
              <a:gd name="connsiteY4" fmla="*/ 249451 h 1076389"/>
              <a:gd name="connsiteX5" fmla="*/ 323993 w 1178924"/>
              <a:gd name="connsiteY5" fmla="*/ 1076389 h 1076389"/>
              <a:gd name="connsiteX0" fmla="*/ 323993 w 1185646"/>
              <a:gd name="connsiteY0" fmla="*/ 1076389 h 1076389"/>
              <a:gd name="connsiteX1" fmla="*/ 1094233 w 1185646"/>
              <a:gd name="connsiteY1" fmla="*/ 857444 h 1076389"/>
              <a:gd name="connsiteX2" fmla="*/ 1185646 w 1185646"/>
              <a:gd name="connsiteY2" fmla="*/ 831494 h 1076389"/>
              <a:gd name="connsiteX3" fmla="*/ 857652 w 1185646"/>
              <a:gd name="connsiteY3" fmla="*/ 0 h 1076389"/>
              <a:gd name="connsiteX4" fmla="*/ 0 w 1185646"/>
              <a:gd name="connsiteY4" fmla="*/ 249451 h 1076389"/>
              <a:gd name="connsiteX5" fmla="*/ 323993 w 1185646"/>
              <a:gd name="connsiteY5" fmla="*/ 1076389 h 1076389"/>
              <a:gd name="connsiteX0" fmla="*/ 308311 w 1185646"/>
              <a:gd name="connsiteY0" fmla="*/ 1026954 h 1026954"/>
              <a:gd name="connsiteX1" fmla="*/ 1094233 w 1185646"/>
              <a:gd name="connsiteY1" fmla="*/ 857444 h 1026954"/>
              <a:gd name="connsiteX2" fmla="*/ 1185646 w 1185646"/>
              <a:gd name="connsiteY2" fmla="*/ 831494 h 1026954"/>
              <a:gd name="connsiteX3" fmla="*/ 857652 w 1185646"/>
              <a:gd name="connsiteY3" fmla="*/ 0 h 1026954"/>
              <a:gd name="connsiteX4" fmla="*/ 0 w 1185646"/>
              <a:gd name="connsiteY4" fmla="*/ 249451 h 1026954"/>
              <a:gd name="connsiteX5" fmla="*/ 308311 w 1185646"/>
              <a:gd name="connsiteY5" fmla="*/ 1026954 h 1026954"/>
              <a:gd name="connsiteX0" fmla="*/ 308311 w 1185646"/>
              <a:gd name="connsiteY0" fmla="*/ 1026954 h 1051912"/>
              <a:gd name="connsiteX1" fmla="*/ 412038 w 1185646"/>
              <a:gd name="connsiteY1" fmla="*/ 1045003 h 1051912"/>
              <a:gd name="connsiteX2" fmla="*/ 1094233 w 1185646"/>
              <a:gd name="connsiteY2" fmla="*/ 857444 h 1051912"/>
              <a:gd name="connsiteX3" fmla="*/ 1185646 w 1185646"/>
              <a:gd name="connsiteY3" fmla="*/ 831494 h 1051912"/>
              <a:gd name="connsiteX4" fmla="*/ 857652 w 1185646"/>
              <a:gd name="connsiteY4" fmla="*/ 0 h 1051912"/>
              <a:gd name="connsiteX5" fmla="*/ 0 w 1185646"/>
              <a:gd name="connsiteY5" fmla="*/ 249451 h 1051912"/>
              <a:gd name="connsiteX6" fmla="*/ 308311 w 1185646"/>
              <a:gd name="connsiteY6" fmla="*/ 1026954 h 1051912"/>
              <a:gd name="connsiteX0" fmla="*/ 308311 w 1185646"/>
              <a:gd name="connsiteY0" fmla="*/ 1026954 h 1045003"/>
              <a:gd name="connsiteX1" fmla="*/ 412038 w 1185646"/>
              <a:gd name="connsiteY1" fmla="*/ 1045003 h 1045003"/>
              <a:gd name="connsiteX2" fmla="*/ 1094233 w 1185646"/>
              <a:gd name="connsiteY2" fmla="*/ 857444 h 1045003"/>
              <a:gd name="connsiteX3" fmla="*/ 1185646 w 1185646"/>
              <a:gd name="connsiteY3" fmla="*/ 831494 h 1045003"/>
              <a:gd name="connsiteX4" fmla="*/ 857652 w 1185646"/>
              <a:gd name="connsiteY4" fmla="*/ 0 h 1045003"/>
              <a:gd name="connsiteX5" fmla="*/ 0 w 1185646"/>
              <a:gd name="connsiteY5" fmla="*/ 249451 h 1045003"/>
              <a:gd name="connsiteX6" fmla="*/ 308311 w 1185646"/>
              <a:gd name="connsiteY6" fmla="*/ 1026954 h 1045003"/>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185646"/>
              <a:gd name="connsiteY0" fmla="*/ 1026954 h 1103718"/>
              <a:gd name="connsiteX1" fmla="*/ 383809 w 1185646"/>
              <a:gd name="connsiteY1" fmla="*/ 1055989 h 1103718"/>
              <a:gd name="connsiteX2" fmla="*/ 1094233 w 1185646"/>
              <a:gd name="connsiteY2" fmla="*/ 857444 h 1103718"/>
              <a:gd name="connsiteX3" fmla="*/ 1185646 w 1185646"/>
              <a:gd name="connsiteY3" fmla="*/ 831494 h 1103718"/>
              <a:gd name="connsiteX4" fmla="*/ 857652 w 1185646"/>
              <a:gd name="connsiteY4" fmla="*/ 0 h 1103718"/>
              <a:gd name="connsiteX5" fmla="*/ 0 w 1185646"/>
              <a:gd name="connsiteY5" fmla="*/ 249451 h 1103718"/>
              <a:gd name="connsiteX6" fmla="*/ 308311 w 1185646"/>
              <a:gd name="connsiteY6" fmla="*/ 1026954 h 1103718"/>
              <a:gd name="connsiteX0" fmla="*/ 308311 w 1185646"/>
              <a:gd name="connsiteY0" fmla="*/ 1026954 h 1092524"/>
              <a:gd name="connsiteX1" fmla="*/ 383809 w 1185646"/>
              <a:gd name="connsiteY1" fmla="*/ 1055989 h 1092524"/>
              <a:gd name="connsiteX2" fmla="*/ 1094233 w 1185646"/>
              <a:gd name="connsiteY2" fmla="*/ 857444 h 1092524"/>
              <a:gd name="connsiteX3" fmla="*/ 1185646 w 1185646"/>
              <a:gd name="connsiteY3" fmla="*/ 831494 h 1092524"/>
              <a:gd name="connsiteX4" fmla="*/ 857652 w 1185646"/>
              <a:gd name="connsiteY4" fmla="*/ 0 h 1092524"/>
              <a:gd name="connsiteX5" fmla="*/ 0 w 1185646"/>
              <a:gd name="connsiteY5" fmla="*/ 249451 h 1092524"/>
              <a:gd name="connsiteX6" fmla="*/ 308311 w 1185646"/>
              <a:gd name="connsiteY6" fmla="*/ 1026954 h 1092524"/>
              <a:gd name="connsiteX0" fmla="*/ 308311 w 1185646"/>
              <a:gd name="connsiteY0" fmla="*/ 1026954 h 1055989"/>
              <a:gd name="connsiteX1" fmla="*/ 383809 w 1185646"/>
              <a:gd name="connsiteY1" fmla="*/ 1055989 h 1055989"/>
              <a:gd name="connsiteX2" fmla="*/ 1094233 w 1185646"/>
              <a:gd name="connsiteY2" fmla="*/ 857444 h 1055989"/>
              <a:gd name="connsiteX3" fmla="*/ 1185646 w 1185646"/>
              <a:gd name="connsiteY3" fmla="*/ 831494 h 1055989"/>
              <a:gd name="connsiteX4" fmla="*/ 857652 w 1185646"/>
              <a:gd name="connsiteY4" fmla="*/ 0 h 1055989"/>
              <a:gd name="connsiteX5" fmla="*/ 0 w 1185646"/>
              <a:gd name="connsiteY5" fmla="*/ 249451 h 1055989"/>
              <a:gd name="connsiteX6" fmla="*/ 308311 w 1185646"/>
              <a:gd name="connsiteY6" fmla="*/ 1026954 h 1055989"/>
              <a:gd name="connsiteX0" fmla="*/ 308311 w 1772179"/>
              <a:gd name="connsiteY0" fmla="*/ 1026954 h 1055989"/>
              <a:gd name="connsiteX1" fmla="*/ 383809 w 1772179"/>
              <a:gd name="connsiteY1" fmla="*/ 1055989 h 1055989"/>
              <a:gd name="connsiteX2" fmla="*/ 1094233 w 1772179"/>
              <a:gd name="connsiteY2" fmla="*/ 857444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026954 h 1055989"/>
              <a:gd name="connsiteX1" fmla="*/ 383809 w 1772179"/>
              <a:gd name="connsiteY1" fmla="*/ 1055989 h 1055989"/>
              <a:gd name="connsiteX2" fmla="*/ 1053458 w 1772179"/>
              <a:gd name="connsiteY2" fmla="*/ 854697 h 1055989"/>
              <a:gd name="connsiteX3" fmla="*/ 1772179 w 1772179"/>
              <a:gd name="connsiteY3" fmla="*/ 622769 h 1055989"/>
              <a:gd name="connsiteX4" fmla="*/ 857652 w 1772179"/>
              <a:gd name="connsiteY4" fmla="*/ 0 h 1055989"/>
              <a:gd name="connsiteX5" fmla="*/ 0 w 1772179"/>
              <a:gd name="connsiteY5" fmla="*/ 249451 h 1055989"/>
              <a:gd name="connsiteX6" fmla="*/ 308311 w 1772179"/>
              <a:gd name="connsiteY6" fmla="*/ 1026954 h 1055989"/>
              <a:gd name="connsiteX0" fmla="*/ 308311 w 1772179"/>
              <a:gd name="connsiteY0" fmla="*/ 1158781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6" fmla="*/ 308311 w 1772179"/>
              <a:gd name="connsiteY6" fmla="*/ 1158781 h 1187816"/>
              <a:gd name="connsiteX0" fmla="*/ 0 w 1772179"/>
              <a:gd name="connsiteY0" fmla="*/ 381278 h 1187816"/>
              <a:gd name="connsiteX1" fmla="*/ 383809 w 1772179"/>
              <a:gd name="connsiteY1" fmla="*/ 1187816 h 1187816"/>
              <a:gd name="connsiteX2" fmla="*/ 1053458 w 1772179"/>
              <a:gd name="connsiteY2" fmla="*/ 986524 h 1187816"/>
              <a:gd name="connsiteX3" fmla="*/ 1772179 w 1772179"/>
              <a:gd name="connsiteY3" fmla="*/ 754596 h 1187816"/>
              <a:gd name="connsiteX4" fmla="*/ 1318723 w 1772179"/>
              <a:gd name="connsiteY4" fmla="*/ 0 h 1187816"/>
              <a:gd name="connsiteX5" fmla="*/ 0 w 1772179"/>
              <a:gd name="connsiteY5" fmla="*/ 381278 h 1187816"/>
              <a:gd name="connsiteX0" fmla="*/ 0 w 1772179"/>
              <a:gd name="connsiteY0" fmla="*/ 381278 h 1196055"/>
              <a:gd name="connsiteX1" fmla="*/ 321078 w 1772179"/>
              <a:gd name="connsiteY1" fmla="*/ 1196055 h 1196055"/>
              <a:gd name="connsiteX2" fmla="*/ 1053458 w 1772179"/>
              <a:gd name="connsiteY2" fmla="*/ 986524 h 1196055"/>
              <a:gd name="connsiteX3" fmla="*/ 1772179 w 1772179"/>
              <a:gd name="connsiteY3" fmla="*/ 754596 h 1196055"/>
              <a:gd name="connsiteX4" fmla="*/ 1318723 w 1772179"/>
              <a:gd name="connsiteY4" fmla="*/ 0 h 1196055"/>
              <a:gd name="connsiteX5" fmla="*/ 0 w 1772179"/>
              <a:gd name="connsiteY5" fmla="*/ 381278 h 1196055"/>
              <a:gd name="connsiteX0" fmla="*/ 0 w 1558894"/>
              <a:gd name="connsiteY0" fmla="*/ 381278 h 1196055"/>
              <a:gd name="connsiteX1" fmla="*/ 321078 w 1558894"/>
              <a:gd name="connsiteY1" fmla="*/ 1196055 h 1196055"/>
              <a:gd name="connsiteX2" fmla="*/ 1053458 w 1558894"/>
              <a:gd name="connsiteY2" fmla="*/ 986524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196055"/>
              <a:gd name="connsiteX1" fmla="*/ 321078 w 1558894"/>
              <a:gd name="connsiteY1" fmla="*/ 1196055 h 1196055"/>
              <a:gd name="connsiteX2" fmla="*/ 1558894 w 1558894"/>
              <a:gd name="connsiteY2" fmla="*/ 831495 h 1196055"/>
              <a:gd name="connsiteX3" fmla="*/ 1318723 w 1558894"/>
              <a:gd name="connsiteY3" fmla="*/ 0 h 1196055"/>
              <a:gd name="connsiteX4" fmla="*/ 0 w 1558894"/>
              <a:gd name="connsiteY4" fmla="*/ 381278 h 1196055"/>
              <a:gd name="connsiteX0" fmla="*/ 0 w 1558894"/>
              <a:gd name="connsiteY0" fmla="*/ 381278 h 1196055"/>
              <a:gd name="connsiteX1" fmla="*/ 321078 w 1558894"/>
              <a:gd name="connsiteY1" fmla="*/ 1196055 h 1196055"/>
              <a:gd name="connsiteX2" fmla="*/ 1076984 w 1558894"/>
              <a:gd name="connsiteY2" fmla="*/ 979089 h 1196055"/>
              <a:gd name="connsiteX3" fmla="*/ 1558894 w 1558894"/>
              <a:gd name="connsiteY3" fmla="*/ 831495 h 1196055"/>
              <a:gd name="connsiteX4" fmla="*/ 1318723 w 1558894"/>
              <a:gd name="connsiteY4" fmla="*/ 0 h 1196055"/>
              <a:gd name="connsiteX5" fmla="*/ 0 w 1558894"/>
              <a:gd name="connsiteY5" fmla="*/ 381278 h 1196055"/>
              <a:gd name="connsiteX0" fmla="*/ 0 w 1558894"/>
              <a:gd name="connsiteY0" fmla="*/ 381278 h 1204294"/>
              <a:gd name="connsiteX1" fmla="*/ 321078 w 1558894"/>
              <a:gd name="connsiteY1" fmla="*/ 1204294 h 1204294"/>
              <a:gd name="connsiteX2" fmla="*/ 1076984 w 1558894"/>
              <a:gd name="connsiteY2" fmla="*/ 979089 h 1204294"/>
              <a:gd name="connsiteX3" fmla="*/ 1558894 w 1558894"/>
              <a:gd name="connsiteY3" fmla="*/ 831495 h 1204294"/>
              <a:gd name="connsiteX4" fmla="*/ 1318723 w 1558894"/>
              <a:gd name="connsiteY4" fmla="*/ 0 h 1204294"/>
              <a:gd name="connsiteX5" fmla="*/ 0 w 1558894"/>
              <a:gd name="connsiteY5" fmla="*/ 381278 h 1204294"/>
              <a:gd name="connsiteX0" fmla="*/ 0 w 1558894"/>
              <a:gd name="connsiteY0" fmla="*/ 345575 h 1168591"/>
              <a:gd name="connsiteX1" fmla="*/ 321078 w 1558894"/>
              <a:gd name="connsiteY1" fmla="*/ 1168591 h 1168591"/>
              <a:gd name="connsiteX2" fmla="*/ 1076984 w 1558894"/>
              <a:gd name="connsiteY2" fmla="*/ 943386 h 1168591"/>
              <a:gd name="connsiteX3" fmla="*/ 1558894 w 1558894"/>
              <a:gd name="connsiteY3" fmla="*/ 795792 h 1168591"/>
              <a:gd name="connsiteX4" fmla="*/ 1108575 w 1558894"/>
              <a:gd name="connsiteY4" fmla="*/ 0 h 1168591"/>
              <a:gd name="connsiteX5" fmla="*/ 0 w 1558894"/>
              <a:gd name="connsiteY5" fmla="*/ 345575 h 1168591"/>
              <a:gd name="connsiteX0" fmla="*/ 0 w 1568304"/>
              <a:gd name="connsiteY0" fmla="*/ 345575 h 1168591"/>
              <a:gd name="connsiteX1" fmla="*/ 321078 w 1568304"/>
              <a:gd name="connsiteY1" fmla="*/ 1168591 h 1168591"/>
              <a:gd name="connsiteX2" fmla="*/ 1076984 w 1568304"/>
              <a:gd name="connsiteY2" fmla="*/ 943386 h 1168591"/>
              <a:gd name="connsiteX3" fmla="*/ 1568304 w 1568304"/>
              <a:gd name="connsiteY3" fmla="*/ 798539 h 1168591"/>
              <a:gd name="connsiteX4" fmla="*/ 1108575 w 1568304"/>
              <a:gd name="connsiteY4" fmla="*/ 0 h 1168591"/>
              <a:gd name="connsiteX5" fmla="*/ 0 w 1568304"/>
              <a:gd name="connsiteY5" fmla="*/ 345575 h 1168591"/>
              <a:gd name="connsiteX0" fmla="*/ 0 w 1558894"/>
              <a:gd name="connsiteY0" fmla="*/ 375786 h 1168591"/>
              <a:gd name="connsiteX1" fmla="*/ 311668 w 1558894"/>
              <a:gd name="connsiteY1" fmla="*/ 1168591 h 1168591"/>
              <a:gd name="connsiteX2" fmla="*/ 1067574 w 1558894"/>
              <a:gd name="connsiteY2" fmla="*/ 943386 h 1168591"/>
              <a:gd name="connsiteX3" fmla="*/ 1558894 w 1558894"/>
              <a:gd name="connsiteY3" fmla="*/ 798539 h 1168591"/>
              <a:gd name="connsiteX4" fmla="*/ 1099165 w 1558894"/>
              <a:gd name="connsiteY4" fmla="*/ 0 h 1168591"/>
              <a:gd name="connsiteX5" fmla="*/ 0 w 1558894"/>
              <a:gd name="connsiteY5" fmla="*/ 375786 h 1168591"/>
              <a:gd name="connsiteX0" fmla="*/ 0 w 1558894"/>
              <a:gd name="connsiteY0" fmla="*/ 375786 h 1179577"/>
              <a:gd name="connsiteX1" fmla="*/ 339897 w 1558894"/>
              <a:gd name="connsiteY1" fmla="*/ 1179577 h 1179577"/>
              <a:gd name="connsiteX2" fmla="*/ 1067574 w 1558894"/>
              <a:gd name="connsiteY2" fmla="*/ 943386 h 1179577"/>
              <a:gd name="connsiteX3" fmla="*/ 1558894 w 1558894"/>
              <a:gd name="connsiteY3" fmla="*/ 798539 h 1179577"/>
              <a:gd name="connsiteX4" fmla="*/ 1099165 w 1558894"/>
              <a:gd name="connsiteY4" fmla="*/ 0 h 1179577"/>
              <a:gd name="connsiteX5" fmla="*/ 0 w 1558894"/>
              <a:gd name="connsiteY5" fmla="*/ 375786 h 1179577"/>
              <a:gd name="connsiteX0" fmla="*/ 0 w 1445979"/>
              <a:gd name="connsiteY0" fmla="*/ 375786 h 1179577"/>
              <a:gd name="connsiteX1" fmla="*/ 339897 w 1445979"/>
              <a:gd name="connsiteY1" fmla="*/ 1179577 h 1179577"/>
              <a:gd name="connsiteX2" fmla="*/ 1067574 w 1445979"/>
              <a:gd name="connsiteY2" fmla="*/ 943386 h 1179577"/>
              <a:gd name="connsiteX3" fmla="*/ 1445979 w 1445979"/>
              <a:gd name="connsiteY3" fmla="*/ 787554 h 1179577"/>
              <a:gd name="connsiteX4" fmla="*/ 1099165 w 1445979"/>
              <a:gd name="connsiteY4" fmla="*/ 0 h 1179577"/>
              <a:gd name="connsiteX5" fmla="*/ 0 w 1445979"/>
              <a:gd name="connsiteY5" fmla="*/ 375786 h 1179577"/>
              <a:gd name="connsiteX0" fmla="*/ 0 w 1445979"/>
              <a:gd name="connsiteY0" fmla="*/ 375786 h 1179577"/>
              <a:gd name="connsiteX1" fmla="*/ 339897 w 1445979"/>
              <a:gd name="connsiteY1" fmla="*/ 1179577 h 1179577"/>
              <a:gd name="connsiteX2" fmla="*/ 1445979 w 1445979"/>
              <a:gd name="connsiteY2" fmla="*/ 787554 h 1179577"/>
              <a:gd name="connsiteX3" fmla="*/ 1099165 w 1445979"/>
              <a:gd name="connsiteY3" fmla="*/ 0 h 1179577"/>
              <a:gd name="connsiteX4" fmla="*/ 0 w 1445979"/>
              <a:gd name="connsiteY4" fmla="*/ 375786 h 1179577"/>
              <a:gd name="connsiteX0" fmla="*/ 0 w 1445979"/>
              <a:gd name="connsiteY0" fmla="*/ 375786 h 1163099"/>
              <a:gd name="connsiteX1" fmla="*/ 339897 w 1445979"/>
              <a:gd name="connsiteY1" fmla="*/ 1163099 h 1163099"/>
              <a:gd name="connsiteX2" fmla="*/ 1445979 w 1445979"/>
              <a:gd name="connsiteY2" fmla="*/ 787554 h 1163099"/>
              <a:gd name="connsiteX3" fmla="*/ 1099165 w 1445979"/>
              <a:gd name="connsiteY3" fmla="*/ 0 h 1163099"/>
              <a:gd name="connsiteX4" fmla="*/ 0 w 1445979"/>
              <a:gd name="connsiteY4" fmla="*/ 375786 h 1163099"/>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34817 w 1480796"/>
              <a:gd name="connsiteY0" fmla="*/ 323605 h 1110918"/>
              <a:gd name="connsiteX1" fmla="*/ 374714 w 1480796"/>
              <a:gd name="connsiteY1" fmla="*/ 1110918 h 1110918"/>
              <a:gd name="connsiteX2" fmla="*/ 1480796 w 1480796"/>
              <a:gd name="connsiteY2" fmla="*/ 735373 h 1110918"/>
              <a:gd name="connsiteX3" fmla="*/ 1058706 w 1480796"/>
              <a:gd name="connsiteY3" fmla="*/ 0 h 1110918"/>
              <a:gd name="connsiteX4" fmla="*/ 126927 w 1480796"/>
              <a:gd name="connsiteY4" fmla="*/ 284251 h 1110918"/>
              <a:gd name="connsiteX5" fmla="*/ 34817 w 1480796"/>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92110 w 1445979"/>
              <a:gd name="connsiteY4" fmla="*/ 284251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51335 w 1445979"/>
              <a:gd name="connsiteY4" fmla="*/ 308969 h 1110918"/>
              <a:gd name="connsiteX5" fmla="*/ 0 w 1445979"/>
              <a:gd name="connsiteY5"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0 w 1445979"/>
              <a:gd name="connsiteY4" fmla="*/ 323605 h 1110918"/>
              <a:gd name="connsiteX0" fmla="*/ 0 w 1445979"/>
              <a:gd name="connsiteY0" fmla="*/ 323605 h 1110918"/>
              <a:gd name="connsiteX1" fmla="*/ 339897 w 1445979"/>
              <a:gd name="connsiteY1" fmla="*/ 1110918 h 1110918"/>
              <a:gd name="connsiteX2" fmla="*/ 1445979 w 1445979"/>
              <a:gd name="connsiteY2" fmla="*/ 735373 h 1110918"/>
              <a:gd name="connsiteX3" fmla="*/ 1023889 w 1445979"/>
              <a:gd name="connsiteY3" fmla="*/ 0 h 1110918"/>
              <a:gd name="connsiteX4" fmla="*/ 114065 w 1445979"/>
              <a:gd name="connsiteY4" fmla="*/ 278758 h 1110918"/>
              <a:gd name="connsiteX5" fmla="*/ 0 w 1445979"/>
              <a:gd name="connsiteY5" fmla="*/ 323605 h 1110918"/>
              <a:gd name="connsiteX0" fmla="*/ 0 w 1364429"/>
              <a:gd name="connsiteY0" fmla="*/ 323605 h 1110918"/>
              <a:gd name="connsiteX1" fmla="*/ 339897 w 1364429"/>
              <a:gd name="connsiteY1" fmla="*/ 1110918 h 1110918"/>
              <a:gd name="connsiteX2" fmla="*/ 1364429 w 1364429"/>
              <a:gd name="connsiteY2" fmla="*/ 801286 h 1110918"/>
              <a:gd name="connsiteX3" fmla="*/ 1023889 w 1364429"/>
              <a:gd name="connsiteY3" fmla="*/ 0 h 1110918"/>
              <a:gd name="connsiteX4" fmla="*/ 114065 w 1364429"/>
              <a:gd name="connsiteY4" fmla="*/ 278758 h 1110918"/>
              <a:gd name="connsiteX5" fmla="*/ 0 w 1364429"/>
              <a:gd name="connsiteY5" fmla="*/ 323605 h 1110918"/>
              <a:gd name="connsiteX0" fmla="*/ 0 w 1364429"/>
              <a:gd name="connsiteY0" fmla="*/ 191778 h 979091"/>
              <a:gd name="connsiteX1" fmla="*/ 339897 w 1364429"/>
              <a:gd name="connsiteY1" fmla="*/ 979091 h 979091"/>
              <a:gd name="connsiteX2" fmla="*/ 1364429 w 1364429"/>
              <a:gd name="connsiteY2" fmla="*/ 669459 h 979091"/>
              <a:gd name="connsiteX3" fmla="*/ 998796 w 1364429"/>
              <a:gd name="connsiteY3" fmla="*/ 0 h 979091"/>
              <a:gd name="connsiteX4" fmla="*/ 114065 w 1364429"/>
              <a:gd name="connsiteY4" fmla="*/ 146931 h 979091"/>
              <a:gd name="connsiteX5" fmla="*/ 0 w 1364429"/>
              <a:gd name="connsiteY5" fmla="*/ 191778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41925 w 1292289"/>
              <a:gd name="connsiteY4" fmla="*/ 146931 h 979091"/>
              <a:gd name="connsiteX5" fmla="*/ 0 w 1292289"/>
              <a:gd name="connsiteY5" fmla="*/ 276916 h 979091"/>
              <a:gd name="connsiteX0" fmla="*/ 0 w 1292289"/>
              <a:gd name="connsiteY0" fmla="*/ 290742 h 992917"/>
              <a:gd name="connsiteX1" fmla="*/ 267757 w 1292289"/>
              <a:gd name="connsiteY1" fmla="*/ 992917 h 992917"/>
              <a:gd name="connsiteX2" fmla="*/ 1292289 w 1292289"/>
              <a:gd name="connsiteY2" fmla="*/ 683285 h 992917"/>
              <a:gd name="connsiteX3" fmla="*/ 926656 w 1292289"/>
              <a:gd name="connsiteY3" fmla="*/ 13826 h 992917"/>
              <a:gd name="connsiteX4" fmla="*/ 0 w 1292289"/>
              <a:gd name="connsiteY4" fmla="*/ 290742 h 992917"/>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0 w 1292289"/>
              <a:gd name="connsiteY4" fmla="*/ 276916 h 979091"/>
              <a:gd name="connsiteX0" fmla="*/ 0 w 1292289"/>
              <a:gd name="connsiteY0" fmla="*/ 276916 h 979091"/>
              <a:gd name="connsiteX1" fmla="*/ 267757 w 1292289"/>
              <a:gd name="connsiteY1" fmla="*/ 979091 h 979091"/>
              <a:gd name="connsiteX2" fmla="*/ 1292289 w 1292289"/>
              <a:gd name="connsiteY2" fmla="*/ 669459 h 979091"/>
              <a:gd name="connsiteX3" fmla="*/ 926656 w 1292289"/>
              <a:gd name="connsiteY3" fmla="*/ 0 h 979091"/>
              <a:gd name="connsiteX4" fmla="*/ 82699 w 1292289"/>
              <a:gd name="connsiteY4" fmla="*/ 245801 h 979091"/>
              <a:gd name="connsiteX5" fmla="*/ 0 w 1292289"/>
              <a:gd name="connsiteY5" fmla="*/ 276916 h 979091"/>
              <a:gd name="connsiteX0" fmla="*/ 0 w 5540982"/>
              <a:gd name="connsiteY0" fmla="*/ 0 h 1706861"/>
              <a:gd name="connsiteX1" fmla="*/ 4516450 w 5540982"/>
              <a:gd name="connsiteY1" fmla="*/ 1706861 h 1706861"/>
              <a:gd name="connsiteX2" fmla="*/ 5540982 w 5540982"/>
              <a:gd name="connsiteY2" fmla="*/ 1397229 h 1706861"/>
              <a:gd name="connsiteX3" fmla="*/ 5175349 w 5540982"/>
              <a:gd name="connsiteY3" fmla="*/ 727770 h 1706861"/>
              <a:gd name="connsiteX4" fmla="*/ 4331392 w 5540982"/>
              <a:gd name="connsiteY4" fmla="*/ 973571 h 1706861"/>
              <a:gd name="connsiteX5" fmla="*/ 0 w 5540982"/>
              <a:gd name="connsiteY5" fmla="*/ 0 h 1706861"/>
              <a:gd name="connsiteX0" fmla="*/ 0 w 5540982"/>
              <a:gd name="connsiteY0" fmla="*/ 238981 h 1945842"/>
              <a:gd name="connsiteX1" fmla="*/ 4516450 w 5540982"/>
              <a:gd name="connsiteY1" fmla="*/ 1945842 h 1945842"/>
              <a:gd name="connsiteX2" fmla="*/ 5540982 w 5540982"/>
              <a:gd name="connsiteY2" fmla="*/ 1636210 h 1945842"/>
              <a:gd name="connsiteX3" fmla="*/ 5175349 w 5540982"/>
              <a:gd name="connsiteY3" fmla="*/ 966751 h 1945842"/>
              <a:gd name="connsiteX4" fmla="*/ 1115091 w 5540982"/>
              <a:gd name="connsiteY4" fmla="*/ 0 h 1945842"/>
              <a:gd name="connsiteX5" fmla="*/ 0 w 5540982"/>
              <a:gd name="connsiteY5" fmla="*/ 238981 h 1945842"/>
              <a:gd name="connsiteX0" fmla="*/ 0 w 5540982"/>
              <a:gd name="connsiteY0" fmla="*/ 238981 h 1945842"/>
              <a:gd name="connsiteX1" fmla="*/ 4516450 w 5540982"/>
              <a:gd name="connsiteY1" fmla="*/ 1945842 h 1945842"/>
              <a:gd name="connsiteX2" fmla="*/ 5540982 w 5540982"/>
              <a:gd name="connsiteY2" fmla="*/ 1636210 h 1945842"/>
              <a:gd name="connsiteX3" fmla="*/ 1469324 w 5540982"/>
              <a:gd name="connsiteY3" fmla="*/ 631855 h 1945842"/>
              <a:gd name="connsiteX4" fmla="*/ 1115091 w 5540982"/>
              <a:gd name="connsiteY4" fmla="*/ 0 h 1945842"/>
              <a:gd name="connsiteX5" fmla="*/ 0 w 5540982"/>
              <a:gd name="connsiteY5" fmla="*/ 238981 h 1945842"/>
              <a:gd name="connsiteX0" fmla="*/ 0 w 4516450"/>
              <a:gd name="connsiteY0" fmla="*/ 238981 h 1945842"/>
              <a:gd name="connsiteX1" fmla="*/ 4516450 w 4516450"/>
              <a:gd name="connsiteY1" fmla="*/ 1945842 h 1945842"/>
              <a:gd name="connsiteX2" fmla="*/ 1469324 w 4516450"/>
              <a:gd name="connsiteY2" fmla="*/ 631855 h 1945842"/>
              <a:gd name="connsiteX3" fmla="*/ 1115091 w 4516450"/>
              <a:gd name="connsiteY3" fmla="*/ 0 h 1945842"/>
              <a:gd name="connsiteX4" fmla="*/ 0 w 4516450"/>
              <a:gd name="connsiteY4" fmla="*/ 238981 h 1945842"/>
              <a:gd name="connsiteX0" fmla="*/ 0 w 1469324"/>
              <a:gd name="connsiteY0" fmla="*/ 238981 h 1045089"/>
              <a:gd name="connsiteX1" fmla="*/ 294228 w 1469324"/>
              <a:gd name="connsiteY1" fmla="*/ 1045089 h 1045089"/>
              <a:gd name="connsiteX2" fmla="*/ 1469324 w 1469324"/>
              <a:gd name="connsiteY2" fmla="*/ 631855 h 1045089"/>
              <a:gd name="connsiteX3" fmla="*/ 1115091 w 1469324"/>
              <a:gd name="connsiteY3" fmla="*/ 0 h 1045089"/>
              <a:gd name="connsiteX4" fmla="*/ 0 w 1469324"/>
              <a:gd name="connsiteY4" fmla="*/ 238981 h 1045089"/>
              <a:gd name="connsiteX0" fmla="*/ 0 w 1445736"/>
              <a:gd name="connsiteY0" fmla="*/ 252579 h 1045089"/>
              <a:gd name="connsiteX1" fmla="*/ 270640 w 1445736"/>
              <a:gd name="connsiteY1" fmla="*/ 1045089 h 1045089"/>
              <a:gd name="connsiteX2" fmla="*/ 1445736 w 1445736"/>
              <a:gd name="connsiteY2" fmla="*/ 631855 h 1045089"/>
              <a:gd name="connsiteX3" fmla="*/ 1091503 w 1445736"/>
              <a:gd name="connsiteY3" fmla="*/ 0 h 1045089"/>
              <a:gd name="connsiteX4" fmla="*/ 0 w 1445736"/>
              <a:gd name="connsiteY4" fmla="*/ 252579 h 1045089"/>
              <a:gd name="connsiteX0" fmla="*/ 0 w 1445736"/>
              <a:gd name="connsiteY0" fmla="*/ 286574 h 1079084"/>
              <a:gd name="connsiteX1" fmla="*/ 270640 w 1445736"/>
              <a:gd name="connsiteY1" fmla="*/ 1079084 h 1079084"/>
              <a:gd name="connsiteX2" fmla="*/ 1445736 w 1445736"/>
              <a:gd name="connsiteY2" fmla="*/ 665850 h 1079084"/>
              <a:gd name="connsiteX3" fmla="*/ 1146542 w 1445736"/>
              <a:gd name="connsiteY3" fmla="*/ 0 h 1079084"/>
              <a:gd name="connsiteX4" fmla="*/ 0 w 1445736"/>
              <a:gd name="connsiteY4" fmla="*/ 286574 h 1079084"/>
              <a:gd name="connsiteX0" fmla="*/ 0 w 1422148"/>
              <a:gd name="connsiteY0" fmla="*/ 286574 h 1079084"/>
              <a:gd name="connsiteX1" fmla="*/ 270640 w 1422148"/>
              <a:gd name="connsiteY1" fmla="*/ 1079084 h 1079084"/>
              <a:gd name="connsiteX2" fmla="*/ 1422148 w 1422148"/>
              <a:gd name="connsiteY2" fmla="*/ 679448 h 1079084"/>
              <a:gd name="connsiteX3" fmla="*/ 1146542 w 1422148"/>
              <a:gd name="connsiteY3" fmla="*/ 0 h 1079084"/>
              <a:gd name="connsiteX4" fmla="*/ 0 w 1422148"/>
              <a:gd name="connsiteY4"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79448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88300 w 1422148"/>
              <a:gd name="connsiteY2" fmla="*/ 796047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9084"/>
              <a:gd name="connsiteX1" fmla="*/ 270640 w 1422148"/>
              <a:gd name="connsiteY1" fmla="*/ 1079084 h 1079084"/>
              <a:gd name="connsiteX2" fmla="*/ 1377023 w 1422148"/>
              <a:gd name="connsiteY2" fmla="*/ 792742 h 1079084"/>
              <a:gd name="connsiteX3" fmla="*/ 1422148 w 1422148"/>
              <a:gd name="connsiteY3" fmla="*/ 693046 h 1079084"/>
              <a:gd name="connsiteX4" fmla="*/ 1146542 w 1422148"/>
              <a:gd name="connsiteY4" fmla="*/ 0 h 1079084"/>
              <a:gd name="connsiteX5" fmla="*/ 0 w 1422148"/>
              <a:gd name="connsiteY5" fmla="*/ 286574 h 1079084"/>
              <a:gd name="connsiteX0" fmla="*/ 0 w 1422148"/>
              <a:gd name="connsiteY0" fmla="*/ 286574 h 1076649"/>
              <a:gd name="connsiteX1" fmla="*/ 259540 w 1422148"/>
              <a:gd name="connsiteY1" fmla="*/ 1076649 h 1076649"/>
              <a:gd name="connsiteX2" fmla="*/ 1377023 w 1422148"/>
              <a:gd name="connsiteY2" fmla="*/ 792742 h 1076649"/>
              <a:gd name="connsiteX3" fmla="*/ 1422148 w 1422148"/>
              <a:gd name="connsiteY3" fmla="*/ 693046 h 1076649"/>
              <a:gd name="connsiteX4" fmla="*/ 1146542 w 1422148"/>
              <a:gd name="connsiteY4" fmla="*/ 0 h 1076649"/>
              <a:gd name="connsiteX5" fmla="*/ 0 w 1422148"/>
              <a:gd name="connsiteY5" fmla="*/ 286574 h 1076649"/>
              <a:gd name="connsiteX0" fmla="*/ 0 w 1422148"/>
              <a:gd name="connsiteY0" fmla="*/ 286574 h 1076649"/>
              <a:gd name="connsiteX1" fmla="*/ 259540 w 1422148"/>
              <a:gd name="connsiteY1" fmla="*/ 1076649 h 1076649"/>
              <a:gd name="connsiteX2" fmla="*/ 1377023 w 1422148"/>
              <a:gd name="connsiteY2" fmla="*/ 800049 h 1076649"/>
              <a:gd name="connsiteX3" fmla="*/ 1422148 w 1422148"/>
              <a:gd name="connsiteY3" fmla="*/ 693046 h 1076649"/>
              <a:gd name="connsiteX4" fmla="*/ 1146542 w 1422148"/>
              <a:gd name="connsiteY4" fmla="*/ 0 h 1076649"/>
              <a:gd name="connsiteX5" fmla="*/ 0 w 1422148"/>
              <a:gd name="connsiteY5" fmla="*/ 286574 h 1076649"/>
              <a:gd name="connsiteX0" fmla="*/ 0 w 1377023"/>
              <a:gd name="connsiteY0" fmla="*/ 286574 h 1076649"/>
              <a:gd name="connsiteX1" fmla="*/ 259540 w 1377023"/>
              <a:gd name="connsiteY1" fmla="*/ 1076649 h 1076649"/>
              <a:gd name="connsiteX2" fmla="*/ 1377023 w 1377023"/>
              <a:gd name="connsiteY2" fmla="*/ 800049 h 1076649"/>
              <a:gd name="connsiteX3" fmla="*/ 1146542 w 1377023"/>
              <a:gd name="connsiteY3" fmla="*/ 0 h 1076649"/>
              <a:gd name="connsiteX4" fmla="*/ 0 w 1377023"/>
              <a:gd name="connsiteY4" fmla="*/ 286574 h 1076649"/>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0 w 1377023"/>
              <a:gd name="connsiteY4" fmla="*/ 250038 h 1040113"/>
              <a:gd name="connsiteX0" fmla="*/ 0 w 1377023"/>
              <a:gd name="connsiteY0" fmla="*/ 250038 h 1040113"/>
              <a:gd name="connsiteX1" fmla="*/ 259540 w 1377023"/>
              <a:gd name="connsiteY1" fmla="*/ 1040113 h 1040113"/>
              <a:gd name="connsiteX2" fmla="*/ 1377023 w 1377023"/>
              <a:gd name="connsiteY2" fmla="*/ 763513 h 1040113"/>
              <a:gd name="connsiteX3" fmla="*/ 1041092 w 1377023"/>
              <a:gd name="connsiteY3" fmla="*/ 0 h 1040113"/>
              <a:gd name="connsiteX4" fmla="*/ 7731 w 1377023"/>
              <a:gd name="connsiteY4" fmla="*/ 224257 h 1040113"/>
              <a:gd name="connsiteX5" fmla="*/ 0 w 1377023"/>
              <a:gd name="connsiteY5" fmla="*/ 250038 h 1040113"/>
              <a:gd name="connsiteX0" fmla="*/ 0 w 1377023"/>
              <a:gd name="connsiteY0" fmla="*/ 111200 h 901275"/>
              <a:gd name="connsiteX1" fmla="*/ 259540 w 1377023"/>
              <a:gd name="connsiteY1" fmla="*/ 901275 h 901275"/>
              <a:gd name="connsiteX2" fmla="*/ 1377023 w 1377023"/>
              <a:gd name="connsiteY2" fmla="*/ 624675 h 901275"/>
              <a:gd name="connsiteX3" fmla="*/ 363989 w 1377023"/>
              <a:gd name="connsiteY3" fmla="*/ 0 h 901275"/>
              <a:gd name="connsiteX4" fmla="*/ 7731 w 1377023"/>
              <a:gd name="connsiteY4" fmla="*/ 85419 h 901275"/>
              <a:gd name="connsiteX5" fmla="*/ 0 w 1377023"/>
              <a:gd name="connsiteY5" fmla="*/ 111200 h 901275"/>
              <a:gd name="connsiteX0" fmla="*/ 0 w 647194"/>
              <a:gd name="connsiteY0" fmla="*/ 111200 h 901275"/>
              <a:gd name="connsiteX1" fmla="*/ 259540 w 647194"/>
              <a:gd name="connsiteY1" fmla="*/ 901275 h 901275"/>
              <a:gd name="connsiteX2" fmla="*/ 647194 w 647194"/>
              <a:gd name="connsiteY2" fmla="*/ 807357 h 901275"/>
              <a:gd name="connsiteX3" fmla="*/ 363989 w 647194"/>
              <a:gd name="connsiteY3" fmla="*/ 0 h 901275"/>
              <a:gd name="connsiteX4" fmla="*/ 7731 w 647194"/>
              <a:gd name="connsiteY4" fmla="*/ 85419 h 901275"/>
              <a:gd name="connsiteX5" fmla="*/ 0 w 647194"/>
              <a:gd name="connsiteY5" fmla="*/ 111200 h 901275"/>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11200 h 886660"/>
              <a:gd name="connsiteX1" fmla="*/ 328915 w 647194"/>
              <a:gd name="connsiteY1" fmla="*/ 886660 h 886660"/>
              <a:gd name="connsiteX2" fmla="*/ 647194 w 647194"/>
              <a:gd name="connsiteY2" fmla="*/ 807357 h 886660"/>
              <a:gd name="connsiteX3" fmla="*/ 363989 w 647194"/>
              <a:gd name="connsiteY3" fmla="*/ 0 h 886660"/>
              <a:gd name="connsiteX4" fmla="*/ 7731 w 647194"/>
              <a:gd name="connsiteY4" fmla="*/ 85419 h 886660"/>
              <a:gd name="connsiteX5" fmla="*/ 0 w 647194"/>
              <a:gd name="connsiteY5" fmla="*/ 111200 h 886660"/>
              <a:gd name="connsiteX0" fmla="*/ 0 w 647194"/>
              <a:gd name="connsiteY0" fmla="*/ 169305 h 944765"/>
              <a:gd name="connsiteX1" fmla="*/ 328915 w 647194"/>
              <a:gd name="connsiteY1" fmla="*/ 944765 h 944765"/>
              <a:gd name="connsiteX2" fmla="*/ 647194 w 647194"/>
              <a:gd name="connsiteY2" fmla="*/ 865462 h 944765"/>
              <a:gd name="connsiteX3" fmla="*/ 431991 w 647194"/>
              <a:gd name="connsiteY3" fmla="*/ 0 h 944765"/>
              <a:gd name="connsiteX4" fmla="*/ 7731 w 647194"/>
              <a:gd name="connsiteY4" fmla="*/ 143524 h 944765"/>
              <a:gd name="connsiteX5" fmla="*/ 0 w 647194"/>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649 w 648843"/>
              <a:gd name="connsiteY0" fmla="*/ 169305 h 944765"/>
              <a:gd name="connsiteX1" fmla="*/ 330564 w 648843"/>
              <a:gd name="connsiteY1" fmla="*/ 944765 h 944765"/>
              <a:gd name="connsiteX2" fmla="*/ 648843 w 648843"/>
              <a:gd name="connsiteY2" fmla="*/ 865462 h 944765"/>
              <a:gd name="connsiteX3" fmla="*/ 433640 w 648843"/>
              <a:gd name="connsiteY3" fmla="*/ 0 h 944765"/>
              <a:gd name="connsiteX4" fmla="*/ 0 w 648843"/>
              <a:gd name="connsiteY4" fmla="*/ 122395 h 944765"/>
              <a:gd name="connsiteX5" fmla="*/ 1649 w 648843"/>
              <a:gd name="connsiteY5" fmla="*/ 169305 h 944765"/>
              <a:gd name="connsiteX0" fmla="*/ 19 w 658938"/>
              <a:gd name="connsiteY0" fmla="*/ 166664 h 944765"/>
              <a:gd name="connsiteX1" fmla="*/ 340659 w 658938"/>
              <a:gd name="connsiteY1" fmla="*/ 944765 h 944765"/>
              <a:gd name="connsiteX2" fmla="*/ 658938 w 658938"/>
              <a:gd name="connsiteY2" fmla="*/ 865462 h 944765"/>
              <a:gd name="connsiteX3" fmla="*/ 443735 w 658938"/>
              <a:gd name="connsiteY3" fmla="*/ 0 h 944765"/>
              <a:gd name="connsiteX4" fmla="*/ 10095 w 658938"/>
              <a:gd name="connsiteY4" fmla="*/ 122395 h 944765"/>
              <a:gd name="connsiteX5" fmla="*/ 19 w 658938"/>
              <a:gd name="connsiteY5" fmla="*/ 166664 h 944765"/>
              <a:gd name="connsiteX0" fmla="*/ 19 w 658938"/>
              <a:gd name="connsiteY0" fmla="*/ 166664 h 1000228"/>
              <a:gd name="connsiteX1" fmla="*/ 209344 w 658938"/>
              <a:gd name="connsiteY1" fmla="*/ 1000228 h 1000228"/>
              <a:gd name="connsiteX2" fmla="*/ 658938 w 658938"/>
              <a:gd name="connsiteY2" fmla="*/ 865462 h 1000228"/>
              <a:gd name="connsiteX3" fmla="*/ 443735 w 658938"/>
              <a:gd name="connsiteY3" fmla="*/ 0 h 1000228"/>
              <a:gd name="connsiteX4" fmla="*/ 10095 w 658938"/>
              <a:gd name="connsiteY4" fmla="*/ 122395 h 1000228"/>
              <a:gd name="connsiteX5" fmla="*/ 19 w 658938"/>
              <a:gd name="connsiteY5" fmla="*/ 166664 h 1000228"/>
              <a:gd name="connsiteX0" fmla="*/ 19 w 658938"/>
              <a:gd name="connsiteY0" fmla="*/ 166664 h 1028875"/>
              <a:gd name="connsiteX1" fmla="*/ 209344 w 658938"/>
              <a:gd name="connsiteY1" fmla="*/ 1000228 h 1028875"/>
              <a:gd name="connsiteX2" fmla="*/ 239870 w 658938"/>
              <a:gd name="connsiteY2" fmla="*/ 1024753 h 1028875"/>
              <a:gd name="connsiteX3" fmla="*/ 658938 w 658938"/>
              <a:gd name="connsiteY3" fmla="*/ 865462 h 1028875"/>
              <a:gd name="connsiteX4" fmla="*/ 443735 w 658938"/>
              <a:gd name="connsiteY4" fmla="*/ 0 h 1028875"/>
              <a:gd name="connsiteX5" fmla="*/ 10095 w 658938"/>
              <a:gd name="connsiteY5" fmla="*/ 122395 h 1028875"/>
              <a:gd name="connsiteX6" fmla="*/ 19 w 658938"/>
              <a:gd name="connsiteY6" fmla="*/ 166664 h 1028875"/>
              <a:gd name="connsiteX0" fmla="*/ 19 w 658938"/>
              <a:gd name="connsiteY0" fmla="*/ 166664 h 1024753"/>
              <a:gd name="connsiteX1" fmla="*/ 209344 w 658938"/>
              <a:gd name="connsiteY1" fmla="*/ 1000228 h 1024753"/>
              <a:gd name="connsiteX2" fmla="*/ 239870 w 658938"/>
              <a:gd name="connsiteY2" fmla="*/ 1024753 h 1024753"/>
              <a:gd name="connsiteX3" fmla="*/ 658938 w 658938"/>
              <a:gd name="connsiteY3" fmla="*/ 865462 h 1024753"/>
              <a:gd name="connsiteX4" fmla="*/ 443735 w 658938"/>
              <a:gd name="connsiteY4" fmla="*/ 0 h 1024753"/>
              <a:gd name="connsiteX5" fmla="*/ 10095 w 658938"/>
              <a:gd name="connsiteY5" fmla="*/ 122395 h 1024753"/>
              <a:gd name="connsiteX6" fmla="*/ 19 w 658938"/>
              <a:gd name="connsiteY6" fmla="*/ 166664 h 1024753"/>
              <a:gd name="connsiteX0" fmla="*/ 19 w 658938"/>
              <a:gd name="connsiteY0" fmla="*/ 166664 h 1035317"/>
              <a:gd name="connsiteX1" fmla="*/ 209344 w 658938"/>
              <a:gd name="connsiteY1" fmla="*/ 1000228 h 1035317"/>
              <a:gd name="connsiteX2" fmla="*/ 232835 w 658938"/>
              <a:gd name="connsiteY2" fmla="*/ 1035317 h 1035317"/>
              <a:gd name="connsiteX3" fmla="*/ 658938 w 658938"/>
              <a:gd name="connsiteY3" fmla="*/ 865462 h 1035317"/>
              <a:gd name="connsiteX4" fmla="*/ 443735 w 658938"/>
              <a:gd name="connsiteY4" fmla="*/ 0 h 1035317"/>
              <a:gd name="connsiteX5" fmla="*/ 10095 w 658938"/>
              <a:gd name="connsiteY5" fmla="*/ 122395 h 1035317"/>
              <a:gd name="connsiteX6" fmla="*/ 19 w 658938"/>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3007"/>
              <a:gd name="connsiteY0" fmla="*/ 166664 h 1035317"/>
              <a:gd name="connsiteX1" fmla="*/ 209344 w 673007"/>
              <a:gd name="connsiteY1" fmla="*/ 1000228 h 1035317"/>
              <a:gd name="connsiteX2" fmla="*/ 232835 w 673007"/>
              <a:gd name="connsiteY2" fmla="*/ 1035317 h 1035317"/>
              <a:gd name="connsiteX3" fmla="*/ 673007 w 673007"/>
              <a:gd name="connsiteY3" fmla="*/ 894514 h 1035317"/>
              <a:gd name="connsiteX4" fmla="*/ 443735 w 673007"/>
              <a:gd name="connsiteY4" fmla="*/ 0 h 1035317"/>
              <a:gd name="connsiteX5" fmla="*/ 10095 w 673007"/>
              <a:gd name="connsiteY5" fmla="*/ 122395 h 1035317"/>
              <a:gd name="connsiteX6" fmla="*/ 19 w 673007"/>
              <a:gd name="connsiteY6"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43735 w 678853"/>
              <a:gd name="connsiteY5" fmla="*/ 0 h 1035317"/>
              <a:gd name="connsiteX6" fmla="*/ 10095 w 678853"/>
              <a:gd name="connsiteY6" fmla="*/ 122395 h 1035317"/>
              <a:gd name="connsiteX7" fmla="*/ 19 w 678853"/>
              <a:gd name="connsiteY7" fmla="*/ 166664 h 1035317"/>
              <a:gd name="connsiteX0" fmla="*/ 19 w 678853"/>
              <a:gd name="connsiteY0" fmla="*/ 166664 h 1035317"/>
              <a:gd name="connsiteX1" fmla="*/ 209344 w 678853"/>
              <a:gd name="connsiteY1" fmla="*/ 1000228 h 1035317"/>
              <a:gd name="connsiteX2" fmla="*/ 232835 w 678853"/>
              <a:gd name="connsiteY2" fmla="*/ 1035317 h 1035317"/>
              <a:gd name="connsiteX3" fmla="*/ 673007 w 678853"/>
              <a:gd name="connsiteY3" fmla="*/ 894514 h 1035317"/>
              <a:gd name="connsiteX4" fmla="*/ 678367 w 678853"/>
              <a:gd name="connsiteY4" fmla="*/ 874209 h 1035317"/>
              <a:gd name="connsiteX5" fmla="*/ 462635 w 678853"/>
              <a:gd name="connsiteY5" fmla="*/ 10564 h 1035317"/>
              <a:gd name="connsiteX6" fmla="*/ 443735 w 678853"/>
              <a:gd name="connsiteY6" fmla="*/ 0 h 1035317"/>
              <a:gd name="connsiteX7" fmla="*/ 10095 w 678853"/>
              <a:gd name="connsiteY7" fmla="*/ 122395 h 1035317"/>
              <a:gd name="connsiteX8" fmla="*/ 19 w 678853"/>
              <a:gd name="connsiteY8" fmla="*/ 166664 h 1035317"/>
              <a:gd name="connsiteX0" fmla="*/ 19 w 678853"/>
              <a:gd name="connsiteY0" fmla="*/ 174587 h 1043240"/>
              <a:gd name="connsiteX1" fmla="*/ 209344 w 678853"/>
              <a:gd name="connsiteY1" fmla="*/ 1008151 h 1043240"/>
              <a:gd name="connsiteX2" fmla="*/ 232835 w 678853"/>
              <a:gd name="connsiteY2" fmla="*/ 1043240 h 1043240"/>
              <a:gd name="connsiteX3" fmla="*/ 673007 w 678853"/>
              <a:gd name="connsiteY3" fmla="*/ 902437 h 1043240"/>
              <a:gd name="connsiteX4" fmla="*/ 678367 w 678853"/>
              <a:gd name="connsiteY4" fmla="*/ 882132 h 1043240"/>
              <a:gd name="connsiteX5" fmla="*/ 462635 w 678853"/>
              <a:gd name="connsiteY5" fmla="*/ 18487 h 1043240"/>
              <a:gd name="connsiteX6" fmla="*/ 448425 w 678853"/>
              <a:gd name="connsiteY6" fmla="*/ 0 h 1043240"/>
              <a:gd name="connsiteX7" fmla="*/ 10095 w 678853"/>
              <a:gd name="connsiteY7" fmla="*/ 130318 h 1043240"/>
              <a:gd name="connsiteX8" fmla="*/ 19 w 678853"/>
              <a:gd name="connsiteY8" fmla="*/ 174587 h 1043240"/>
              <a:gd name="connsiteX0" fmla="*/ 33 w 678867"/>
              <a:gd name="connsiteY0" fmla="*/ 174587 h 1043240"/>
              <a:gd name="connsiteX1" fmla="*/ 209358 w 678867"/>
              <a:gd name="connsiteY1" fmla="*/ 1008151 h 1043240"/>
              <a:gd name="connsiteX2" fmla="*/ 232849 w 678867"/>
              <a:gd name="connsiteY2" fmla="*/ 1043240 h 1043240"/>
              <a:gd name="connsiteX3" fmla="*/ 673021 w 678867"/>
              <a:gd name="connsiteY3" fmla="*/ 902437 h 1043240"/>
              <a:gd name="connsiteX4" fmla="*/ 678381 w 678867"/>
              <a:gd name="connsiteY4" fmla="*/ 882132 h 1043240"/>
              <a:gd name="connsiteX5" fmla="*/ 462649 w 678867"/>
              <a:gd name="connsiteY5" fmla="*/ 18487 h 1043240"/>
              <a:gd name="connsiteX6" fmla="*/ 448439 w 678867"/>
              <a:gd name="connsiteY6" fmla="*/ 0 h 1043240"/>
              <a:gd name="connsiteX7" fmla="*/ 5419 w 678867"/>
              <a:gd name="connsiteY7" fmla="*/ 130318 h 1043240"/>
              <a:gd name="connsiteX8" fmla="*/ 33 w 678867"/>
              <a:gd name="connsiteY8" fmla="*/ 174587 h 1043240"/>
              <a:gd name="connsiteX0" fmla="*/ 24 w 681203"/>
              <a:gd name="connsiteY0" fmla="*/ 190434 h 1043240"/>
              <a:gd name="connsiteX1" fmla="*/ 211694 w 681203"/>
              <a:gd name="connsiteY1" fmla="*/ 1008151 h 1043240"/>
              <a:gd name="connsiteX2" fmla="*/ 235185 w 681203"/>
              <a:gd name="connsiteY2" fmla="*/ 1043240 h 1043240"/>
              <a:gd name="connsiteX3" fmla="*/ 675357 w 681203"/>
              <a:gd name="connsiteY3" fmla="*/ 902437 h 1043240"/>
              <a:gd name="connsiteX4" fmla="*/ 680717 w 681203"/>
              <a:gd name="connsiteY4" fmla="*/ 882132 h 1043240"/>
              <a:gd name="connsiteX5" fmla="*/ 464985 w 681203"/>
              <a:gd name="connsiteY5" fmla="*/ 18487 h 1043240"/>
              <a:gd name="connsiteX6" fmla="*/ 450775 w 681203"/>
              <a:gd name="connsiteY6" fmla="*/ 0 h 1043240"/>
              <a:gd name="connsiteX7" fmla="*/ 7755 w 681203"/>
              <a:gd name="connsiteY7" fmla="*/ 130318 h 1043240"/>
              <a:gd name="connsiteX8" fmla="*/ 24 w 681203"/>
              <a:gd name="connsiteY8" fmla="*/ 190434 h 1043240"/>
              <a:gd name="connsiteX0" fmla="*/ 11 w 681190"/>
              <a:gd name="connsiteY0" fmla="*/ 190434 h 1043240"/>
              <a:gd name="connsiteX1" fmla="*/ 211681 w 681190"/>
              <a:gd name="connsiteY1" fmla="*/ 1008151 h 1043240"/>
              <a:gd name="connsiteX2" fmla="*/ 235172 w 681190"/>
              <a:gd name="connsiteY2" fmla="*/ 1043240 h 1043240"/>
              <a:gd name="connsiteX3" fmla="*/ 675344 w 681190"/>
              <a:gd name="connsiteY3" fmla="*/ 902437 h 1043240"/>
              <a:gd name="connsiteX4" fmla="*/ 680704 w 681190"/>
              <a:gd name="connsiteY4" fmla="*/ 882132 h 1043240"/>
              <a:gd name="connsiteX5" fmla="*/ 464972 w 681190"/>
              <a:gd name="connsiteY5" fmla="*/ 18487 h 1043240"/>
              <a:gd name="connsiteX6" fmla="*/ 450762 w 681190"/>
              <a:gd name="connsiteY6" fmla="*/ 0 h 1043240"/>
              <a:gd name="connsiteX7" fmla="*/ 19466 w 681190"/>
              <a:gd name="connsiteY7" fmla="*/ 132959 h 1043240"/>
              <a:gd name="connsiteX8" fmla="*/ 11 w 681190"/>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0 w 681179"/>
              <a:gd name="connsiteY8" fmla="*/ 190434 h 1043240"/>
              <a:gd name="connsiteX0" fmla="*/ 0 w 681179"/>
              <a:gd name="connsiteY0" fmla="*/ 190434 h 1043240"/>
              <a:gd name="connsiteX1" fmla="*/ 211670 w 681179"/>
              <a:gd name="connsiteY1" fmla="*/ 1008151 h 1043240"/>
              <a:gd name="connsiteX2" fmla="*/ 235161 w 681179"/>
              <a:gd name="connsiteY2" fmla="*/ 1043240 h 1043240"/>
              <a:gd name="connsiteX3" fmla="*/ 675333 w 681179"/>
              <a:gd name="connsiteY3" fmla="*/ 902437 h 1043240"/>
              <a:gd name="connsiteX4" fmla="*/ 680693 w 681179"/>
              <a:gd name="connsiteY4" fmla="*/ 882132 h 1043240"/>
              <a:gd name="connsiteX5" fmla="*/ 464961 w 681179"/>
              <a:gd name="connsiteY5" fmla="*/ 18487 h 1043240"/>
              <a:gd name="connsiteX6" fmla="*/ 450751 w 681179"/>
              <a:gd name="connsiteY6" fmla="*/ 0 h 1043240"/>
              <a:gd name="connsiteX7" fmla="*/ 19455 w 681179"/>
              <a:gd name="connsiteY7" fmla="*/ 132959 h 1043240"/>
              <a:gd name="connsiteX8" fmla="*/ 670 w 681179"/>
              <a:gd name="connsiteY8" fmla="*/ 161108 h 1043240"/>
              <a:gd name="connsiteX9" fmla="*/ 0 w 681179"/>
              <a:gd name="connsiteY9" fmla="*/ 190434 h 1043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179" h="1043240">
                <a:moveTo>
                  <a:pt x="0" y="190434"/>
                </a:moveTo>
                <a:lnTo>
                  <a:pt x="211670" y="1008151"/>
                </a:lnTo>
                <a:lnTo>
                  <a:pt x="235161" y="1043240"/>
                </a:lnTo>
                <a:lnTo>
                  <a:pt x="675333" y="902437"/>
                </a:lnTo>
                <a:cubicBezTo>
                  <a:pt x="672430" y="891267"/>
                  <a:pt x="683596" y="893302"/>
                  <a:pt x="680693" y="882132"/>
                </a:cubicBezTo>
                <a:cubicBezTo>
                  <a:pt x="607219" y="608336"/>
                  <a:pt x="538435" y="292283"/>
                  <a:pt x="464961" y="18487"/>
                </a:cubicBezTo>
                <a:lnTo>
                  <a:pt x="450751" y="0"/>
                </a:lnTo>
                <a:lnTo>
                  <a:pt x="19455" y="132959"/>
                </a:lnTo>
                <a:cubicBezTo>
                  <a:pt x="16320" y="139701"/>
                  <a:pt x="3805" y="154366"/>
                  <a:pt x="670" y="161108"/>
                </a:cubicBezTo>
                <a:cubicBezTo>
                  <a:pt x="447" y="170883"/>
                  <a:pt x="223" y="180659"/>
                  <a:pt x="0" y="190434"/>
                </a:cubicBezTo>
                <a:close/>
              </a:path>
            </a:pathLst>
          </a:custGeom>
          <a:solidFill>
            <a:srgbClr val="009900">
              <a:alpha val="30000"/>
            </a:srgbClr>
          </a:solidFill>
          <a:ln w="6350">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sp>
        <p:nvSpPr>
          <p:cNvPr id="379" name="フリーフォーム 378"/>
          <p:cNvSpPr/>
          <p:nvPr/>
        </p:nvSpPr>
        <p:spPr>
          <a:xfrm rot="16200000">
            <a:off x="1820340" y="4990114"/>
            <a:ext cx="403358" cy="11898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775654 w 3775654"/>
              <a:gd name="connsiteY0" fmla="*/ 0 h 217559"/>
              <a:gd name="connsiteX1" fmla="*/ 851391 w 3775654"/>
              <a:gd name="connsiteY1" fmla="*/ 168635 h 217559"/>
              <a:gd name="connsiteX2" fmla="*/ 0 w 3775654"/>
              <a:gd name="connsiteY2" fmla="*/ 217559 h 217559"/>
              <a:gd name="connsiteX0" fmla="*/ 851391 w 851391"/>
              <a:gd name="connsiteY0" fmla="*/ 0 h 48924"/>
              <a:gd name="connsiteX1" fmla="*/ 0 w 851391"/>
              <a:gd name="connsiteY1" fmla="*/ 48924 h 48924"/>
            </a:gdLst>
            <a:ahLst/>
            <a:cxnLst>
              <a:cxn ang="0">
                <a:pos x="connsiteX0" y="connsiteY0"/>
              </a:cxn>
              <a:cxn ang="0">
                <a:pos x="connsiteX1" y="connsiteY1"/>
              </a:cxn>
            </a:cxnLst>
            <a:rect l="l" t="t" r="r" b="b"/>
            <a:pathLst>
              <a:path w="851391" h="48924">
                <a:moveTo>
                  <a:pt x="851391" y="0"/>
                </a:moveTo>
                <a:lnTo>
                  <a:pt x="0" y="4892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0" name="フリーフォーム 379"/>
          <p:cNvSpPr/>
          <p:nvPr/>
        </p:nvSpPr>
        <p:spPr>
          <a:xfrm rot="16200000">
            <a:off x="1142193" y="4445701"/>
            <a:ext cx="1800154" cy="52909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3775654 w 3775654"/>
              <a:gd name="connsiteY0" fmla="*/ 0 h 217559"/>
              <a:gd name="connsiteX1" fmla="*/ 741926 w 3775654"/>
              <a:gd name="connsiteY1" fmla="*/ 172798 h 217559"/>
              <a:gd name="connsiteX2" fmla="*/ 0 w 3775654"/>
              <a:gd name="connsiteY2" fmla="*/ 217559 h 217559"/>
              <a:gd name="connsiteX0" fmla="*/ 3775654 w 3775654"/>
              <a:gd name="connsiteY0" fmla="*/ 0 h 217559"/>
              <a:gd name="connsiteX1" fmla="*/ 0 w 3775654"/>
              <a:gd name="connsiteY1" fmla="*/ 217559 h 217559"/>
              <a:gd name="connsiteX0" fmla="*/ 3804304 w 3804304"/>
              <a:gd name="connsiteY0" fmla="*/ 0 h 216119"/>
              <a:gd name="connsiteX1" fmla="*/ 0 w 3804304"/>
              <a:gd name="connsiteY1" fmla="*/ 216119 h 216119"/>
              <a:gd name="connsiteX0" fmla="*/ 3800723 w 3800723"/>
              <a:gd name="connsiteY0" fmla="*/ 0 h 216119"/>
              <a:gd name="connsiteX1" fmla="*/ 0 w 3800723"/>
              <a:gd name="connsiteY1" fmla="*/ 216119 h 216119"/>
              <a:gd name="connsiteX0" fmla="*/ 3789980 w 3789980"/>
              <a:gd name="connsiteY0" fmla="*/ 0 h 217559"/>
              <a:gd name="connsiteX1" fmla="*/ 0 w 3789980"/>
              <a:gd name="connsiteY1" fmla="*/ 217559 h 217559"/>
            </a:gdLst>
            <a:ahLst/>
            <a:cxnLst>
              <a:cxn ang="0">
                <a:pos x="connsiteX0" y="connsiteY0"/>
              </a:cxn>
              <a:cxn ang="0">
                <a:pos x="connsiteX1" y="connsiteY1"/>
              </a:cxn>
            </a:cxnLst>
            <a:rect l="l" t="t" r="r" b="b"/>
            <a:pathLst>
              <a:path w="3789980" h="217559">
                <a:moveTo>
                  <a:pt x="3789980" y="0"/>
                </a:moveTo>
                <a:lnTo>
                  <a:pt x="0" y="21755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1" name="フリーフォーム 380"/>
          <p:cNvSpPr/>
          <p:nvPr/>
        </p:nvSpPr>
        <p:spPr>
          <a:xfrm rot="16200000">
            <a:off x="1990894" y="4514755"/>
            <a:ext cx="386479" cy="14050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Lst>
            <a:ahLst/>
            <a:cxnLst>
              <a:cxn ang="0">
                <a:pos x="connsiteX0" y="connsiteY0"/>
              </a:cxn>
              <a:cxn ang="0">
                <a:pos x="connsiteX1" y="connsiteY1"/>
              </a:cxn>
            </a:cxnLst>
            <a:rect l="l" t="t" r="r" b="b"/>
            <a:pathLst>
              <a:path w="816640" h="577727">
                <a:moveTo>
                  <a:pt x="0" y="0"/>
                </a:moveTo>
                <a:lnTo>
                  <a:pt x="816640" y="577727"/>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2" name="フリーフォーム 381"/>
          <p:cNvSpPr/>
          <p:nvPr/>
        </p:nvSpPr>
        <p:spPr>
          <a:xfrm rot="16200000">
            <a:off x="2925919" y="3721290"/>
            <a:ext cx="1032401" cy="30142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76448"/>
              <a:gd name="connsiteY0" fmla="*/ 0 h 547540"/>
              <a:gd name="connsiteX1" fmla="*/ 76448 w 76448"/>
              <a:gd name="connsiteY1" fmla="*/ 547540 h 547540"/>
              <a:gd name="connsiteX0" fmla="*/ 1607217 w 1607217"/>
              <a:gd name="connsiteY0" fmla="*/ 0 h 398684"/>
              <a:gd name="connsiteX1" fmla="*/ 0 w 1607217"/>
              <a:gd name="connsiteY1" fmla="*/ 398684 h 398684"/>
              <a:gd name="connsiteX0" fmla="*/ 2154539 w 2154539"/>
              <a:gd name="connsiteY0" fmla="*/ 0 h 121792"/>
              <a:gd name="connsiteX1" fmla="*/ 0 w 2154539"/>
              <a:gd name="connsiteY1" fmla="*/ 121792 h 121792"/>
              <a:gd name="connsiteX0" fmla="*/ 2154539 w 2154539"/>
              <a:gd name="connsiteY0" fmla="*/ 0 h 121792"/>
              <a:gd name="connsiteX1" fmla="*/ 741926 w 2154539"/>
              <a:gd name="connsiteY1" fmla="*/ 77031 h 121792"/>
              <a:gd name="connsiteX2" fmla="*/ 0 w 2154539"/>
              <a:gd name="connsiteY2" fmla="*/ 121792 h 121792"/>
              <a:gd name="connsiteX0" fmla="*/ 2179620 w 2179620"/>
              <a:gd name="connsiteY0" fmla="*/ 0 h 123951"/>
              <a:gd name="connsiteX1" fmla="*/ 741926 w 2179620"/>
              <a:gd name="connsiteY1" fmla="*/ 79190 h 123951"/>
              <a:gd name="connsiteX2" fmla="*/ 0 w 2179620"/>
              <a:gd name="connsiteY2" fmla="*/ 123951 h 123951"/>
              <a:gd name="connsiteX0" fmla="*/ 2179620 w 2179620"/>
              <a:gd name="connsiteY0" fmla="*/ 0 h 123951"/>
              <a:gd name="connsiteX1" fmla="*/ 731178 w 2179620"/>
              <a:gd name="connsiteY1" fmla="*/ 82068 h 123951"/>
              <a:gd name="connsiteX2" fmla="*/ 0 w 2179620"/>
              <a:gd name="connsiteY2" fmla="*/ 123951 h 123951"/>
            </a:gdLst>
            <a:ahLst/>
            <a:cxnLst>
              <a:cxn ang="0">
                <a:pos x="connsiteX0" y="connsiteY0"/>
              </a:cxn>
              <a:cxn ang="0">
                <a:pos x="connsiteX1" y="connsiteY1"/>
              </a:cxn>
              <a:cxn ang="0">
                <a:pos x="connsiteX2" y="connsiteY2"/>
              </a:cxn>
            </a:cxnLst>
            <a:rect l="l" t="t" r="r" b="b"/>
            <a:pathLst>
              <a:path w="2179620" h="123951">
                <a:moveTo>
                  <a:pt x="2179620" y="0"/>
                </a:moveTo>
                <a:lnTo>
                  <a:pt x="731178" y="82068"/>
                </a:lnTo>
                <a:lnTo>
                  <a:pt x="0" y="12395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3" name="フリーフォーム 382"/>
          <p:cNvSpPr/>
          <p:nvPr/>
        </p:nvSpPr>
        <p:spPr>
          <a:xfrm rot="16200000">
            <a:off x="4711042" y="4122102"/>
            <a:ext cx="193415" cy="738769"/>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319707 w 319707"/>
              <a:gd name="connsiteY0" fmla="*/ 0 h 20819"/>
              <a:gd name="connsiteX1" fmla="*/ 0 w 319707"/>
              <a:gd name="connsiteY1" fmla="*/ 20819 h 20819"/>
              <a:gd name="connsiteX0" fmla="*/ 69502 w 69502"/>
              <a:gd name="connsiteY0" fmla="*/ 92645 h 92645"/>
              <a:gd name="connsiteX1" fmla="*/ 0 w 69502"/>
              <a:gd name="connsiteY1" fmla="*/ 0 h 92645"/>
              <a:gd name="connsiteX0" fmla="*/ 721083 w 721083"/>
              <a:gd name="connsiteY0" fmla="*/ 267524 h 267524"/>
              <a:gd name="connsiteX1" fmla="*/ 0 w 721083"/>
              <a:gd name="connsiteY1"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0 w 721083"/>
              <a:gd name="connsiteY2"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34387 w 721083"/>
              <a:gd name="connsiteY2" fmla="*/ 51007 h 267524"/>
              <a:gd name="connsiteX3" fmla="*/ 0 w 721083"/>
              <a:gd name="connsiteY3" fmla="*/ 0 h 267524"/>
              <a:gd name="connsiteX0" fmla="*/ 721083 w 721083"/>
              <a:gd name="connsiteY0" fmla="*/ 267524 h 267524"/>
              <a:gd name="connsiteX1" fmla="*/ 523002 w 721083"/>
              <a:gd name="connsiteY1" fmla="*/ 126996 h 267524"/>
              <a:gd name="connsiteX2" fmla="*/ 444812 w 721083"/>
              <a:gd name="connsiteY2" fmla="*/ 44761 h 267524"/>
              <a:gd name="connsiteX3" fmla="*/ 0 w 721083"/>
              <a:gd name="connsiteY3" fmla="*/ 0 h 267524"/>
              <a:gd name="connsiteX0" fmla="*/ 397899 w 397899"/>
              <a:gd name="connsiteY0" fmla="*/ 298752 h 298752"/>
              <a:gd name="connsiteX1" fmla="*/ 199818 w 397899"/>
              <a:gd name="connsiteY1" fmla="*/ 158224 h 298752"/>
              <a:gd name="connsiteX2" fmla="*/ 121628 w 397899"/>
              <a:gd name="connsiteY2" fmla="*/ 75989 h 298752"/>
              <a:gd name="connsiteX3" fmla="*/ 0 w 397899"/>
              <a:gd name="connsiteY3" fmla="*/ 0 h 298752"/>
              <a:gd name="connsiteX0" fmla="*/ 397899 w 397899"/>
              <a:gd name="connsiteY0" fmla="*/ 298752 h 298752"/>
              <a:gd name="connsiteX1" fmla="*/ 199818 w 397899"/>
              <a:gd name="connsiteY1" fmla="*/ 158224 h 298752"/>
              <a:gd name="connsiteX2" fmla="*/ 116415 w 397899"/>
              <a:gd name="connsiteY2" fmla="*/ 80153 h 298752"/>
              <a:gd name="connsiteX3" fmla="*/ 0 w 397899"/>
              <a:gd name="connsiteY3" fmla="*/ 0 h 298752"/>
              <a:gd name="connsiteX0" fmla="*/ 397899 w 397899"/>
              <a:gd name="connsiteY0" fmla="*/ 298752 h 298752"/>
              <a:gd name="connsiteX1" fmla="*/ 199818 w 397899"/>
              <a:gd name="connsiteY1" fmla="*/ 158224 h 298752"/>
              <a:gd name="connsiteX2" fmla="*/ 132053 w 397899"/>
              <a:gd name="connsiteY2" fmla="*/ 83276 h 298752"/>
              <a:gd name="connsiteX3" fmla="*/ 0 w 397899"/>
              <a:gd name="connsiteY3" fmla="*/ 0 h 298752"/>
              <a:gd name="connsiteX0" fmla="*/ 397899 w 397899"/>
              <a:gd name="connsiteY0" fmla="*/ 298752 h 298752"/>
              <a:gd name="connsiteX1" fmla="*/ 199818 w 397899"/>
              <a:gd name="connsiteY1" fmla="*/ 158224 h 298752"/>
              <a:gd name="connsiteX2" fmla="*/ 126840 w 397899"/>
              <a:gd name="connsiteY2" fmla="*/ 88481 h 298752"/>
              <a:gd name="connsiteX3" fmla="*/ 0 w 397899"/>
              <a:gd name="connsiteY3" fmla="*/ 0 h 298752"/>
              <a:gd name="connsiteX0" fmla="*/ 405057 w 405057"/>
              <a:gd name="connsiteY0" fmla="*/ 300191 h 300191"/>
              <a:gd name="connsiteX1" fmla="*/ 199818 w 405057"/>
              <a:gd name="connsiteY1" fmla="*/ 158224 h 300191"/>
              <a:gd name="connsiteX2" fmla="*/ 126840 w 405057"/>
              <a:gd name="connsiteY2" fmla="*/ 88481 h 300191"/>
              <a:gd name="connsiteX3" fmla="*/ 0 w 405057"/>
              <a:gd name="connsiteY3" fmla="*/ 0 h 300191"/>
              <a:gd name="connsiteX0" fmla="*/ 408636 w 408636"/>
              <a:gd name="connsiteY0" fmla="*/ 303789 h 303789"/>
              <a:gd name="connsiteX1" fmla="*/ 199818 w 408636"/>
              <a:gd name="connsiteY1" fmla="*/ 158224 h 303789"/>
              <a:gd name="connsiteX2" fmla="*/ 126840 w 408636"/>
              <a:gd name="connsiteY2" fmla="*/ 88481 h 303789"/>
              <a:gd name="connsiteX3" fmla="*/ 0 w 408636"/>
              <a:gd name="connsiteY3" fmla="*/ 0 h 303789"/>
              <a:gd name="connsiteX0" fmla="*/ 408636 w 408636"/>
              <a:gd name="connsiteY0" fmla="*/ 303789 h 303789"/>
              <a:gd name="connsiteX1" fmla="*/ 199818 w 408636"/>
              <a:gd name="connsiteY1" fmla="*/ 158224 h 303789"/>
              <a:gd name="connsiteX2" fmla="*/ 119684 w 408636"/>
              <a:gd name="connsiteY2" fmla="*/ 86322 h 303789"/>
              <a:gd name="connsiteX3" fmla="*/ 0 w 408636"/>
              <a:gd name="connsiteY3" fmla="*/ 0 h 303789"/>
            </a:gdLst>
            <a:ahLst/>
            <a:cxnLst>
              <a:cxn ang="0">
                <a:pos x="connsiteX0" y="connsiteY0"/>
              </a:cxn>
              <a:cxn ang="0">
                <a:pos x="connsiteX1" y="connsiteY1"/>
              </a:cxn>
              <a:cxn ang="0">
                <a:pos x="connsiteX2" y="connsiteY2"/>
              </a:cxn>
              <a:cxn ang="0">
                <a:pos x="connsiteX3" y="connsiteY3"/>
              </a:cxn>
            </a:cxnLst>
            <a:rect l="l" t="t" r="r" b="b"/>
            <a:pathLst>
              <a:path w="408636" h="303789">
                <a:moveTo>
                  <a:pt x="408636" y="303789"/>
                </a:moveTo>
                <a:lnTo>
                  <a:pt x="199818" y="158224"/>
                </a:lnTo>
                <a:lnTo>
                  <a:pt x="119684" y="86322"/>
                </a:lnTo>
                <a:lnTo>
                  <a:pt x="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4" name="フリーフォーム 383"/>
          <p:cNvSpPr/>
          <p:nvPr/>
        </p:nvSpPr>
        <p:spPr>
          <a:xfrm rot="16200000">
            <a:off x="4406836" y="4049517"/>
            <a:ext cx="64975" cy="237963"/>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133789"/>
              <a:gd name="connsiteY0" fmla="*/ 0 h 97849"/>
              <a:gd name="connsiteX1" fmla="*/ 133789 w 133789"/>
              <a:gd name="connsiteY1" fmla="*/ 97849 h 97849"/>
            </a:gdLst>
            <a:ahLst/>
            <a:cxnLst>
              <a:cxn ang="0">
                <a:pos x="connsiteX0" y="connsiteY0"/>
              </a:cxn>
              <a:cxn ang="0">
                <a:pos x="connsiteX1" y="connsiteY1"/>
              </a:cxn>
            </a:cxnLst>
            <a:rect l="l" t="t" r="r" b="b"/>
            <a:pathLst>
              <a:path w="133789" h="97849">
                <a:moveTo>
                  <a:pt x="0" y="0"/>
                </a:moveTo>
                <a:lnTo>
                  <a:pt x="133789" y="97849"/>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5" name="フリーフォーム 384"/>
          <p:cNvSpPr/>
          <p:nvPr/>
        </p:nvSpPr>
        <p:spPr>
          <a:xfrm rot="16200000">
            <a:off x="4082010" y="6079857"/>
            <a:ext cx="2800717" cy="1132101"/>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2342209 w 2545502"/>
              <a:gd name="connsiteY0" fmla="*/ 0 h 420543"/>
              <a:gd name="connsiteX1" fmla="*/ 2472524 w 2545502"/>
              <a:gd name="connsiteY1" fmla="*/ 86399 h 420543"/>
              <a:gd name="connsiteX2" fmla="*/ 2545502 w 2545502"/>
              <a:gd name="connsiteY2" fmla="*/ 155102 h 420543"/>
              <a:gd name="connsiteX3" fmla="*/ 0 w 2545502"/>
              <a:gd name="connsiteY3" fmla="*/ 420543 h 420543"/>
              <a:gd name="connsiteX0" fmla="*/ 2727943 w 2730326"/>
              <a:gd name="connsiteY0" fmla="*/ 0 h 370577"/>
              <a:gd name="connsiteX1" fmla="*/ 2472524 w 2730326"/>
              <a:gd name="connsiteY1" fmla="*/ 36433 h 370577"/>
              <a:gd name="connsiteX2" fmla="*/ 2545502 w 2730326"/>
              <a:gd name="connsiteY2" fmla="*/ 105136 h 370577"/>
              <a:gd name="connsiteX3" fmla="*/ 0 w 2730326"/>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829197"/>
              <a:gd name="connsiteY0" fmla="*/ 0 h 370577"/>
              <a:gd name="connsiteX1" fmla="*/ 2826983 w 2829197"/>
              <a:gd name="connsiteY1" fmla="*/ 211312 h 370577"/>
              <a:gd name="connsiteX2" fmla="*/ 2545502 w 2829197"/>
              <a:gd name="connsiteY2" fmla="*/ 105136 h 370577"/>
              <a:gd name="connsiteX3" fmla="*/ 0 w 2829197"/>
              <a:gd name="connsiteY3" fmla="*/ 370577 h 370577"/>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74742"/>
              <a:gd name="connsiteX1" fmla="*/ 2826983 w 2905173"/>
              <a:gd name="connsiteY1" fmla="*/ 211312 h 374742"/>
              <a:gd name="connsiteX2" fmla="*/ 2905173 w 2905173"/>
              <a:gd name="connsiteY2" fmla="*/ 374742 h 374742"/>
              <a:gd name="connsiteX3" fmla="*/ 0 w 2905173"/>
              <a:gd name="connsiteY3" fmla="*/ 370577 h 374742"/>
              <a:gd name="connsiteX0" fmla="*/ 2727943 w 2905173"/>
              <a:gd name="connsiteY0" fmla="*/ 0 h 391416"/>
              <a:gd name="connsiteX1" fmla="*/ 2826983 w 2905173"/>
              <a:gd name="connsiteY1" fmla="*/ 211312 h 391416"/>
              <a:gd name="connsiteX2" fmla="*/ 2905173 w 2905173"/>
              <a:gd name="connsiteY2" fmla="*/ 374742 h 391416"/>
              <a:gd name="connsiteX3" fmla="*/ 2717518 w 2905173"/>
              <a:gd name="connsiteY3" fmla="*/ 391397 h 391416"/>
              <a:gd name="connsiteX4" fmla="*/ 0 w 2905173"/>
              <a:gd name="connsiteY4" fmla="*/ 370577 h 391416"/>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2727943 w 2905173"/>
              <a:gd name="connsiteY0" fmla="*/ 0 h 391397"/>
              <a:gd name="connsiteX1" fmla="*/ 2826983 w 2905173"/>
              <a:gd name="connsiteY1" fmla="*/ 211312 h 391397"/>
              <a:gd name="connsiteX2" fmla="*/ 2905173 w 2905173"/>
              <a:gd name="connsiteY2" fmla="*/ 374742 h 391397"/>
              <a:gd name="connsiteX3" fmla="*/ 2717518 w 2905173"/>
              <a:gd name="connsiteY3" fmla="*/ 391397 h 391397"/>
              <a:gd name="connsiteX4" fmla="*/ 0 w 2905173"/>
              <a:gd name="connsiteY4" fmla="*/ 370577 h 391397"/>
              <a:gd name="connsiteX0" fmla="*/ 3306544 w 3483774"/>
              <a:gd name="connsiteY0" fmla="*/ 0 h 443443"/>
              <a:gd name="connsiteX1" fmla="*/ 3405584 w 3483774"/>
              <a:gd name="connsiteY1" fmla="*/ 211312 h 443443"/>
              <a:gd name="connsiteX2" fmla="*/ 3483774 w 3483774"/>
              <a:gd name="connsiteY2" fmla="*/ 374742 h 443443"/>
              <a:gd name="connsiteX3" fmla="*/ 3296119 w 3483774"/>
              <a:gd name="connsiteY3" fmla="*/ 391397 h 443443"/>
              <a:gd name="connsiteX4" fmla="*/ 0 w 3483774"/>
              <a:gd name="connsiteY4" fmla="*/ 443443 h 443443"/>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0 w 5902434"/>
              <a:gd name="connsiteY4" fmla="*/ 12490 h 391397"/>
              <a:gd name="connsiteX0" fmla="*/ 5725204 w 5902434"/>
              <a:gd name="connsiteY0" fmla="*/ 0 h 391397"/>
              <a:gd name="connsiteX1" fmla="*/ 5824244 w 5902434"/>
              <a:gd name="connsiteY1" fmla="*/ 211312 h 391397"/>
              <a:gd name="connsiteX2" fmla="*/ 5902434 w 5902434"/>
              <a:gd name="connsiteY2" fmla="*/ 374742 h 391397"/>
              <a:gd name="connsiteX3" fmla="*/ 5714779 w 5902434"/>
              <a:gd name="connsiteY3" fmla="*/ 391397 h 391397"/>
              <a:gd name="connsiteX4" fmla="*/ 1738 w 5902434"/>
              <a:gd name="connsiteY4" fmla="*/ 168634 h 391397"/>
              <a:gd name="connsiteX5" fmla="*/ 0 w 5902434"/>
              <a:gd name="connsiteY5" fmla="*/ 12490 h 391397"/>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69022"/>
              <a:gd name="connsiteX1" fmla="*/ 5824244 w 5902434"/>
              <a:gd name="connsiteY1" fmla="*/ 211312 h 469022"/>
              <a:gd name="connsiteX2" fmla="*/ 5902434 w 5902434"/>
              <a:gd name="connsiteY2" fmla="*/ 374742 h 469022"/>
              <a:gd name="connsiteX3" fmla="*/ 5714779 w 5902434"/>
              <a:gd name="connsiteY3" fmla="*/ 391397 h 469022"/>
              <a:gd name="connsiteX4" fmla="*/ 512576 w 5902434"/>
              <a:gd name="connsiteY4" fmla="*/ 462182 h 469022"/>
              <a:gd name="connsiteX5" fmla="*/ 1738 w 5902434"/>
              <a:gd name="connsiteY5" fmla="*/ 168634 h 469022"/>
              <a:gd name="connsiteX6" fmla="*/ 0 w 5902434"/>
              <a:gd name="connsiteY6" fmla="*/ 12490 h 469022"/>
              <a:gd name="connsiteX0" fmla="*/ 5725204 w 5902434"/>
              <a:gd name="connsiteY0" fmla="*/ 0 h 476271"/>
              <a:gd name="connsiteX1" fmla="*/ 5824244 w 5902434"/>
              <a:gd name="connsiteY1" fmla="*/ 211312 h 476271"/>
              <a:gd name="connsiteX2" fmla="*/ 5902434 w 5902434"/>
              <a:gd name="connsiteY2" fmla="*/ 374742 h 476271"/>
              <a:gd name="connsiteX3" fmla="*/ 5714779 w 5902434"/>
              <a:gd name="connsiteY3" fmla="*/ 391397 h 476271"/>
              <a:gd name="connsiteX4" fmla="*/ 3671429 w 5902434"/>
              <a:gd name="connsiteY4" fmla="*/ 426789 h 476271"/>
              <a:gd name="connsiteX5" fmla="*/ 512576 w 5902434"/>
              <a:gd name="connsiteY5" fmla="*/ 462182 h 476271"/>
              <a:gd name="connsiteX6" fmla="*/ 1738 w 5902434"/>
              <a:gd name="connsiteY6" fmla="*/ 168634 h 476271"/>
              <a:gd name="connsiteX7" fmla="*/ 0 w 5902434"/>
              <a:gd name="connsiteY7" fmla="*/ 12490 h 476271"/>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512576 w 5902434"/>
              <a:gd name="connsiteY5" fmla="*/ 462182 h 462182"/>
              <a:gd name="connsiteX6" fmla="*/ 1738 w 5902434"/>
              <a:gd name="connsiteY6" fmla="*/ 168634 h 462182"/>
              <a:gd name="connsiteX7" fmla="*/ 0 w 5902434"/>
              <a:gd name="connsiteY7" fmla="*/ 12490 h 462182"/>
              <a:gd name="connsiteX0" fmla="*/ 5725204 w 5902434"/>
              <a:gd name="connsiteY0" fmla="*/ 0 h 462182"/>
              <a:gd name="connsiteX1" fmla="*/ 5824244 w 5902434"/>
              <a:gd name="connsiteY1" fmla="*/ 211312 h 462182"/>
              <a:gd name="connsiteX2" fmla="*/ 5902434 w 5902434"/>
              <a:gd name="connsiteY2" fmla="*/ 374742 h 462182"/>
              <a:gd name="connsiteX3" fmla="*/ 5714779 w 5902434"/>
              <a:gd name="connsiteY3" fmla="*/ 391397 h 462182"/>
              <a:gd name="connsiteX4" fmla="*/ 3671429 w 5902434"/>
              <a:gd name="connsiteY4" fmla="*/ 426789 h 462182"/>
              <a:gd name="connsiteX5" fmla="*/ 1096390 w 5902434"/>
              <a:gd name="connsiteY5" fmla="*/ 452813 h 462182"/>
              <a:gd name="connsiteX6" fmla="*/ 512576 w 5902434"/>
              <a:gd name="connsiteY6" fmla="*/ 462182 h 462182"/>
              <a:gd name="connsiteX7" fmla="*/ 1738 w 5902434"/>
              <a:gd name="connsiteY7" fmla="*/ 168634 h 462182"/>
              <a:gd name="connsiteX8" fmla="*/ 0 w 5902434"/>
              <a:gd name="connsiteY8" fmla="*/ 12490 h 462182"/>
              <a:gd name="connsiteX0" fmla="*/ 5725204 w 5902434"/>
              <a:gd name="connsiteY0" fmla="*/ 0 h 465513"/>
              <a:gd name="connsiteX1" fmla="*/ 5824244 w 5902434"/>
              <a:gd name="connsiteY1" fmla="*/ 214643 h 465513"/>
              <a:gd name="connsiteX2" fmla="*/ 5902434 w 5902434"/>
              <a:gd name="connsiteY2" fmla="*/ 378073 h 465513"/>
              <a:gd name="connsiteX3" fmla="*/ 5714779 w 5902434"/>
              <a:gd name="connsiteY3" fmla="*/ 394728 h 465513"/>
              <a:gd name="connsiteX4" fmla="*/ 3671429 w 5902434"/>
              <a:gd name="connsiteY4" fmla="*/ 430120 h 465513"/>
              <a:gd name="connsiteX5" fmla="*/ 1096390 w 5902434"/>
              <a:gd name="connsiteY5" fmla="*/ 456144 h 465513"/>
              <a:gd name="connsiteX6" fmla="*/ 512576 w 5902434"/>
              <a:gd name="connsiteY6" fmla="*/ 465513 h 465513"/>
              <a:gd name="connsiteX7" fmla="*/ 1738 w 5902434"/>
              <a:gd name="connsiteY7" fmla="*/ 171965 h 465513"/>
              <a:gd name="connsiteX8" fmla="*/ 0 w 5902434"/>
              <a:gd name="connsiteY8" fmla="*/ 15821 h 46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2434" h="465513">
                <a:moveTo>
                  <a:pt x="5725204" y="0"/>
                </a:moveTo>
                <a:lnTo>
                  <a:pt x="5824244" y="214643"/>
                </a:lnTo>
                <a:lnTo>
                  <a:pt x="5902434" y="378073"/>
                </a:lnTo>
                <a:cubicBezTo>
                  <a:pt x="5845095" y="396116"/>
                  <a:pt x="5777331" y="389176"/>
                  <a:pt x="5714779" y="394728"/>
                </a:cubicBezTo>
                <a:lnTo>
                  <a:pt x="3671429" y="430120"/>
                </a:lnTo>
                <a:lnTo>
                  <a:pt x="1096390" y="456144"/>
                </a:lnTo>
                <a:lnTo>
                  <a:pt x="512576" y="465513"/>
                </a:lnTo>
                <a:lnTo>
                  <a:pt x="1738" y="171965"/>
                </a:lnTo>
                <a:cubicBezTo>
                  <a:pt x="1159" y="119917"/>
                  <a:pt x="579" y="67869"/>
                  <a:pt x="0" y="15821"/>
                </a:cubicBez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6" name="フリーフォーム 385"/>
          <p:cNvSpPr/>
          <p:nvPr/>
        </p:nvSpPr>
        <p:spPr>
          <a:xfrm rot="16200000">
            <a:off x="5320937" y="5761834"/>
            <a:ext cx="111328" cy="1186678"/>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4363"/>
              <a:gd name="connsiteX1" fmla="*/ 232829 w 232829"/>
              <a:gd name="connsiteY1" fmla="*/ 484363 h 484363"/>
              <a:gd name="connsiteX0" fmla="*/ 0 w 229234"/>
              <a:gd name="connsiteY0" fmla="*/ 0 h 489400"/>
              <a:gd name="connsiteX1" fmla="*/ 229234 w 229234"/>
              <a:gd name="connsiteY1" fmla="*/ 489400 h 489400"/>
              <a:gd name="connsiteX0" fmla="*/ 0 w 229234"/>
              <a:gd name="connsiteY0" fmla="*/ 0 h 487961"/>
              <a:gd name="connsiteX1" fmla="*/ 229234 w 229234"/>
              <a:gd name="connsiteY1" fmla="*/ 487961 h 487961"/>
            </a:gdLst>
            <a:ahLst/>
            <a:cxnLst>
              <a:cxn ang="0">
                <a:pos x="connsiteX0" y="connsiteY0"/>
              </a:cxn>
              <a:cxn ang="0">
                <a:pos x="connsiteX1" y="connsiteY1"/>
              </a:cxn>
            </a:cxnLst>
            <a:rect l="l" t="t" r="r" b="b"/>
            <a:pathLst>
              <a:path w="229234" h="487961">
                <a:moveTo>
                  <a:pt x="0" y="0"/>
                </a:moveTo>
                <a:lnTo>
                  <a:pt x="229234" y="487961"/>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7" name="フリーフォーム 386"/>
          <p:cNvSpPr/>
          <p:nvPr/>
        </p:nvSpPr>
        <p:spPr>
          <a:xfrm rot="16200000">
            <a:off x="3551652" y="6275207"/>
            <a:ext cx="3254705" cy="30598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0 w 410059"/>
              <a:gd name="connsiteY0" fmla="*/ 0 h 302916"/>
              <a:gd name="connsiteX1" fmla="*/ 410059 w 410059"/>
              <a:gd name="connsiteY1" fmla="*/ 302916 h 302916"/>
              <a:gd name="connsiteX0" fmla="*/ 0 w 410059"/>
              <a:gd name="connsiteY0" fmla="*/ 0 h 302916"/>
              <a:gd name="connsiteX1" fmla="*/ 145954 w 410059"/>
              <a:gd name="connsiteY1" fmla="*/ 87440 h 302916"/>
              <a:gd name="connsiteX2" fmla="*/ 410059 w 410059"/>
              <a:gd name="connsiteY2" fmla="*/ 302916 h 302916"/>
              <a:gd name="connsiteX0" fmla="*/ 0 w 410059"/>
              <a:gd name="connsiteY0" fmla="*/ 0 h 302916"/>
              <a:gd name="connsiteX1" fmla="*/ 145954 w 410059"/>
              <a:gd name="connsiteY1" fmla="*/ 87440 h 302916"/>
              <a:gd name="connsiteX2" fmla="*/ 203293 w 410059"/>
              <a:gd name="connsiteY2" fmla="*/ 155102 h 302916"/>
              <a:gd name="connsiteX3" fmla="*/ 410059 w 410059"/>
              <a:gd name="connsiteY3" fmla="*/ 302916 h 302916"/>
              <a:gd name="connsiteX0" fmla="*/ 0 w 410059"/>
              <a:gd name="connsiteY0" fmla="*/ 0 h 302916"/>
              <a:gd name="connsiteX1" fmla="*/ 130315 w 410059"/>
              <a:gd name="connsiteY1" fmla="*/ 86399 h 302916"/>
              <a:gd name="connsiteX2" fmla="*/ 203293 w 410059"/>
              <a:gd name="connsiteY2" fmla="*/ 155102 h 302916"/>
              <a:gd name="connsiteX3" fmla="*/ 410059 w 410059"/>
              <a:gd name="connsiteY3" fmla="*/ 302916 h 302916"/>
              <a:gd name="connsiteX0" fmla="*/ 0 w 6826805"/>
              <a:gd name="connsiteY0" fmla="*/ 227774 h 229661"/>
              <a:gd name="connsiteX1" fmla="*/ 6547061 w 6826805"/>
              <a:gd name="connsiteY1" fmla="*/ 1888 h 229661"/>
              <a:gd name="connsiteX2" fmla="*/ 6620039 w 6826805"/>
              <a:gd name="connsiteY2" fmla="*/ 70591 h 229661"/>
              <a:gd name="connsiteX3" fmla="*/ 6826805 w 6826805"/>
              <a:gd name="connsiteY3" fmla="*/ 218405 h 229661"/>
              <a:gd name="connsiteX0" fmla="*/ 0 w 6826805"/>
              <a:gd name="connsiteY0" fmla="*/ 225886 h 225886"/>
              <a:gd name="connsiteX1" fmla="*/ 6547061 w 6826805"/>
              <a:gd name="connsiteY1" fmla="*/ 0 h 225886"/>
              <a:gd name="connsiteX2" fmla="*/ 6620039 w 6826805"/>
              <a:gd name="connsiteY2" fmla="*/ 68703 h 225886"/>
              <a:gd name="connsiteX3" fmla="*/ 6826805 w 6826805"/>
              <a:gd name="connsiteY3"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26805"/>
              <a:gd name="connsiteY0" fmla="*/ 225886 h 225886"/>
              <a:gd name="connsiteX1" fmla="*/ 3513313 w 6826805"/>
              <a:gd name="connsiteY1" fmla="*/ 164470 h 225886"/>
              <a:gd name="connsiteX2" fmla="*/ 6547061 w 6826805"/>
              <a:gd name="connsiteY2" fmla="*/ 0 h 225886"/>
              <a:gd name="connsiteX3" fmla="*/ 6620039 w 6826805"/>
              <a:gd name="connsiteY3" fmla="*/ 68703 h 225886"/>
              <a:gd name="connsiteX4" fmla="*/ 6826805 w 6826805"/>
              <a:gd name="connsiteY4" fmla="*/ 216517 h 225886"/>
              <a:gd name="connsiteX0" fmla="*/ 0 w 6858081"/>
              <a:gd name="connsiteY0" fmla="*/ 230050 h 230050"/>
              <a:gd name="connsiteX1" fmla="*/ 3544589 w 6858081"/>
              <a:gd name="connsiteY1" fmla="*/ 164470 h 230050"/>
              <a:gd name="connsiteX2" fmla="*/ 6578337 w 6858081"/>
              <a:gd name="connsiteY2" fmla="*/ 0 h 230050"/>
              <a:gd name="connsiteX3" fmla="*/ 6651315 w 6858081"/>
              <a:gd name="connsiteY3" fmla="*/ 68703 h 230050"/>
              <a:gd name="connsiteX4" fmla="*/ 6858081 w 6858081"/>
              <a:gd name="connsiteY4" fmla="*/ 216517 h 230050"/>
              <a:gd name="connsiteX0" fmla="*/ 0 w 6858081"/>
              <a:gd name="connsiteY0" fmla="*/ 166179 h 166179"/>
              <a:gd name="connsiteX1" fmla="*/ 3544589 w 6858081"/>
              <a:gd name="connsiteY1" fmla="*/ 100599 h 166179"/>
              <a:gd name="connsiteX2" fmla="*/ 5780804 w 6858081"/>
              <a:gd name="connsiteY2" fmla="*/ 60002 h 166179"/>
              <a:gd name="connsiteX3" fmla="*/ 6651315 w 6858081"/>
              <a:gd name="connsiteY3" fmla="*/ 4832 h 166179"/>
              <a:gd name="connsiteX4" fmla="*/ 6858081 w 6858081"/>
              <a:gd name="connsiteY4" fmla="*/ 152646 h 166179"/>
              <a:gd name="connsiteX0" fmla="*/ 0 w 6858081"/>
              <a:gd name="connsiteY0" fmla="*/ 128734 h 128734"/>
              <a:gd name="connsiteX1" fmla="*/ 3544589 w 6858081"/>
              <a:gd name="connsiteY1" fmla="*/ 63154 h 128734"/>
              <a:gd name="connsiteX2" fmla="*/ 5780804 w 6858081"/>
              <a:gd name="connsiteY2" fmla="*/ 22557 h 128734"/>
              <a:gd name="connsiteX3" fmla="*/ 6698228 w 6858081"/>
              <a:gd name="connsiteY3" fmla="*/ 6943 h 128734"/>
              <a:gd name="connsiteX4" fmla="*/ 6858081 w 6858081"/>
              <a:gd name="connsiteY4" fmla="*/ 115201 h 128734"/>
              <a:gd name="connsiteX0" fmla="*/ 0 w 6858081"/>
              <a:gd name="connsiteY0" fmla="*/ 121791 h 121791"/>
              <a:gd name="connsiteX1" fmla="*/ 3544589 w 6858081"/>
              <a:gd name="connsiteY1" fmla="*/ 56211 h 121791"/>
              <a:gd name="connsiteX2" fmla="*/ 5780804 w 6858081"/>
              <a:gd name="connsiteY2" fmla="*/ 15614 h 121791"/>
              <a:gd name="connsiteX3" fmla="*/ 6698228 w 6858081"/>
              <a:gd name="connsiteY3" fmla="*/ 0 h 121791"/>
              <a:gd name="connsiteX4" fmla="*/ 6858081 w 6858081"/>
              <a:gd name="connsiteY4" fmla="*/ 108258 h 121791"/>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698228 w 6858081"/>
              <a:gd name="connsiteY4" fmla="*/ 2082 h 123873"/>
              <a:gd name="connsiteX5" fmla="*/ 6858081 w 6858081"/>
              <a:gd name="connsiteY5" fmla="*/ 110340 h 123873"/>
              <a:gd name="connsiteX0" fmla="*/ 0 w 6858081"/>
              <a:gd name="connsiteY0" fmla="*/ 123873 h 123873"/>
              <a:gd name="connsiteX1" fmla="*/ 3544589 w 6858081"/>
              <a:gd name="connsiteY1" fmla="*/ 58293 h 123873"/>
              <a:gd name="connsiteX2" fmla="*/ 5780804 w 6858081"/>
              <a:gd name="connsiteY2" fmla="*/ 17696 h 123873"/>
              <a:gd name="connsiteX3" fmla="*/ 6620039 w 6858081"/>
              <a:gd name="connsiteY3" fmla="*/ 0 h 123873"/>
              <a:gd name="connsiteX4" fmla="*/ 6713867 w 6858081"/>
              <a:gd name="connsiteY4" fmla="*/ 8328 h 123873"/>
              <a:gd name="connsiteX5" fmla="*/ 6858081 w 6858081"/>
              <a:gd name="connsiteY5" fmla="*/ 110340 h 123873"/>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4914 h 124914"/>
              <a:gd name="connsiteX1" fmla="*/ 3544589 w 6858081"/>
              <a:gd name="connsiteY1" fmla="*/ 59334 h 124914"/>
              <a:gd name="connsiteX2" fmla="*/ 5780804 w 6858081"/>
              <a:gd name="connsiteY2" fmla="*/ 18737 h 124914"/>
              <a:gd name="connsiteX3" fmla="*/ 6599189 w 6858081"/>
              <a:gd name="connsiteY3" fmla="*/ 0 h 124914"/>
              <a:gd name="connsiteX4" fmla="*/ 6713867 w 6858081"/>
              <a:gd name="connsiteY4" fmla="*/ 9369 h 124914"/>
              <a:gd name="connsiteX5" fmla="*/ 6858081 w 6858081"/>
              <a:gd name="connsiteY5" fmla="*/ 111381 h 124914"/>
              <a:gd name="connsiteX0" fmla="*/ 0 w 6858081"/>
              <a:gd name="connsiteY0" fmla="*/ 125817 h 125817"/>
              <a:gd name="connsiteX1" fmla="*/ 3544589 w 6858081"/>
              <a:gd name="connsiteY1" fmla="*/ 60237 h 125817"/>
              <a:gd name="connsiteX2" fmla="*/ 5780804 w 6858081"/>
              <a:gd name="connsiteY2" fmla="*/ 19640 h 125817"/>
              <a:gd name="connsiteX3" fmla="*/ 6599189 w 6858081"/>
              <a:gd name="connsiteY3" fmla="*/ 903 h 125817"/>
              <a:gd name="connsiteX4" fmla="*/ 6713867 w 6858081"/>
              <a:gd name="connsiteY4" fmla="*/ 10272 h 125817"/>
              <a:gd name="connsiteX5" fmla="*/ 6858081 w 6858081"/>
              <a:gd name="connsiteY5" fmla="*/ 112284 h 12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8081" h="125817">
                <a:moveTo>
                  <a:pt x="0" y="125817"/>
                </a:moveTo>
                <a:lnTo>
                  <a:pt x="3544589" y="60237"/>
                </a:lnTo>
                <a:lnTo>
                  <a:pt x="5780804" y="19640"/>
                </a:lnTo>
                <a:lnTo>
                  <a:pt x="6599189" y="903"/>
                </a:lnTo>
                <a:cubicBezTo>
                  <a:pt x="6668692" y="903"/>
                  <a:pt x="6696492" y="-4302"/>
                  <a:pt x="6713867" y="10272"/>
                </a:cubicBezTo>
                <a:lnTo>
                  <a:pt x="6858081" y="112284"/>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8" name="フリーフォーム 387"/>
          <p:cNvSpPr/>
          <p:nvPr/>
        </p:nvSpPr>
        <p:spPr>
          <a:xfrm rot="16200000">
            <a:off x="4499603" y="6709690"/>
            <a:ext cx="52376" cy="588800"/>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7844"/>
              <a:gd name="connsiteY0" fmla="*/ 0 h 239251"/>
              <a:gd name="connsiteX1" fmla="*/ 107844 w 107844"/>
              <a:gd name="connsiteY1" fmla="*/ 239251 h 239251"/>
              <a:gd name="connsiteX0" fmla="*/ 0 w 104250"/>
              <a:gd name="connsiteY0" fmla="*/ 0 h 241410"/>
              <a:gd name="connsiteX1" fmla="*/ 104250 w 104250"/>
              <a:gd name="connsiteY1" fmla="*/ 241410 h 241410"/>
              <a:gd name="connsiteX0" fmla="*/ 0 w 107845"/>
              <a:gd name="connsiteY0" fmla="*/ 0 h 242130"/>
              <a:gd name="connsiteX1" fmla="*/ 107845 w 107845"/>
              <a:gd name="connsiteY1" fmla="*/ 242130 h 242130"/>
            </a:gdLst>
            <a:ahLst/>
            <a:cxnLst>
              <a:cxn ang="0">
                <a:pos x="connsiteX0" y="connsiteY0"/>
              </a:cxn>
              <a:cxn ang="0">
                <a:pos x="connsiteX1" y="connsiteY1"/>
              </a:cxn>
            </a:cxnLst>
            <a:rect l="l" t="t" r="r" b="b"/>
            <a:pathLst>
              <a:path w="107845" h="242130">
                <a:moveTo>
                  <a:pt x="0" y="0"/>
                </a:moveTo>
                <a:lnTo>
                  <a:pt x="107845" y="24213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89" name="フリーフォーム 388"/>
          <p:cNvSpPr/>
          <p:nvPr/>
        </p:nvSpPr>
        <p:spPr>
          <a:xfrm rot="16200000">
            <a:off x="3790285" y="6453079"/>
            <a:ext cx="68341" cy="635436"/>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3684"/>
              <a:gd name="connsiteY0" fmla="*/ 0 h 287129"/>
              <a:gd name="connsiteX1" fmla="*/ 3684 w 3684"/>
              <a:gd name="connsiteY1" fmla="*/ 287129 h 287129"/>
              <a:gd name="connsiteX0" fmla="*/ 0 w 6428"/>
              <a:gd name="connsiteY0" fmla="*/ 0 h 12488"/>
              <a:gd name="connsiteX1" fmla="*/ 6428 w 6428"/>
              <a:gd name="connsiteY1" fmla="*/ 12488 h 12488"/>
            </a:gdLst>
            <a:ahLst/>
            <a:cxnLst>
              <a:cxn ang="0">
                <a:pos x="connsiteX0" y="connsiteY0"/>
              </a:cxn>
              <a:cxn ang="0">
                <a:pos x="connsiteX1" y="connsiteY1"/>
              </a:cxn>
            </a:cxnLst>
            <a:rect l="l" t="t" r="r" b="b"/>
            <a:pathLst>
              <a:path w="6428" h="12488">
                <a:moveTo>
                  <a:pt x="0" y="0"/>
                </a:moveTo>
                <a:lnTo>
                  <a:pt x="6428" y="1248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0" name="フリーフォーム 389"/>
          <p:cNvSpPr/>
          <p:nvPr/>
        </p:nvSpPr>
        <p:spPr>
          <a:xfrm rot="16200000">
            <a:off x="3659355" y="6529738"/>
            <a:ext cx="421358" cy="37974"/>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243253"/>
              <a:gd name="connsiteY0" fmla="*/ 0 h 227968"/>
              <a:gd name="connsiteX1" fmla="*/ 243253 w 243253"/>
              <a:gd name="connsiteY1" fmla="*/ 227968 h 227968"/>
              <a:gd name="connsiteX0" fmla="*/ 0 w 133789"/>
              <a:gd name="connsiteY0" fmla="*/ 0 h 96808"/>
              <a:gd name="connsiteX1" fmla="*/ 133789 w 133789"/>
              <a:gd name="connsiteY1" fmla="*/ 96808 h 96808"/>
              <a:gd name="connsiteX0" fmla="*/ 439599 w 439599"/>
              <a:gd name="connsiteY0" fmla="*/ 0 h 73907"/>
              <a:gd name="connsiteX1" fmla="*/ 0 w 439599"/>
              <a:gd name="connsiteY1" fmla="*/ 73907 h 73907"/>
              <a:gd name="connsiteX0" fmla="*/ 507362 w 507362"/>
              <a:gd name="connsiteY0" fmla="*/ 0 h 56211"/>
              <a:gd name="connsiteX1" fmla="*/ 0 w 507362"/>
              <a:gd name="connsiteY1"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178967 w 507362"/>
              <a:gd name="connsiteY1" fmla="*/ 41638 h 56211"/>
              <a:gd name="connsiteX2" fmla="*/ 0 w 507362"/>
              <a:gd name="connsiteY2" fmla="*/ 56211 h 56211"/>
              <a:gd name="connsiteX0" fmla="*/ 507362 w 507362"/>
              <a:gd name="connsiteY0" fmla="*/ 0 h 56211"/>
              <a:gd name="connsiteX1" fmla="*/ 413534 w 507362"/>
              <a:gd name="connsiteY1" fmla="*/ 23942 h 56211"/>
              <a:gd name="connsiteX2" fmla="*/ 0 w 507362"/>
              <a:gd name="connsiteY2" fmla="*/ 56211 h 56211"/>
              <a:gd name="connsiteX0" fmla="*/ 507362 w 507362"/>
              <a:gd name="connsiteY0" fmla="*/ 0 h 56211"/>
              <a:gd name="connsiteX1" fmla="*/ 319707 w 507362"/>
              <a:gd name="connsiteY1" fmla="*/ 35392 h 56211"/>
              <a:gd name="connsiteX2" fmla="*/ 0 w 507362"/>
              <a:gd name="connsiteY2" fmla="*/ 56211 h 56211"/>
              <a:gd name="connsiteX0" fmla="*/ 507362 w 508565"/>
              <a:gd name="connsiteY0" fmla="*/ 0 h 56211"/>
              <a:gd name="connsiteX1" fmla="*/ 319707 w 508565"/>
              <a:gd name="connsiteY1" fmla="*/ 35392 h 56211"/>
              <a:gd name="connsiteX2" fmla="*/ 0 w 508565"/>
              <a:gd name="connsiteY2" fmla="*/ 56211 h 56211"/>
              <a:gd name="connsiteX0" fmla="*/ 507362 w 509245"/>
              <a:gd name="connsiteY0" fmla="*/ 0 h 56211"/>
              <a:gd name="connsiteX1" fmla="*/ 319707 w 509245"/>
              <a:gd name="connsiteY1" fmla="*/ 35392 h 56211"/>
              <a:gd name="connsiteX2" fmla="*/ 0 w 509245"/>
              <a:gd name="connsiteY2" fmla="*/ 56211 h 56211"/>
              <a:gd name="connsiteX0" fmla="*/ 507362 w 507362"/>
              <a:gd name="connsiteY0" fmla="*/ 0 h 56211"/>
              <a:gd name="connsiteX1" fmla="*/ 0 w 507362"/>
              <a:gd name="connsiteY1" fmla="*/ 56211 h 56211"/>
              <a:gd name="connsiteX0" fmla="*/ 0 w 941744"/>
              <a:gd name="connsiteY0" fmla="*/ 0 h 234213"/>
              <a:gd name="connsiteX1" fmla="*/ 941744 w 941744"/>
              <a:gd name="connsiteY1" fmla="*/ 234213 h 234213"/>
              <a:gd name="connsiteX0" fmla="*/ 0 w 232829"/>
              <a:gd name="connsiteY0" fmla="*/ 0 h 485082"/>
              <a:gd name="connsiteX1" fmla="*/ 232829 w 232829"/>
              <a:gd name="connsiteY1" fmla="*/ 485082 h 485082"/>
              <a:gd name="connsiteX0" fmla="*/ 0 w 232829"/>
              <a:gd name="connsiteY0" fmla="*/ 0 h 485082"/>
              <a:gd name="connsiteX1" fmla="*/ 104250 w 232829"/>
              <a:gd name="connsiteY1" fmla="*/ 234213 h 485082"/>
              <a:gd name="connsiteX2" fmla="*/ 232829 w 232829"/>
              <a:gd name="connsiteY2" fmla="*/ 485082 h 485082"/>
              <a:gd name="connsiteX0" fmla="*/ 0 w 104250"/>
              <a:gd name="connsiteY0" fmla="*/ 0 h 234213"/>
              <a:gd name="connsiteX1" fmla="*/ 104250 w 104250"/>
              <a:gd name="connsiteY1" fmla="*/ 234213 h 234213"/>
              <a:gd name="connsiteX0" fmla="*/ 0 w 1052945"/>
              <a:gd name="connsiteY0" fmla="*/ 0 h 102012"/>
              <a:gd name="connsiteX1" fmla="*/ 1052945 w 1052945"/>
              <a:gd name="connsiteY1" fmla="*/ 102012 h 102012"/>
              <a:gd name="connsiteX0" fmla="*/ 0 w 589023"/>
              <a:gd name="connsiteY0" fmla="*/ 10410 h 10410"/>
              <a:gd name="connsiteX1" fmla="*/ 589023 w 589023"/>
              <a:gd name="connsiteY1" fmla="*/ 0 h 10410"/>
              <a:gd name="connsiteX0" fmla="*/ 0 w 594236"/>
              <a:gd name="connsiteY0" fmla="*/ 7287 h 7287"/>
              <a:gd name="connsiteX1" fmla="*/ 594236 w 594236"/>
              <a:gd name="connsiteY1" fmla="*/ 0 h 7287"/>
              <a:gd name="connsiteX0" fmla="*/ 0 w 10000"/>
              <a:gd name="connsiteY0" fmla="*/ 14285 h 14285"/>
              <a:gd name="connsiteX1" fmla="*/ 10000 w 10000"/>
              <a:gd name="connsiteY1" fmla="*/ 0 h 14285"/>
              <a:gd name="connsiteX0" fmla="*/ 0 w 14649"/>
              <a:gd name="connsiteY0" fmla="*/ 21428 h 21428"/>
              <a:gd name="connsiteX1" fmla="*/ 14649 w 14649"/>
              <a:gd name="connsiteY1" fmla="*/ 0 h 21428"/>
              <a:gd name="connsiteX0" fmla="*/ 0 w 14950"/>
              <a:gd name="connsiteY0" fmla="*/ 21428 h 21428"/>
              <a:gd name="connsiteX1" fmla="*/ 14950 w 14950"/>
              <a:gd name="connsiteY1" fmla="*/ 0 h 21428"/>
            </a:gdLst>
            <a:ahLst/>
            <a:cxnLst>
              <a:cxn ang="0">
                <a:pos x="connsiteX0" y="connsiteY0"/>
              </a:cxn>
              <a:cxn ang="0">
                <a:pos x="connsiteX1" y="connsiteY1"/>
              </a:cxn>
            </a:cxnLst>
            <a:rect l="l" t="t" r="r" b="b"/>
            <a:pathLst>
              <a:path w="14950" h="21428">
                <a:moveTo>
                  <a:pt x="0" y="21428"/>
                </a:moveTo>
                <a:lnTo>
                  <a:pt x="14950" y="0"/>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1" name="フリーフォーム 390"/>
          <p:cNvSpPr/>
          <p:nvPr/>
        </p:nvSpPr>
        <p:spPr>
          <a:xfrm rot="16200000">
            <a:off x="4037345" y="6147773"/>
            <a:ext cx="137751" cy="37457"/>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0 w 3823866"/>
              <a:gd name="connsiteY0" fmla="*/ 169021 h 169021"/>
              <a:gd name="connsiteX1" fmla="*/ 2112844 w 3823866"/>
              <a:gd name="connsiteY1" fmla="*/ 57469 h 169021"/>
              <a:gd name="connsiteX2" fmla="*/ 3823866 w 3823866"/>
              <a:gd name="connsiteY2" fmla="*/ 0 h 169021"/>
              <a:gd name="connsiteX0" fmla="*/ 0 w 3823866"/>
              <a:gd name="connsiteY0" fmla="*/ 219974 h 219974"/>
              <a:gd name="connsiteX1" fmla="*/ 3653851 w 3823866"/>
              <a:gd name="connsiteY1" fmla="*/ 0 h 219974"/>
              <a:gd name="connsiteX2" fmla="*/ 3823866 w 3823866"/>
              <a:gd name="connsiteY2" fmla="*/ 50953 h 219974"/>
              <a:gd name="connsiteX0" fmla="*/ 0 w 875209"/>
              <a:gd name="connsiteY0" fmla="*/ 0 h 383737"/>
              <a:gd name="connsiteX1" fmla="*/ 705194 w 875209"/>
              <a:gd name="connsiteY1" fmla="*/ 332784 h 383737"/>
              <a:gd name="connsiteX2" fmla="*/ 875209 w 875209"/>
              <a:gd name="connsiteY2" fmla="*/ 383737 h 383737"/>
              <a:gd name="connsiteX0" fmla="*/ 0 w 875209"/>
              <a:gd name="connsiteY0" fmla="*/ 0 h 383737"/>
              <a:gd name="connsiteX1" fmla="*/ 404019 w 875209"/>
              <a:gd name="connsiteY1" fmla="*/ 200194 h 383737"/>
              <a:gd name="connsiteX2" fmla="*/ 705194 w 875209"/>
              <a:gd name="connsiteY2" fmla="*/ 332784 h 383737"/>
              <a:gd name="connsiteX3" fmla="*/ 875209 w 875209"/>
              <a:gd name="connsiteY3" fmla="*/ 383737 h 383737"/>
              <a:gd name="connsiteX0" fmla="*/ 0 w 875209"/>
              <a:gd name="connsiteY0" fmla="*/ 0 h 383737"/>
              <a:gd name="connsiteX1" fmla="*/ 404019 w 875209"/>
              <a:gd name="connsiteY1" fmla="*/ 200194 h 383737"/>
              <a:gd name="connsiteX2" fmla="*/ 695316 w 875209"/>
              <a:gd name="connsiteY2" fmla="*/ 362794 h 383737"/>
              <a:gd name="connsiteX3" fmla="*/ 875209 w 875209"/>
              <a:gd name="connsiteY3" fmla="*/ 383737 h 383737"/>
              <a:gd name="connsiteX0" fmla="*/ 0 w 695316"/>
              <a:gd name="connsiteY0" fmla="*/ 0 h 362794"/>
              <a:gd name="connsiteX1" fmla="*/ 404019 w 695316"/>
              <a:gd name="connsiteY1" fmla="*/ 200194 h 362794"/>
              <a:gd name="connsiteX2" fmla="*/ 695316 w 695316"/>
              <a:gd name="connsiteY2" fmla="*/ 362794 h 362794"/>
              <a:gd name="connsiteX0" fmla="*/ 0 w 695316"/>
              <a:gd name="connsiteY0" fmla="*/ 0 h 362794"/>
              <a:gd name="connsiteX1" fmla="*/ 359567 w 695316"/>
              <a:gd name="connsiteY1" fmla="*/ 187609 h 362794"/>
              <a:gd name="connsiteX2" fmla="*/ 695316 w 695316"/>
              <a:gd name="connsiteY2" fmla="*/ 362794 h 362794"/>
              <a:gd name="connsiteX0" fmla="*/ 851067 w 861494"/>
              <a:gd name="connsiteY0" fmla="*/ 0 h 311487"/>
              <a:gd name="connsiteX1" fmla="*/ 10427 w 861494"/>
              <a:gd name="connsiteY1" fmla="*/ 136302 h 311487"/>
              <a:gd name="connsiteX2" fmla="*/ 346176 w 861494"/>
              <a:gd name="connsiteY2" fmla="*/ 311487 h 311487"/>
              <a:gd name="connsiteX0" fmla="*/ 1223922 w 1231829"/>
              <a:gd name="connsiteY0" fmla="*/ 0 h 311487"/>
              <a:gd name="connsiteX1" fmla="*/ 7908 w 1231829"/>
              <a:gd name="connsiteY1" fmla="*/ 68538 h 311487"/>
              <a:gd name="connsiteX2" fmla="*/ 719031 w 1231829"/>
              <a:gd name="connsiteY2" fmla="*/ 311487 h 311487"/>
              <a:gd name="connsiteX0" fmla="*/ 1216014 w 1216014"/>
              <a:gd name="connsiteY0" fmla="*/ 0 h 311487"/>
              <a:gd name="connsiteX1" fmla="*/ 0 w 1216014"/>
              <a:gd name="connsiteY1" fmla="*/ 68538 h 311487"/>
              <a:gd name="connsiteX2" fmla="*/ 711123 w 1216014"/>
              <a:gd name="connsiteY2" fmla="*/ 311487 h 311487"/>
              <a:gd name="connsiteX0" fmla="*/ 1216014 w 1216014"/>
              <a:gd name="connsiteY0" fmla="*/ 0 h 68538"/>
              <a:gd name="connsiteX1" fmla="*/ 0 w 1216014"/>
              <a:gd name="connsiteY1" fmla="*/ 68538 h 68538"/>
              <a:gd name="connsiteX0" fmla="*/ 1201197 w 1201197"/>
              <a:gd name="connsiteY0" fmla="*/ 0 h 65634"/>
              <a:gd name="connsiteX1" fmla="*/ 0 w 1201197"/>
              <a:gd name="connsiteY1" fmla="*/ 65634 h 65634"/>
              <a:gd name="connsiteX0" fmla="*/ 1225893 w 1225893"/>
              <a:gd name="connsiteY0" fmla="*/ 0 h 69506"/>
              <a:gd name="connsiteX1" fmla="*/ 0 w 1225893"/>
              <a:gd name="connsiteY1" fmla="*/ 69506 h 69506"/>
              <a:gd name="connsiteX0" fmla="*/ 1245650 w 1245650"/>
              <a:gd name="connsiteY0" fmla="*/ 0 h 66602"/>
              <a:gd name="connsiteX1" fmla="*/ 0 w 1245650"/>
              <a:gd name="connsiteY1" fmla="*/ 66602 h 66602"/>
              <a:gd name="connsiteX0" fmla="*/ 3018797 w 3018797"/>
              <a:gd name="connsiteY0" fmla="*/ 0 h 152759"/>
              <a:gd name="connsiteX1" fmla="*/ 0 w 3018797"/>
              <a:gd name="connsiteY1" fmla="*/ 152759 h 152759"/>
              <a:gd name="connsiteX0" fmla="*/ 3018797 w 3018797"/>
              <a:gd name="connsiteY0" fmla="*/ 0 h 152759"/>
              <a:gd name="connsiteX1" fmla="*/ 464280 w 3018797"/>
              <a:gd name="connsiteY1" fmla="*/ 137272 h 152759"/>
              <a:gd name="connsiteX2" fmla="*/ 0 w 3018797"/>
              <a:gd name="connsiteY2" fmla="*/ 152759 h 152759"/>
              <a:gd name="connsiteX0" fmla="*/ 4125161 w 4125161"/>
              <a:gd name="connsiteY0" fmla="*/ 0 h 223427"/>
              <a:gd name="connsiteX1" fmla="*/ 1570644 w 4125161"/>
              <a:gd name="connsiteY1" fmla="*/ 137272 h 223427"/>
              <a:gd name="connsiteX2" fmla="*/ 0 w 4125161"/>
              <a:gd name="connsiteY2" fmla="*/ 223427 h 223427"/>
              <a:gd name="connsiteX0" fmla="*/ 1570644 w 1570644"/>
              <a:gd name="connsiteY0" fmla="*/ 0 h 86155"/>
              <a:gd name="connsiteX1" fmla="*/ 0 w 1570644"/>
              <a:gd name="connsiteY1" fmla="*/ 86155 h 86155"/>
              <a:gd name="connsiteX0" fmla="*/ 2123826 w 2123826"/>
              <a:gd name="connsiteY0" fmla="*/ 0 h 110356"/>
              <a:gd name="connsiteX1" fmla="*/ 0 w 2123826"/>
              <a:gd name="connsiteY1" fmla="*/ 110356 h 110356"/>
              <a:gd name="connsiteX0" fmla="*/ 2177801 w 2177801"/>
              <a:gd name="connsiteY0" fmla="*/ 0 h 159408"/>
              <a:gd name="connsiteX1" fmla="*/ 0 w 2177801"/>
              <a:gd name="connsiteY1" fmla="*/ 159408 h 159408"/>
              <a:gd name="connsiteX0" fmla="*/ 3738936 w 3738936"/>
              <a:gd name="connsiteY0" fmla="*/ 0 h 212617"/>
              <a:gd name="connsiteX1" fmla="*/ 0 w 3738936"/>
              <a:gd name="connsiteY1" fmla="*/ 212617 h 212617"/>
              <a:gd name="connsiteX0" fmla="*/ 0 w 334131"/>
              <a:gd name="connsiteY0" fmla="*/ 0 h 212617"/>
              <a:gd name="connsiteX1" fmla="*/ 334131 w 334131"/>
              <a:gd name="connsiteY1" fmla="*/ 212617 h 212617"/>
              <a:gd name="connsiteX0" fmla="*/ 0 w 379803"/>
              <a:gd name="connsiteY0" fmla="*/ 0 h 270815"/>
              <a:gd name="connsiteX1" fmla="*/ 379803 w 379803"/>
              <a:gd name="connsiteY1" fmla="*/ 270815 h 270815"/>
              <a:gd name="connsiteX0" fmla="*/ 0 w 869734"/>
              <a:gd name="connsiteY0" fmla="*/ 0 h 560971"/>
              <a:gd name="connsiteX1" fmla="*/ 869734 w 869734"/>
              <a:gd name="connsiteY1" fmla="*/ 560971 h 560971"/>
              <a:gd name="connsiteX0" fmla="*/ 0 w 878038"/>
              <a:gd name="connsiteY0" fmla="*/ 0 h 566791"/>
              <a:gd name="connsiteX1" fmla="*/ 878038 w 878038"/>
              <a:gd name="connsiteY1" fmla="*/ 566791 h 566791"/>
              <a:gd name="connsiteX0" fmla="*/ 0 w 878038"/>
              <a:gd name="connsiteY0" fmla="*/ 0 h 566791"/>
              <a:gd name="connsiteX1" fmla="*/ 763859 w 878038"/>
              <a:gd name="connsiteY1" fmla="*/ 398653 h 566791"/>
              <a:gd name="connsiteX2" fmla="*/ 878038 w 878038"/>
              <a:gd name="connsiteY2" fmla="*/ 566791 h 566791"/>
              <a:gd name="connsiteX0" fmla="*/ 0 w 878038"/>
              <a:gd name="connsiteY0" fmla="*/ 0 h 566791"/>
              <a:gd name="connsiteX1" fmla="*/ 664212 w 878038"/>
              <a:gd name="connsiteY1" fmla="*/ 409461 h 566791"/>
              <a:gd name="connsiteX2" fmla="*/ 878038 w 878038"/>
              <a:gd name="connsiteY2"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878038"/>
              <a:gd name="connsiteY0" fmla="*/ 0 h 566791"/>
              <a:gd name="connsiteX1" fmla="*/ 415095 w 878038"/>
              <a:gd name="connsiteY1" fmla="*/ 288077 h 566791"/>
              <a:gd name="connsiteX2" fmla="*/ 664212 w 878038"/>
              <a:gd name="connsiteY2" fmla="*/ 409461 h 566791"/>
              <a:gd name="connsiteX3" fmla="*/ 878038 w 878038"/>
              <a:gd name="connsiteY3" fmla="*/ 566791 h 566791"/>
              <a:gd name="connsiteX0" fmla="*/ 0 w 1338905"/>
              <a:gd name="connsiteY0" fmla="*/ 0 h 409461"/>
              <a:gd name="connsiteX1" fmla="*/ 415095 w 1338905"/>
              <a:gd name="connsiteY1" fmla="*/ 288077 h 409461"/>
              <a:gd name="connsiteX2" fmla="*/ 664212 w 1338905"/>
              <a:gd name="connsiteY2" fmla="*/ 409461 h 409461"/>
              <a:gd name="connsiteX3" fmla="*/ 1338905 w 1338905"/>
              <a:gd name="connsiteY3" fmla="*/ 65461 h 409461"/>
              <a:gd name="connsiteX0" fmla="*/ 0 w 1338905"/>
              <a:gd name="connsiteY0" fmla="*/ 0 h 288077"/>
              <a:gd name="connsiteX1" fmla="*/ 415095 w 1338905"/>
              <a:gd name="connsiteY1" fmla="*/ 288077 h 288077"/>
              <a:gd name="connsiteX2" fmla="*/ 1338905 w 1338905"/>
              <a:gd name="connsiteY2" fmla="*/ 65461 h 288077"/>
              <a:gd name="connsiteX0" fmla="*/ 0 w 1338905"/>
              <a:gd name="connsiteY0" fmla="*/ 0 h 274775"/>
              <a:gd name="connsiteX1" fmla="*/ 398488 w 1338905"/>
              <a:gd name="connsiteY1" fmla="*/ 274775 h 274775"/>
              <a:gd name="connsiteX2" fmla="*/ 1338905 w 1338905"/>
              <a:gd name="connsiteY2" fmla="*/ 65461 h 274775"/>
              <a:gd name="connsiteX0" fmla="*/ 0 w 1338905"/>
              <a:gd name="connsiteY0" fmla="*/ 0 h 274775"/>
              <a:gd name="connsiteX1" fmla="*/ 398488 w 1338905"/>
              <a:gd name="connsiteY1" fmla="*/ 274775 h 274775"/>
              <a:gd name="connsiteX2" fmla="*/ 1338905 w 1338905"/>
              <a:gd name="connsiteY2" fmla="*/ 65461 h 274775"/>
              <a:gd name="connsiteX0" fmla="*/ 0 w 398488"/>
              <a:gd name="connsiteY0" fmla="*/ 0 h 274775"/>
              <a:gd name="connsiteX1" fmla="*/ 398488 w 398488"/>
              <a:gd name="connsiteY1" fmla="*/ 274775 h 274775"/>
              <a:gd name="connsiteX0" fmla="*/ 0 w 768013"/>
              <a:gd name="connsiteY0" fmla="*/ 0 h 9560"/>
              <a:gd name="connsiteX1" fmla="*/ 768013 w 768013"/>
              <a:gd name="connsiteY1" fmla="*/ 9560 h 9560"/>
              <a:gd name="connsiteX0" fmla="*/ 0 w 9676"/>
              <a:gd name="connsiteY0" fmla="*/ 43919 h 43919"/>
              <a:gd name="connsiteX1" fmla="*/ 9676 w 9676"/>
              <a:gd name="connsiteY1" fmla="*/ 0 h 43919"/>
              <a:gd name="connsiteX0" fmla="*/ 0 w 12514"/>
              <a:gd name="connsiteY0" fmla="*/ 1485 h 1485"/>
              <a:gd name="connsiteX1" fmla="*/ 12514 w 12514"/>
              <a:gd name="connsiteY1" fmla="*/ 0 h 1485"/>
              <a:gd name="connsiteX0" fmla="*/ 0 w 579"/>
              <a:gd name="connsiteY0" fmla="*/ 0 h 176680"/>
              <a:gd name="connsiteX1" fmla="*/ 579 w 579"/>
              <a:gd name="connsiteY1" fmla="*/ 176680 h 176680"/>
              <a:gd name="connsiteX0" fmla="*/ 0 w 35446"/>
              <a:gd name="connsiteY0" fmla="*/ 0 h 9396"/>
              <a:gd name="connsiteX1" fmla="*/ 35446 w 35446"/>
              <a:gd name="connsiteY1" fmla="*/ 9396 h 9396"/>
              <a:gd name="connsiteX0" fmla="*/ 8527 w 18527"/>
              <a:gd name="connsiteY0" fmla="*/ 0 h 10000"/>
              <a:gd name="connsiteX1" fmla="*/ 37 w 18527"/>
              <a:gd name="connsiteY1" fmla="*/ 2932 h 10000"/>
              <a:gd name="connsiteX2" fmla="*/ 18527 w 18527"/>
              <a:gd name="connsiteY2" fmla="*/ 10000 h 10000"/>
              <a:gd name="connsiteX0" fmla="*/ 8490 w 18490"/>
              <a:gd name="connsiteY0" fmla="*/ 0 h 10000"/>
              <a:gd name="connsiteX1" fmla="*/ 0 w 18490"/>
              <a:gd name="connsiteY1" fmla="*/ 2932 h 10000"/>
              <a:gd name="connsiteX2" fmla="*/ 18490 w 18490"/>
              <a:gd name="connsiteY2" fmla="*/ 10000 h 10000"/>
              <a:gd name="connsiteX0" fmla="*/ 0 w 10000"/>
              <a:gd name="connsiteY0" fmla="*/ 0 h 10000"/>
              <a:gd name="connsiteX1" fmla="*/ 1734 w 10000"/>
              <a:gd name="connsiteY1" fmla="*/ 1888 h 10000"/>
              <a:gd name="connsiteX2" fmla="*/ 10000 w 10000"/>
              <a:gd name="connsiteY2" fmla="*/ 10000 h 10000"/>
              <a:gd name="connsiteX0" fmla="*/ 8490 w 8490"/>
              <a:gd name="connsiteY0" fmla="*/ 0 h 14659"/>
              <a:gd name="connsiteX1" fmla="*/ 0 w 8490"/>
              <a:gd name="connsiteY1" fmla="*/ 6547 h 14659"/>
              <a:gd name="connsiteX2" fmla="*/ 8266 w 8490"/>
              <a:gd name="connsiteY2" fmla="*/ 14659 h 14659"/>
              <a:gd name="connsiteX0" fmla="*/ 51766 w 51766"/>
              <a:gd name="connsiteY0" fmla="*/ 0 h 10000"/>
              <a:gd name="connsiteX1" fmla="*/ 0 w 51766"/>
              <a:gd name="connsiteY1" fmla="*/ 3315 h 10000"/>
              <a:gd name="connsiteX2" fmla="*/ 51502 w 51766"/>
              <a:gd name="connsiteY2" fmla="*/ 10000 h 10000"/>
              <a:gd name="connsiteX0" fmla="*/ 51766 w 51766"/>
              <a:gd name="connsiteY0" fmla="*/ 0 h 3315"/>
              <a:gd name="connsiteX1" fmla="*/ 0 w 51766"/>
              <a:gd name="connsiteY1" fmla="*/ 3315 h 3315"/>
              <a:gd name="connsiteX0" fmla="*/ 10643 w 10643"/>
              <a:gd name="connsiteY0" fmla="*/ 7025 h 7025"/>
              <a:gd name="connsiteX1" fmla="*/ 0 w 10643"/>
              <a:gd name="connsiteY1" fmla="*/ 0 h 7025"/>
              <a:gd name="connsiteX0" fmla="*/ 9535 w 9535"/>
              <a:gd name="connsiteY0" fmla="*/ 0 h 3647"/>
              <a:gd name="connsiteX1" fmla="*/ 0 w 9535"/>
              <a:gd name="connsiteY1" fmla="*/ 3647 h 3647"/>
              <a:gd name="connsiteX0" fmla="*/ 9951 w 9951"/>
              <a:gd name="connsiteY0" fmla="*/ 0 h 12581"/>
              <a:gd name="connsiteX1" fmla="*/ 0 w 9951"/>
              <a:gd name="connsiteY1" fmla="*/ 12581 h 12581"/>
              <a:gd name="connsiteX0" fmla="*/ 10196 w 10196"/>
              <a:gd name="connsiteY0" fmla="*/ 0 h 6923"/>
              <a:gd name="connsiteX1" fmla="*/ 0 w 10196"/>
              <a:gd name="connsiteY1" fmla="*/ 6923 h 6923"/>
              <a:gd name="connsiteX0" fmla="*/ 9904 w 9904"/>
              <a:gd name="connsiteY0" fmla="*/ 0 h 11481"/>
              <a:gd name="connsiteX1" fmla="*/ 0 w 9904"/>
              <a:gd name="connsiteY1" fmla="*/ 11481 h 11481"/>
              <a:gd name="connsiteX0" fmla="*/ 10049 w 10049"/>
              <a:gd name="connsiteY0" fmla="*/ 0 h 10645"/>
              <a:gd name="connsiteX1" fmla="*/ 0 w 10049"/>
              <a:gd name="connsiteY1" fmla="*/ 10645 h 10645"/>
              <a:gd name="connsiteX0" fmla="*/ 7816 w 7816"/>
              <a:gd name="connsiteY0" fmla="*/ 0 h 54517"/>
              <a:gd name="connsiteX1" fmla="*/ 0 w 7816"/>
              <a:gd name="connsiteY1" fmla="*/ 54517 h 54517"/>
              <a:gd name="connsiteX0" fmla="*/ 4162 w 4162"/>
              <a:gd name="connsiteY0" fmla="*/ 0 h 2189"/>
              <a:gd name="connsiteX1" fmla="*/ 0 w 4162"/>
              <a:gd name="connsiteY1" fmla="*/ 2189 h 2189"/>
              <a:gd name="connsiteX0" fmla="*/ 10000 w 10000"/>
              <a:gd name="connsiteY0" fmla="*/ 0 h 10000"/>
              <a:gd name="connsiteX1" fmla="*/ 5670 w 10000"/>
              <a:gd name="connsiteY1" fmla="*/ 6218 h 10000"/>
              <a:gd name="connsiteX2" fmla="*/ 0 w 10000"/>
              <a:gd name="connsiteY2" fmla="*/ 10000 h 10000"/>
              <a:gd name="connsiteX0" fmla="*/ 10149 w 10149"/>
              <a:gd name="connsiteY0" fmla="*/ 0 h 9459"/>
              <a:gd name="connsiteX1" fmla="*/ 5819 w 10149"/>
              <a:gd name="connsiteY1" fmla="*/ 6218 h 9459"/>
              <a:gd name="connsiteX2" fmla="*/ 0 w 10149"/>
              <a:gd name="connsiteY2" fmla="*/ 9459 h 9459"/>
              <a:gd name="connsiteX0" fmla="*/ 9412 w 9412"/>
              <a:gd name="connsiteY0" fmla="*/ 0 h 12286"/>
              <a:gd name="connsiteX1" fmla="*/ 5734 w 9412"/>
              <a:gd name="connsiteY1" fmla="*/ 8860 h 12286"/>
              <a:gd name="connsiteX2" fmla="*/ 0 w 9412"/>
              <a:gd name="connsiteY2" fmla="*/ 12286 h 12286"/>
              <a:gd name="connsiteX0" fmla="*/ 10625 w 10625"/>
              <a:gd name="connsiteY0" fmla="*/ 0 h 8604"/>
              <a:gd name="connsiteX1" fmla="*/ 6092 w 10625"/>
              <a:gd name="connsiteY1" fmla="*/ 5815 h 8604"/>
              <a:gd name="connsiteX2" fmla="*/ 0 w 10625"/>
              <a:gd name="connsiteY2" fmla="*/ 8604 h 8604"/>
              <a:gd name="connsiteX0" fmla="*/ 10000 w 10000"/>
              <a:gd name="connsiteY0" fmla="*/ 0 h 10000"/>
              <a:gd name="connsiteX1" fmla="*/ 5734 w 10000"/>
              <a:gd name="connsiteY1" fmla="*/ 6758 h 10000"/>
              <a:gd name="connsiteX2" fmla="*/ 0 w 10000"/>
              <a:gd name="connsiteY2" fmla="*/ 10000 h 10000"/>
            </a:gdLst>
            <a:ahLst/>
            <a:cxnLst>
              <a:cxn ang="0">
                <a:pos x="connsiteX0" y="connsiteY0"/>
              </a:cxn>
              <a:cxn ang="0">
                <a:pos x="connsiteX1" y="connsiteY1"/>
              </a:cxn>
              <a:cxn ang="0">
                <a:pos x="connsiteX2" y="connsiteY2"/>
              </a:cxn>
            </a:cxnLst>
            <a:rect l="l" t="t" r="r" b="b"/>
            <a:pathLst>
              <a:path w="10000" h="10000">
                <a:moveTo>
                  <a:pt x="10000" y="0"/>
                </a:moveTo>
                <a:lnTo>
                  <a:pt x="5734" y="6758"/>
                </a:lnTo>
                <a:lnTo>
                  <a:pt x="0" y="10000"/>
                </a:lnTo>
              </a:path>
            </a:pathLst>
          </a:custGeom>
          <a:noFill/>
          <a:ln w="38100" cap="flat" cmpd="sng" algn="ctr">
            <a:solidFill>
              <a:srgbClr val="0000FF"/>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sp>
        <p:nvSpPr>
          <p:cNvPr id="392" name="円/楕円 124"/>
          <p:cNvSpPr/>
          <p:nvPr/>
        </p:nvSpPr>
        <p:spPr>
          <a:xfrm rot="16200000">
            <a:off x="970938" y="3020640"/>
            <a:ext cx="5271492" cy="4954061"/>
          </a:xfrm>
          <a:custGeom>
            <a:avLst/>
            <a:gdLst>
              <a:gd name="connsiteX0" fmla="*/ 0 w 818284"/>
              <a:gd name="connsiteY0" fmla="*/ 66008 h 132015"/>
              <a:gd name="connsiteX1" fmla="*/ 409142 w 818284"/>
              <a:gd name="connsiteY1" fmla="*/ 0 h 132015"/>
              <a:gd name="connsiteX2" fmla="*/ 818284 w 818284"/>
              <a:gd name="connsiteY2" fmla="*/ 66008 h 132015"/>
              <a:gd name="connsiteX3" fmla="*/ 409142 w 818284"/>
              <a:gd name="connsiteY3" fmla="*/ 132016 h 132015"/>
              <a:gd name="connsiteX4" fmla="*/ 0 w 818284"/>
              <a:gd name="connsiteY4" fmla="*/ 66008 h 132015"/>
              <a:gd name="connsiteX0" fmla="*/ 503334 w 1321618"/>
              <a:gd name="connsiteY0" fmla="*/ 2516531 h 2726582"/>
              <a:gd name="connsiteX1" fmla="*/ 55226 w 1321618"/>
              <a:gd name="connsiteY1" fmla="*/ 0 h 2726582"/>
              <a:gd name="connsiteX2" fmla="*/ 1321618 w 1321618"/>
              <a:gd name="connsiteY2" fmla="*/ 2516531 h 2726582"/>
              <a:gd name="connsiteX3" fmla="*/ 912476 w 1321618"/>
              <a:gd name="connsiteY3" fmla="*/ 2582539 h 2726582"/>
              <a:gd name="connsiteX4" fmla="*/ 503334 w 1321618"/>
              <a:gd name="connsiteY4" fmla="*/ 2516531 h 2726582"/>
              <a:gd name="connsiteX0" fmla="*/ 450033 w 1276727"/>
              <a:gd name="connsiteY0" fmla="*/ 3315635 h 3525686"/>
              <a:gd name="connsiteX1" fmla="*/ 1925 w 1276727"/>
              <a:gd name="connsiteY1" fmla="*/ 799104 h 3525686"/>
              <a:gd name="connsiteX2" fmla="*/ 631873 w 1276727"/>
              <a:gd name="connsiteY2" fmla="*/ 149672 h 3525686"/>
              <a:gd name="connsiteX3" fmla="*/ 1268317 w 1276727"/>
              <a:gd name="connsiteY3" fmla="*/ 3315635 h 3525686"/>
              <a:gd name="connsiteX4" fmla="*/ 859175 w 1276727"/>
              <a:gd name="connsiteY4" fmla="*/ 3381643 h 3525686"/>
              <a:gd name="connsiteX5" fmla="*/ 450033 w 1276727"/>
              <a:gd name="connsiteY5" fmla="*/ 3315635 h 3525686"/>
              <a:gd name="connsiteX0" fmla="*/ 448152 w 1274846"/>
              <a:gd name="connsiteY0" fmla="*/ 3337529 h 3547580"/>
              <a:gd name="connsiteX1" fmla="*/ 44 w 1274846"/>
              <a:gd name="connsiteY1" fmla="*/ 820998 h 3547580"/>
              <a:gd name="connsiteX2" fmla="*/ 422174 w 1274846"/>
              <a:gd name="connsiteY2" fmla="*/ 587202 h 3547580"/>
              <a:gd name="connsiteX3" fmla="*/ 629992 w 1274846"/>
              <a:gd name="connsiteY3" fmla="*/ 171566 h 3547580"/>
              <a:gd name="connsiteX4" fmla="*/ 1266436 w 1274846"/>
              <a:gd name="connsiteY4" fmla="*/ 3337529 h 3547580"/>
              <a:gd name="connsiteX5" fmla="*/ 857294 w 1274846"/>
              <a:gd name="connsiteY5" fmla="*/ 3403537 h 3547580"/>
              <a:gd name="connsiteX6" fmla="*/ 448152 w 1274846"/>
              <a:gd name="connsiteY6" fmla="*/ 3337529 h 3547580"/>
              <a:gd name="connsiteX0" fmla="*/ 448108 w 1274802"/>
              <a:gd name="connsiteY0" fmla="*/ 3337529 h 3547580"/>
              <a:gd name="connsiteX1" fmla="*/ 0 w 1274802"/>
              <a:gd name="connsiteY1" fmla="*/ 820998 h 3547580"/>
              <a:gd name="connsiteX2" fmla="*/ 422130 w 1274802"/>
              <a:gd name="connsiteY2" fmla="*/ 587202 h 3547580"/>
              <a:gd name="connsiteX3" fmla="*/ 629948 w 1274802"/>
              <a:gd name="connsiteY3" fmla="*/ 171566 h 3547580"/>
              <a:gd name="connsiteX4" fmla="*/ 1266392 w 1274802"/>
              <a:gd name="connsiteY4" fmla="*/ 3337529 h 3547580"/>
              <a:gd name="connsiteX5" fmla="*/ 857250 w 1274802"/>
              <a:gd name="connsiteY5" fmla="*/ 3403537 h 3547580"/>
              <a:gd name="connsiteX6" fmla="*/ 448108 w 1274802"/>
              <a:gd name="connsiteY6" fmla="*/ 3337529 h 3547580"/>
              <a:gd name="connsiteX0" fmla="*/ 448108 w 1274802"/>
              <a:gd name="connsiteY0" fmla="*/ 3165963 h 3376014"/>
              <a:gd name="connsiteX1" fmla="*/ 0 w 1274802"/>
              <a:gd name="connsiteY1" fmla="*/ 649432 h 3376014"/>
              <a:gd name="connsiteX2" fmla="*/ 422130 w 1274802"/>
              <a:gd name="connsiteY2" fmla="*/ 415636 h 3376014"/>
              <a:gd name="connsiteX3" fmla="*/ 629948 w 1274802"/>
              <a:gd name="connsiteY3" fmla="*/ 0 h 3376014"/>
              <a:gd name="connsiteX4" fmla="*/ 1266392 w 1274802"/>
              <a:gd name="connsiteY4" fmla="*/ 3165963 h 3376014"/>
              <a:gd name="connsiteX5" fmla="*/ 857250 w 1274802"/>
              <a:gd name="connsiteY5" fmla="*/ 3231971 h 3376014"/>
              <a:gd name="connsiteX6" fmla="*/ 448108 w 1274802"/>
              <a:gd name="connsiteY6" fmla="*/ 3165963 h 3376014"/>
              <a:gd name="connsiteX0" fmla="*/ 448108 w 1274802"/>
              <a:gd name="connsiteY0" fmla="*/ 3165963 h 3376014"/>
              <a:gd name="connsiteX1" fmla="*/ 0 w 1274802"/>
              <a:gd name="connsiteY1" fmla="*/ 649432 h 3376014"/>
              <a:gd name="connsiteX2" fmla="*/ 422130 w 1274802"/>
              <a:gd name="connsiteY2" fmla="*/ 415636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50216 w 1276910"/>
              <a:gd name="connsiteY0" fmla="*/ 3165963 h 3376014"/>
              <a:gd name="connsiteX1" fmla="*/ 2108 w 1276910"/>
              <a:gd name="connsiteY1" fmla="*/ 649432 h 3376014"/>
              <a:gd name="connsiteX2" fmla="*/ 294352 w 1276910"/>
              <a:gd name="connsiteY2" fmla="*/ 432955 h 3376014"/>
              <a:gd name="connsiteX3" fmla="*/ 588760 w 1276910"/>
              <a:gd name="connsiteY3" fmla="*/ 242455 h 3376014"/>
              <a:gd name="connsiteX4" fmla="*/ 632056 w 1276910"/>
              <a:gd name="connsiteY4" fmla="*/ 0 h 3376014"/>
              <a:gd name="connsiteX5" fmla="*/ 1268500 w 1276910"/>
              <a:gd name="connsiteY5" fmla="*/ 3165963 h 3376014"/>
              <a:gd name="connsiteX6" fmla="*/ 859358 w 1276910"/>
              <a:gd name="connsiteY6" fmla="*/ 3231971 h 3376014"/>
              <a:gd name="connsiteX7" fmla="*/ 450216 w 1276910"/>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274802"/>
              <a:gd name="connsiteY0" fmla="*/ 3165963 h 3376014"/>
              <a:gd name="connsiteX1" fmla="*/ 0 w 1274802"/>
              <a:gd name="connsiteY1" fmla="*/ 649432 h 3376014"/>
              <a:gd name="connsiteX2" fmla="*/ 292244 w 1274802"/>
              <a:gd name="connsiteY2" fmla="*/ 432955 h 3376014"/>
              <a:gd name="connsiteX3" fmla="*/ 586652 w 1274802"/>
              <a:gd name="connsiteY3" fmla="*/ 242455 h 3376014"/>
              <a:gd name="connsiteX4" fmla="*/ 629948 w 1274802"/>
              <a:gd name="connsiteY4" fmla="*/ 0 h 3376014"/>
              <a:gd name="connsiteX5" fmla="*/ 1266392 w 1274802"/>
              <a:gd name="connsiteY5" fmla="*/ 3165963 h 3376014"/>
              <a:gd name="connsiteX6" fmla="*/ 857250 w 1274802"/>
              <a:gd name="connsiteY6" fmla="*/ 3231971 h 3376014"/>
              <a:gd name="connsiteX7" fmla="*/ 448108 w 1274802"/>
              <a:gd name="connsiteY7" fmla="*/ 3165963 h 3376014"/>
              <a:gd name="connsiteX0" fmla="*/ 448108 w 1469163"/>
              <a:gd name="connsiteY0" fmla="*/ 4088414 h 4298465"/>
              <a:gd name="connsiteX1" fmla="*/ 0 w 1469163"/>
              <a:gd name="connsiteY1" fmla="*/ 1571883 h 4298465"/>
              <a:gd name="connsiteX2" fmla="*/ 292244 w 1469163"/>
              <a:gd name="connsiteY2" fmla="*/ 1355406 h 4298465"/>
              <a:gd name="connsiteX3" fmla="*/ 586652 w 1469163"/>
              <a:gd name="connsiteY3" fmla="*/ 1164906 h 4298465"/>
              <a:gd name="connsiteX4" fmla="*/ 629948 w 1469163"/>
              <a:gd name="connsiteY4" fmla="*/ 922451 h 4298465"/>
              <a:gd name="connsiteX5" fmla="*/ 1443902 w 1469163"/>
              <a:gd name="connsiteY5" fmla="*/ 108497 h 4298465"/>
              <a:gd name="connsiteX6" fmla="*/ 1266392 w 1469163"/>
              <a:gd name="connsiteY6" fmla="*/ 4088414 h 4298465"/>
              <a:gd name="connsiteX7" fmla="*/ 857250 w 1469163"/>
              <a:gd name="connsiteY7" fmla="*/ 4154422 h 4298465"/>
              <a:gd name="connsiteX8" fmla="*/ 448108 w 1469163"/>
              <a:gd name="connsiteY8" fmla="*/ 4088414 h 4298465"/>
              <a:gd name="connsiteX0" fmla="*/ 448108 w 1451682"/>
              <a:gd name="connsiteY0" fmla="*/ 4196352 h 4406403"/>
              <a:gd name="connsiteX1" fmla="*/ 0 w 1451682"/>
              <a:gd name="connsiteY1" fmla="*/ 1679821 h 4406403"/>
              <a:gd name="connsiteX2" fmla="*/ 292244 w 1451682"/>
              <a:gd name="connsiteY2" fmla="*/ 1463344 h 4406403"/>
              <a:gd name="connsiteX3" fmla="*/ 586652 w 1451682"/>
              <a:gd name="connsiteY3" fmla="*/ 1272844 h 4406403"/>
              <a:gd name="connsiteX4" fmla="*/ 629948 w 1451682"/>
              <a:gd name="connsiteY4" fmla="*/ 1030389 h 4406403"/>
              <a:gd name="connsiteX5" fmla="*/ 647265 w 1451682"/>
              <a:gd name="connsiteY5" fmla="*/ 571458 h 4406403"/>
              <a:gd name="connsiteX6" fmla="*/ 1443902 w 1451682"/>
              <a:gd name="connsiteY6" fmla="*/ 216435 h 4406403"/>
              <a:gd name="connsiteX7" fmla="*/ 1266392 w 1451682"/>
              <a:gd name="connsiteY7" fmla="*/ 4196352 h 4406403"/>
              <a:gd name="connsiteX8" fmla="*/ 857250 w 1451682"/>
              <a:gd name="connsiteY8" fmla="*/ 4262360 h 4406403"/>
              <a:gd name="connsiteX9" fmla="*/ 448108 w 1451682"/>
              <a:gd name="connsiteY9" fmla="*/ 4196352 h 4406403"/>
              <a:gd name="connsiteX0" fmla="*/ 448108 w 1450593"/>
              <a:gd name="connsiteY0" fmla="*/ 4280498 h 4490549"/>
              <a:gd name="connsiteX1" fmla="*/ 0 w 1450593"/>
              <a:gd name="connsiteY1" fmla="*/ 1763967 h 4490549"/>
              <a:gd name="connsiteX2" fmla="*/ 292244 w 1450593"/>
              <a:gd name="connsiteY2" fmla="*/ 1547490 h 4490549"/>
              <a:gd name="connsiteX3" fmla="*/ 586652 w 1450593"/>
              <a:gd name="connsiteY3" fmla="*/ 1356990 h 4490549"/>
              <a:gd name="connsiteX4" fmla="*/ 629948 w 1450593"/>
              <a:gd name="connsiteY4" fmla="*/ 1114535 h 4490549"/>
              <a:gd name="connsiteX5" fmla="*/ 647265 w 1450593"/>
              <a:gd name="connsiteY5" fmla="*/ 655604 h 4490549"/>
              <a:gd name="connsiteX6" fmla="*/ 1166811 w 1450593"/>
              <a:gd name="connsiteY6" fmla="*/ 343877 h 4490549"/>
              <a:gd name="connsiteX7" fmla="*/ 1443902 w 1450593"/>
              <a:gd name="connsiteY7" fmla="*/ 300581 h 4490549"/>
              <a:gd name="connsiteX8" fmla="*/ 1266392 w 1450593"/>
              <a:gd name="connsiteY8" fmla="*/ 4280498 h 4490549"/>
              <a:gd name="connsiteX9" fmla="*/ 857250 w 1450593"/>
              <a:gd name="connsiteY9" fmla="*/ 4346506 h 4490549"/>
              <a:gd name="connsiteX10" fmla="*/ 448108 w 1450593"/>
              <a:gd name="connsiteY10" fmla="*/ 4280498 h 4490549"/>
              <a:gd name="connsiteX0" fmla="*/ 448108 w 1450593"/>
              <a:gd name="connsiteY0" fmla="*/ 3979917 h 4189968"/>
              <a:gd name="connsiteX1" fmla="*/ 0 w 1450593"/>
              <a:gd name="connsiteY1" fmla="*/ 1463386 h 4189968"/>
              <a:gd name="connsiteX2" fmla="*/ 292244 w 1450593"/>
              <a:gd name="connsiteY2" fmla="*/ 1246909 h 4189968"/>
              <a:gd name="connsiteX3" fmla="*/ 586652 w 1450593"/>
              <a:gd name="connsiteY3" fmla="*/ 1056409 h 4189968"/>
              <a:gd name="connsiteX4" fmla="*/ 629948 w 1450593"/>
              <a:gd name="connsiteY4" fmla="*/ 813954 h 4189968"/>
              <a:gd name="connsiteX5" fmla="*/ 647265 w 1450593"/>
              <a:gd name="connsiteY5" fmla="*/ 355023 h 4189968"/>
              <a:gd name="connsiteX6" fmla="*/ 1166811 w 1450593"/>
              <a:gd name="connsiteY6" fmla="*/ 43296 h 4189968"/>
              <a:gd name="connsiteX7" fmla="*/ 1443902 w 1450593"/>
              <a:gd name="connsiteY7" fmla="*/ 0 h 4189968"/>
              <a:gd name="connsiteX8" fmla="*/ 1266392 w 1450593"/>
              <a:gd name="connsiteY8" fmla="*/ 3979917 h 4189968"/>
              <a:gd name="connsiteX9" fmla="*/ 857250 w 1450593"/>
              <a:gd name="connsiteY9" fmla="*/ 4045925 h 4189968"/>
              <a:gd name="connsiteX10" fmla="*/ 448108 w 1450593"/>
              <a:gd name="connsiteY10" fmla="*/ 3979917 h 4189968"/>
              <a:gd name="connsiteX0" fmla="*/ 448108 w 2535545"/>
              <a:gd name="connsiteY0" fmla="*/ 4645669 h 4887537"/>
              <a:gd name="connsiteX1" fmla="*/ 0 w 2535545"/>
              <a:gd name="connsiteY1" fmla="*/ 2129138 h 4887537"/>
              <a:gd name="connsiteX2" fmla="*/ 292244 w 2535545"/>
              <a:gd name="connsiteY2" fmla="*/ 1912661 h 4887537"/>
              <a:gd name="connsiteX3" fmla="*/ 586652 w 2535545"/>
              <a:gd name="connsiteY3" fmla="*/ 1722161 h 4887537"/>
              <a:gd name="connsiteX4" fmla="*/ 629948 w 2535545"/>
              <a:gd name="connsiteY4" fmla="*/ 1479706 h 4887537"/>
              <a:gd name="connsiteX5" fmla="*/ 647265 w 2535545"/>
              <a:gd name="connsiteY5" fmla="*/ 1020775 h 4887537"/>
              <a:gd name="connsiteX6" fmla="*/ 1166811 w 2535545"/>
              <a:gd name="connsiteY6" fmla="*/ 709048 h 4887537"/>
              <a:gd name="connsiteX7" fmla="*/ 1443902 w 2535545"/>
              <a:gd name="connsiteY7" fmla="*/ 665752 h 4887537"/>
              <a:gd name="connsiteX8" fmla="*/ 2534948 w 2535545"/>
              <a:gd name="connsiteY8" fmla="*/ 189502 h 4887537"/>
              <a:gd name="connsiteX9" fmla="*/ 1266392 w 2535545"/>
              <a:gd name="connsiteY9" fmla="*/ 4645669 h 4887537"/>
              <a:gd name="connsiteX10" fmla="*/ 857250 w 2535545"/>
              <a:gd name="connsiteY10" fmla="*/ 4711677 h 4887537"/>
              <a:gd name="connsiteX11" fmla="*/ 448108 w 2535545"/>
              <a:gd name="connsiteY11" fmla="*/ 4645669 h 4887537"/>
              <a:gd name="connsiteX0" fmla="*/ 448108 w 2544152"/>
              <a:gd name="connsiteY0" fmla="*/ 4778556 h 5020424"/>
              <a:gd name="connsiteX1" fmla="*/ 0 w 2544152"/>
              <a:gd name="connsiteY1" fmla="*/ 2262025 h 5020424"/>
              <a:gd name="connsiteX2" fmla="*/ 292244 w 2544152"/>
              <a:gd name="connsiteY2" fmla="*/ 2045548 h 5020424"/>
              <a:gd name="connsiteX3" fmla="*/ 586652 w 2544152"/>
              <a:gd name="connsiteY3" fmla="*/ 1855048 h 5020424"/>
              <a:gd name="connsiteX4" fmla="*/ 629948 w 2544152"/>
              <a:gd name="connsiteY4" fmla="*/ 1612593 h 5020424"/>
              <a:gd name="connsiteX5" fmla="*/ 647265 w 2544152"/>
              <a:gd name="connsiteY5" fmla="*/ 1153662 h 5020424"/>
              <a:gd name="connsiteX6" fmla="*/ 1166811 w 2544152"/>
              <a:gd name="connsiteY6" fmla="*/ 841935 h 5020424"/>
              <a:gd name="connsiteX7" fmla="*/ 1443902 w 2544152"/>
              <a:gd name="connsiteY7" fmla="*/ 798639 h 5020424"/>
              <a:gd name="connsiteX8" fmla="*/ 1547812 w 2544152"/>
              <a:gd name="connsiteY8" fmla="*/ 383002 h 5020424"/>
              <a:gd name="connsiteX9" fmla="*/ 2534948 w 2544152"/>
              <a:gd name="connsiteY9" fmla="*/ 322389 h 5020424"/>
              <a:gd name="connsiteX10" fmla="*/ 1266392 w 2544152"/>
              <a:gd name="connsiteY10" fmla="*/ 4778556 h 5020424"/>
              <a:gd name="connsiteX11" fmla="*/ 857250 w 2544152"/>
              <a:gd name="connsiteY11" fmla="*/ 4844564 h 5020424"/>
              <a:gd name="connsiteX12" fmla="*/ 448108 w 2544152"/>
              <a:gd name="connsiteY12" fmla="*/ 4778556 h 5020424"/>
              <a:gd name="connsiteX0" fmla="*/ 448108 w 2542619"/>
              <a:gd name="connsiteY0" fmla="*/ 4842487 h 5084355"/>
              <a:gd name="connsiteX1" fmla="*/ 0 w 2542619"/>
              <a:gd name="connsiteY1" fmla="*/ 2325956 h 5084355"/>
              <a:gd name="connsiteX2" fmla="*/ 292244 w 2542619"/>
              <a:gd name="connsiteY2" fmla="*/ 2109479 h 5084355"/>
              <a:gd name="connsiteX3" fmla="*/ 586652 w 2542619"/>
              <a:gd name="connsiteY3" fmla="*/ 1918979 h 5084355"/>
              <a:gd name="connsiteX4" fmla="*/ 629948 w 2542619"/>
              <a:gd name="connsiteY4" fmla="*/ 1676524 h 5084355"/>
              <a:gd name="connsiteX5" fmla="*/ 647265 w 2542619"/>
              <a:gd name="connsiteY5" fmla="*/ 1217593 h 5084355"/>
              <a:gd name="connsiteX6" fmla="*/ 1166811 w 2542619"/>
              <a:gd name="connsiteY6" fmla="*/ 905866 h 5084355"/>
              <a:gd name="connsiteX7" fmla="*/ 1443902 w 2542619"/>
              <a:gd name="connsiteY7" fmla="*/ 862570 h 5084355"/>
              <a:gd name="connsiteX8" fmla="*/ 1547812 w 2542619"/>
              <a:gd name="connsiteY8" fmla="*/ 446933 h 5084355"/>
              <a:gd name="connsiteX9" fmla="*/ 1608424 w 2542619"/>
              <a:gd name="connsiteY9" fmla="*/ 230456 h 5084355"/>
              <a:gd name="connsiteX10" fmla="*/ 2534948 w 2542619"/>
              <a:gd name="connsiteY10" fmla="*/ 386320 h 5084355"/>
              <a:gd name="connsiteX11" fmla="*/ 1266392 w 2542619"/>
              <a:gd name="connsiteY11" fmla="*/ 4842487 h 5084355"/>
              <a:gd name="connsiteX12" fmla="*/ 857250 w 2542619"/>
              <a:gd name="connsiteY12" fmla="*/ 4908495 h 5084355"/>
              <a:gd name="connsiteX13" fmla="*/ 448108 w 2542619"/>
              <a:gd name="connsiteY13" fmla="*/ 4842487 h 5084355"/>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534948 w 2534948"/>
              <a:gd name="connsiteY10" fmla="*/ 155864 h 4853899"/>
              <a:gd name="connsiteX11" fmla="*/ 1266392 w 2534948"/>
              <a:gd name="connsiteY11" fmla="*/ 4612031 h 4853899"/>
              <a:gd name="connsiteX12" fmla="*/ 857250 w 2534948"/>
              <a:gd name="connsiteY12" fmla="*/ 4678039 h 4853899"/>
              <a:gd name="connsiteX13" fmla="*/ 448108 w 2534948"/>
              <a:gd name="connsiteY13" fmla="*/ 4612031 h 4853899"/>
              <a:gd name="connsiteX0" fmla="*/ 448108 w 2534948"/>
              <a:gd name="connsiteY0" fmla="*/ 4612031 h 4853899"/>
              <a:gd name="connsiteX1" fmla="*/ 0 w 2534948"/>
              <a:gd name="connsiteY1" fmla="*/ 2095500 h 4853899"/>
              <a:gd name="connsiteX2" fmla="*/ 292244 w 2534948"/>
              <a:gd name="connsiteY2" fmla="*/ 1879023 h 4853899"/>
              <a:gd name="connsiteX3" fmla="*/ 586652 w 2534948"/>
              <a:gd name="connsiteY3" fmla="*/ 1688523 h 4853899"/>
              <a:gd name="connsiteX4" fmla="*/ 629948 w 2534948"/>
              <a:gd name="connsiteY4" fmla="*/ 1446068 h 4853899"/>
              <a:gd name="connsiteX5" fmla="*/ 647265 w 2534948"/>
              <a:gd name="connsiteY5" fmla="*/ 987137 h 4853899"/>
              <a:gd name="connsiteX6" fmla="*/ 1166811 w 2534948"/>
              <a:gd name="connsiteY6" fmla="*/ 675410 h 4853899"/>
              <a:gd name="connsiteX7" fmla="*/ 1443902 w 2534948"/>
              <a:gd name="connsiteY7" fmla="*/ 632114 h 4853899"/>
              <a:gd name="connsiteX8" fmla="*/ 1547812 w 2534948"/>
              <a:gd name="connsiteY8" fmla="*/ 216477 h 4853899"/>
              <a:gd name="connsiteX9" fmla="*/ 1608424 w 2534948"/>
              <a:gd name="connsiteY9" fmla="*/ 0 h 4853899"/>
              <a:gd name="connsiteX10" fmla="*/ 2041380 w 2534948"/>
              <a:gd name="connsiteY10" fmla="*/ 8660 h 4853899"/>
              <a:gd name="connsiteX11" fmla="*/ 2534948 w 2534948"/>
              <a:gd name="connsiteY11" fmla="*/ 155864 h 4853899"/>
              <a:gd name="connsiteX12" fmla="*/ 1266392 w 2534948"/>
              <a:gd name="connsiteY12" fmla="*/ 4612031 h 4853899"/>
              <a:gd name="connsiteX13" fmla="*/ 857250 w 2534948"/>
              <a:gd name="connsiteY13" fmla="*/ 4678039 h 4853899"/>
              <a:gd name="connsiteX14" fmla="*/ 448108 w 2534948"/>
              <a:gd name="connsiteY14" fmla="*/ 4612031 h 4853899"/>
              <a:gd name="connsiteX0" fmla="*/ 448108 w 3103810"/>
              <a:gd name="connsiteY0" fmla="*/ 4612031 h 4918351"/>
              <a:gd name="connsiteX1" fmla="*/ 0 w 3103810"/>
              <a:gd name="connsiteY1" fmla="*/ 2095500 h 4918351"/>
              <a:gd name="connsiteX2" fmla="*/ 292244 w 3103810"/>
              <a:gd name="connsiteY2" fmla="*/ 1879023 h 4918351"/>
              <a:gd name="connsiteX3" fmla="*/ 586652 w 3103810"/>
              <a:gd name="connsiteY3" fmla="*/ 1688523 h 4918351"/>
              <a:gd name="connsiteX4" fmla="*/ 629948 w 3103810"/>
              <a:gd name="connsiteY4" fmla="*/ 1446068 h 4918351"/>
              <a:gd name="connsiteX5" fmla="*/ 647265 w 3103810"/>
              <a:gd name="connsiteY5" fmla="*/ 987137 h 4918351"/>
              <a:gd name="connsiteX6" fmla="*/ 1166811 w 3103810"/>
              <a:gd name="connsiteY6" fmla="*/ 675410 h 4918351"/>
              <a:gd name="connsiteX7" fmla="*/ 1443902 w 3103810"/>
              <a:gd name="connsiteY7" fmla="*/ 632114 h 4918351"/>
              <a:gd name="connsiteX8" fmla="*/ 1547812 w 3103810"/>
              <a:gd name="connsiteY8" fmla="*/ 216477 h 4918351"/>
              <a:gd name="connsiteX9" fmla="*/ 1608424 w 3103810"/>
              <a:gd name="connsiteY9" fmla="*/ 0 h 4918351"/>
              <a:gd name="connsiteX10" fmla="*/ 2041380 w 3103810"/>
              <a:gd name="connsiteY10" fmla="*/ 8660 h 4918351"/>
              <a:gd name="connsiteX11" fmla="*/ 2534948 w 3103810"/>
              <a:gd name="connsiteY11" fmla="*/ 155864 h 4918351"/>
              <a:gd name="connsiteX12" fmla="*/ 3063153 w 3103810"/>
              <a:gd name="connsiteY12" fmla="*/ 701387 h 4918351"/>
              <a:gd name="connsiteX13" fmla="*/ 1266392 w 3103810"/>
              <a:gd name="connsiteY13" fmla="*/ 4612031 h 4918351"/>
              <a:gd name="connsiteX14" fmla="*/ 857250 w 3103810"/>
              <a:gd name="connsiteY14" fmla="*/ 4678039 h 4918351"/>
              <a:gd name="connsiteX15" fmla="*/ 448108 w 3103810"/>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47812 w 3063153"/>
              <a:gd name="connsiteY8" fmla="*/ 216477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43902 w 3063153"/>
              <a:gd name="connsiteY7" fmla="*/ 632114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12031 h 4918351"/>
              <a:gd name="connsiteX1" fmla="*/ 0 w 3063153"/>
              <a:gd name="connsiteY1" fmla="*/ 2095500 h 4918351"/>
              <a:gd name="connsiteX2" fmla="*/ 292244 w 3063153"/>
              <a:gd name="connsiteY2" fmla="*/ 1879023 h 4918351"/>
              <a:gd name="connsiteX3" fmla="*/ 586652 w 3063153"/>
              <a:gd name="connsiteY3" fmla="*/ 1688523 h 4918351"/>
              <a:gd name="connsiteX4" fmla="*/ 629948 w 3063153"/>
              <a:gd name="connsiteY4" fmla="*/ 1446068 h 4918351"/>
              <a:gd name="connsiteX5" fmla="*/ 647265 w 3063153"/>
              <a:gd name="connsiteY5" fmla="*/ 987137 h 4918351"/>
              <a:gd name="connsiteX6" fmla="*/ 1166811 w 3063153"/>
              <a:gd name="connsiteY6" fmla="*/ 675410 h 4918351"/>
              <a:gd name="connsiteX7" fmla="*/ 1409266 w 3063153"/>
              <a:gd name="connsiteY7" fmla="*/ 649432 h 4918351"/>
              <a:gd name="connsiteX8" fmla="*/ 1530493 w 3063153"/>
              <a:gd name="connsiteY8" fmla="*/ 181841 h 4918351"/>
              <a:gd name="connsiteX9" fmla="*/ 1608424 w 3063153"/>
              <a:gd name="connsiteY9" fmla="*/ 0 h 4918351"/>
              <a:gd name="connsiteX10" fmla="*/ 2041380 w 3063153"/>
              <a:gd name="connsiteY10" fmla="*/ 8660 h 4918351"/>
              <a:gd name="connsiteX11" fmla="*/ 2534948 w 3063153"/>
              <a:gd name="connsiteY11" fmla="*/ 155864 h 4918351"/>
              <a:gd name="connsiteX12" fmla="*/ 3063153 w 3063153"/>
              <a:gd name="connsiteY12" fmla="*/ 701387 h 4918351"/>
              <a:gd name="connsiteX13" fmla="*/ 1266392 w 3063153"/>
              <a:gd name="connsiteY13" fmla="*/ 4612031 h 4918351"/>
              <a:gd name="connsiteX14" fmla="*/ 857250 w 3063153"/>
              <a:gd name="connsiteY14" fmla="*/ 4678039 h 4918351"/>
              <a:gd name="connsiteX15" fmla="*/ 448108 w 3063153"/>
              <a:gd name="connsiteY15" fmla="*/ 4612031 h 4918351"/>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30493 w 3063153"/>
              <a:gd name="connsiteY8" fmla="*/ 242455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534948 w 3063153"/>
              <a:gd name="connsiteY11" fmla="*/ 21647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387744 w 3063153"/>
              <a:gd name="connsiteY11" fmla="*/ 77932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41380 w 3063153"/>
              <a:gd name="connsiteY10" fmla="*/ 69274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15402 w 3063153"/>
              <a:gd name="connsiteY10" fmla="*/ 121229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063153"/>
              <a:gd name="connsiteY0" fmla="*/ 4672645 h 4978965"/>
              <a:gd name="connsiteX1" fmla="*/ 0 w 3063153"/>
              <a:gd name="connsiteY1" fmla="*/ 2156114 h 4978965"/>
              <a:gd name="connsiteX2" fmla="*/ 292244 w 3063153"/>
              <a:gd name="connsiteY2" fmla="*/ 1939637 h 4978965"/>
              <a:gd name="connsiteX3" fmla="*/ 586652 w 3063153"/>
              <a:gd name="connsiteY3" fmla="*/ 1749137 h 4978965"/>
              <a:gd name="connsiteX4" fmla="*/ 629948 w 3063153"/>
              <a:gd name="connsiteY4" fmla="*/ 1506682 h 4978965"/>
              <a:gd name="connsiteX5" fmla="*/ 647265 w 3063153"/>
              <a:gd name="connsiteY5" fmla="*/ 1047751 h 4978965"/>
              <a:gd name="connsiteX6" fmla="*/ 1166811 w 3063153"/>
              <a:gd name="connsiteY6" fmla="*/ 736024 h 4978965"/>
              <a:gd name="connsiteX7" fmla="*/ 1409266 w 3063153"/>
              <a:gd name="connsiteY7" fmla="*/ 710046 h 4978965"/>
              <a:gd name="connsiteX8" fmla="*/ 1521834 w 3063153"/>
              <a:gd name="connsiteY8" fmla="*/ 173182 h 4978965"/>
              <a:gd name="connsiteX9" fmla="*/ 1677697 w 3063153"/>
              <a:gd name="connsiteY9" fmla="*/ 0 h 4978965"/>
              <a:gd name="connsiteX10" fmla="*/ 2032720 w 3063153"/>
              <a:gd name="connsiteY10" fmla="*/ 86592 h 4978965"/>
              <a:gd name="connsiteX11" fmla="*/ 2491653 w 3063153"/>
              <a:gd name="connsiteY11" fmla="*/ 112568 h 4978965"/>
              <a:gd name="connsiteX12" fmla="*/ 3063153 w 3063153"/>
              <a:gd name="connsiteY12" fmla="*/ 762001 h 4978965"/>
              <a:gd name="connsiteX13" fmla="*/ 1266392 w 3063153"/>
              <a:gd name="connsiteY13" fmla="*/ 4672645 h 4978965"/>
              <a:gd name="connsiteX14" fmla="*/ 857250 w 3063153"/>
              <a:gd name="connsiteY14" fmla="*/ 4738653 h 4978965"/>
              <a:gd name="connsiteX15" fmla="*/ 448108 w 3063153"/>
              <a:gd name="connsiteY15" fmla="*/ 4672645 h 4978965"/>
              <a:gd name="connsiteX0" fmla="*/ 448108 w 3493475"/>
              <a:gd name="connsiteY0" fmla="*/ 4672645 h 4933637"/>
              <a:gd name="connsiteX1" fmla="*/ 0 w 3493475"/>
              <a:gd name="connsiteY1" fmla="*/ 2156114 h 4933637"/>
              <a:gd name="connsiteX2" fmla="*/ 292244 w 3493475"/>
              <a:gd name="connsiteY2" fmla="*/ 1939637 h 4933637"/>
              <a:gd name="connsiteX3" fmla="*/ 586652 w 3493475"/>
              <a:gd name="connsiteY3" fmla="*/ 1749137 h 4933637"/>
              <a:gd name="connsiteX4" fmla="*/ 629948 w 3493475"/>
              <a:gd name="connsiteY4" fmla="*/ 1506682 h 4933637"/>
              <a:gd name="connsiteX5" fmla="*/ 647265 w 3493475"/>
              <a:gd name="connsiteY5" fmla="*/ 1047751 h 4933637"/>
              <a:gd name="connsiteX6" fmla="*/ 1166811 w 3493475"/>
              <a:gd name="connsiteY6" fmla="*/ 736024 h 4933637"/>
              <a:gd name="connsiteX7" fmla="*/ 1409266 w 3493475"/>
              <a:gd name="connsiteY7" fmla="*/ 710046 h 4933637"/>
              <a:gd name="connsiteX8" fmla="*/ 1521834 w 3493475"/>
              <a:gd name="connsiteY8" fmla="*/ 173182 h 4933637"/>
              <a:gd name="connsiteX9" fmla="*/ 1677697 w 3493475"/>
              <a:gd name="connsiteY9" fmla="*/ 0 h 4933637"/>
              <a:gd name="connsiteX10" fmla="*/ 2032720 w 3493475"/>
              <a:gd name="connsiteY10" fmla="*/ 86592 h 4933637"/>
              <a:gd name="connsiteX11" fmla="*/ 2491653 w 3493475"/>
              <a:gd name="connsiteY11" fmla="*/ 112568 h 4933637"/>
              <a:gd name="connsiteX12" fmla="*/ 3063153 w 3493475"/>
              <a:gd name="connsiteY12" fmla="*/ 762001 h 4933637"/>
              <a:gd name="connsiteX13" fmla="*/ 3409517 w 3493475"/>
              <a:gd name="connsiteY13" fmla="*/ 710047 h 4933637"/>
              <a:gd name="connsiteX14" fmla="*/ 1266392 w 3493475"/>
              <a:gd name="connsiteY14" fmla="*/ 4672645 h 4933637"/>
              <a:gd name="connsiteX15" fmla="*/ 857250 w 3493475"/>
              <a:gd name="connsiteY15" fmla="*/ 4738653 h 4933637"/>
              <a:gd name="connsiteX16" fmla="*/ 448108 w 3493475"/>
              <a:gd name="connsiteY16" fmla="*/ 4672645 h 4933637"/>
              <a:gd name="connsiteX0" fmla="*/ 448108 w 3409517"/>
              <a:gd name="connsiteY0" fmla="*/ 4672645 h 4933637"/>
              <a:gd name="connsiteX1" fmla="*/ 0 w 3409517"/>
              <a:gd name="connsiteY1" fmla="*/ 2156114 h 4933637"/>
              <a:gd name="connsiteX2" fmla="*/ 292244 w 3409517"/>
              <a:gd name="connsiteY2" fmla="*/ 1939637 h 4933637"/>
              <a:gd name="connsiteX3" fmla="*/ 586652 w 3409517"/>
              <a:gd name="connsiteY3" fmla="*/ 1749137 h 4933637"/>
              <a:gd name="connsiteX4" fmla="*/ 629948 w 3409517"/>
              <a:gd name="connsiteY4" fmla="*/ 1506682 h 4933637"/>
              <a:gd name="connsiteX5" fmla="*/ 647265 w 3409517"/>
              <a:gd name="connsiteY5" fmla="*/ 1047751 h 4933637"/>
              <a:gd name="connsiteX6" fmla="*/ 1166811 w 3409517"/>
              <a:gd name="connsiteY6" fmla="*/ 736024 h 4933637"/>
              <a:gd name="connsiteX7" fmla="*/ 1409266 w 3409517"/>
              <a:gd name="connsiteY7" fmla="*/ 710046 h 4933637"/>
              <a:gd name="connsiteX8" fmla="*/ 1521834 w 3409517"/>
              <a:gd name="connsiteY8" fmla="*/ 173182 h 4933637"/>
              <a:gd name="connsiteX9" fmla="*/ 1677697 w 3409517"/>
              <a:gd name="connsiteY9" fmla="*/ 0 h 4933637"/>
              <a:gd name="connsiteX10" fmla="*/ 2032720 w 3409517"/>
              <a:gd name="connsiteY10" fmla="*/ 86592 h 4933637"/>
              <a:gd name="connsiteX11" fmla="*/ 2491653 w 3409517"/>
              <a:gd name="connsiteY11" fmla="*/ 112568 h 4933637"/>
              <a:gd name="connsiteX12" fmla="*/ 3063153 w 3409517"/>
              <a:gd name="connsiteY12" fmla="*/ 762001 h 4933637"/>
              <a:gd name="connsiteX13" fmla="*/ 3409517 w 3409517"/>
              <a:gd name="connsiteY13" fmla="*/ 710047 h 4933637"/>
              <a:gd name="connsiteX14" fmla="*/ 1266392 w 3409517"/>
              <a:gd name="connsiteY14" fmla="*/ 4672645 h 4933637"/>
              <a:gd name="connsiteX15" fmla="*/ 857250 w 3409517"/>
              <a:gd name="connsiteY15" fmla="*/ 4738653 h 4933637"/>
              <a:gd name="connsiteX16" fmla="*/ 448108 w 3409517"/>
              <a:gd name="connsiteY16" fmla="*/ 4672645 h 4933637"/>
              <a:gd name="connsiteX0" fmla="*/ 448108 w 4152062"/>
              <a:gd name="connsiteY0" fmla="*/ 4672645 h 4940655"/>
              <a:gd name="connsiteX1" fmla="*/ 0 w 4152062"/>
              <a:gd name="connsiteY1" fmla="*/ 2156114 h 4940655"/>
              <a:gd name="connsiteX2" fmla="*/ 292244 w 4152062"/>
              <a:gd name="connsiteY2" fmla="*/ 1939637 h 4940655"/>
              <a:gd name="connsiteX3" fmla="*/ 586652 w 4152062"/>
              <a:gd name="connsiteY3" fmla="*/ 1749137 h 4940655"/>
              <a:gd name="connsiteX4" fmla="*/ 629948 w 4152062"/>
              <a:gd name="connsiteY4" fmla="*/ 1506682 h 4940655"/>
              <a:gd name="connsiteX5" fmla="*/ 647265 w 4152062"/>
              <a:gd name="connsiteY5" fmla="*/ 1047751 h 4940655"/>
              <a:gd name="connsiteX6" fmla="*/ 1166811 w 4152062"/>
              <a:gd name="connsiteY6" fmla="*/ 736024 h 4940655"/>
              <a:gd name="connsiteX7" fmla="*/ 1409266 w 4152062"/>
              <a:gd name="connsiteY7" fmla="*/ 710046 h 4940655"/>
              <a:gd name="connsiteX8" fmla="*/ 1521834 w 4152062"/>
              <a:gd name="connsiteY8" fmla="*/ 173182 h 4940655"/>
              <a:gd name="connsiteX9" fmla="*/ 1677697 w 4152062"/>
              <a:gd name="connsiteY9" fmla="*/ 0 h 4940655"/>
              <a:gd name="connsiteX10" fmla="*/ 2032720 w 4152062"/>
              <a:gd name="connsiteY10" fmla="*/ 86592 h 4940655"/>
              <a:gd name="connsiteX11" fmla="*/ 2491653 w 4152062"/>
              <a:gd name="connsiteY11" fmla="*/ 112568 h 4940655"/>
              <a:gd name="connsiteX12" fmla="*/ 3063153 w 4152062"/>
              <a:gd name="connsiteY12" fmla="*/ 762001 h 4940655"/>
              <a:gd name="connsiteX13" fmla="*/ 3409517 w 4152062"/>
              <a:gd name="connsiteY13" fmla="*/ 710047 h 4940655"/>
              <a:gd name="connsiteX14" fmla="*/ 4076267 w 4152062"/>
              <a:gd name="connsiteY14" fmla="*/ 952501 h 4940655"/>
              <a:gd name="connsiteX15" fmla="*/ 1266392 w 4152062"/>
              <a:gd name="connsiteY15" fmla="*/ 4672645 h 4940655"/>
              <a:gd name="connsiteX16" fmla="*/ 857250 w 4152062"/>
              <a:gd name="connsiteY16" fmla="*/ 4738653 h 4940655"/>
              <a:gd name="connsiteX17" fmla="*/ 448108 w 4152062"/>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409517 w 4076267"/>
              <a:gd name="connsiteY13" fmla="*/ 710047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4076267 w 4076267"/>
              <a:gd name="connsiteY14" fmla="*/ 952501 h 4940655"/>
              <a:gd name="connsiteX15" fmla="*/ 1266392 w 4076267"/>
              <a:gd name="connsiteY15" fmla="*/ 4672645 h 4940655"/>
              <a:gd name="connsiteX16" fmla="*/ 857250 w 4076267"/>
              <a:gd name="connsiteY16" fmla="*/ 4738653 h 4940655"/>
              <a:gd name="connsiteX17" fmla="*/ 448108 w 4076267"/>
              <a:gd name="connsiteY17"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080472 w 4076267"/>
              <a:gd name="connsiteY13" fmla="*/ 831274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076267"/>
              <a:gd name="connsiteY0" fmla="*/ 4672645 h 4940655"/>
              <a:gd name="connsiteX1" fmla="*/ 0 w 4076267"/>
              <a:gd name="connsiteY1" fmla="*/ 2156114 h 4940655"/>
              <a:gd name="connsiteX2" fmla="*/ 292244 w 4076267"/>
              <a:gd name="connsiteY2" fmla="*/ 1939637 h 4940655"/>
              <a:gd name="connsiteX3" fmla="*/ 586652 w 4076267"/>
              <a:gd name="connsiteY3" fmla="*/ 1749137 h 4940655"/>
              <a:gd name="connsiteX4" fmla="*/ 629948 w 4076267"/>
              <a:gd name="connsiteY4" fmla="*/ 1506682 h 4940655"/>
              <a:gd name="connsiteX5" fmla="*/ 647265 w 4076267"/>
              <a:gd name="connsiteY5" fmla="*/ 1047751 h 4940655"/>
              <a:gd name="connsiteX6" fmla="*/ 1166811 w 4076267"/>
              <a:gd name="connsiteY6" fmla="*/ 736024 h 4940655"/>
              <a:gd name="connsiteX7" fmla="*/ 1409266 w 4076267"/>
              <a:gd name="connsiteY7" fmla="*/ 710046 h 4940655"/>
              <a:gd name="connsiteX8" fmla="*/ 1521834 w 4076267"/>
              <a:gd name="connsiteY8" fmla="*/ 173182 h 4940655"/>
              <a:gd name="connsiteX9" fmla="*/ 1677697 w 4076267"/>
              <a:gd name="connsiteY9" fmla="*/ 0 h 4940655"/>
              <a:gd name="connsiteX10" fmla="*/ 2032720 w 4076267"/>
              <a:gd name="connsiteY10" fmla="*/ 86592 h 4940655"/>
              <a:gd name="connsiteX11" fmla="*/ 2491653 w 4076267"/>
              <a:gd name="connsiteY11" fmla="*/ 112568 h 4940655"/>
              <a:gd name="connsiteX12" fmla="*/ 3063153 w 4076267"/>
              <a:gd name="connsiteY12" fmla="*/ 762001 h 4940655"/>
              <a:gd name="connsiteX13" fmla="*/ 3132426 w 4076267"/>
              <a:gd name="connsiteY13" fmla="*/ 813956 h 4940655"/>
              <a:gd name="connsiteX14" fmla="*/ 3634654 w 4076267"/>
              <a:gd name="connsiteY14" fmla="*/ 848592 h 4940655"/>
              <a:gd name="connsiteX15" fmla="*/ 4076267 w 4076267"/>
              <a:gd name="connsiteY15" fmla="*/ 952501 h 4940655"/>
              <a:gd name="connsiteX16" fmla="*/ 1266392 w 4076267"/>
              <a:gd name="connsiteY16" fmla="*/ 4672645 h 4940655"/>
              <a:gd name="connsiteX17" fmla="*/ 857250 w 4076267"/>
              <a:gd name="connsiteY17" fmla="*/ 4738653 h 4940655"/>
              <a:gd name="connsiteX18" fmla="*/ 448108 w 4076267"/>
              <a:gd name="connsiteY18" fmla="*/ 4672645 h 4940655"/>
              <a:gd name="connsiteX0" fmla="*/ 448108 w 4653299"/>
              <a:gd name="connsiteY0" fmla="*/ 4672645 h 4885873"/>
              <a:gd name="connsiteX1" fmla="*/ 0 w 4653299"/>
              <a:gd name="connsiteY1" fmla="*/ 2156114 h 4885873"/>
              <a:gd name="connsiteX2" fmla="*/ 292244 w 4653299"/>
              <a:gd name="connsiteY2" fmla="*/ 1939637 h 4885873"/>
              <a:gd name="connsiteX3" fmla="*/ 586652 w 4653299"/>
              <a:gd name="connsiteY3" fmla="*/ 1749137 h 4885873"/>
              <a:gd name="connsiteX4" fmla="*/ 629948 w 4653299"/>
              <a:gd name="connsiteY4" fmla="*/ 1506682 h 4885873"/>
              <a:gd name="connsiteX5" fmla="*/ 647265 w 4653299"/>
              <a:gd name="connsiteY5" fmla="*/ 1047751 h 4885873"/>
              <a:gd name="connsiteX6" fmla="*/ 1166811 w 4653299"/>
              <a:gd name="connsiteY6" fmla="*/ 736024 h 4885873"/>
              <a:gd name="connsiteX7" fmla="*/ 1409266 w 4653299"/>
              <a:gd name="connsiteY7" fmla="*/ 710046 h 4885873"/>
              <a:gd name="connsiteX8" fmla="*/ 1521834 w 4653299"/>
              <a:gd name="connsiteY8" fmla="*/ 173182 h 4885873"/>
              <a:gd name="connsiteX9" fmla="*/ 1677697 w 4653299"/>
              <a:gd name="connsiteY9" fmla="*/ 0 h 4885873"/>
              <a:gd name="connsiteX10" fmla="*/ 2032720 w 4653299"/>
              <a:gd name="connsiteY10" fmla="*/ 86592 h 4885873"/>
              <a:gd name="connsiteX11" fmla="*/ 2491653 w 4653299"/>
              <a:gd name="connsiteY11" fmla="*/ 112568 h 4885873"/>
              <a:gd name="connsiteX12" fmla="*/ 3063153 w 4653299"/>
              <a:gd name="connsiteY12" fmla="*/ 762001 h 4885873"/>
              <a:gd name="connsiteX13" fmla="*/ 3132426 w 4653299"/>
              <a:gd name="connsiteY13" fmla="*/ 813956 h 4885873"/>
              <a:gd name="connsiteX14" fmla="*/ 3634654 w 4653299"/>
              <a:gd name="connsiteY14" fmla="*/ 848592 h 4885873"/>
              <a:gd name="connsiteX15" fmla="*/ 4076267 w 4653299"/>
              <a:gd name="connsiteY15" fmla="*/ 952501 h 4885873"/>
              <a:gd name="connsiteX16" fmla="*/ 4526540 w 4653299"/>
              <a:gd name="connsiteY16" fmla="*/ 510888 h 4885873"/>
              <a:gd name="connsiteX17" fmla="*/ 1266392 w 4653299"/>
              <a:gd name="connsiteY17" fmla="*/ 4672645 h 4885873"/>
              <a:gd name="connsiteX18" fmla="*/ 857250 w 4653299"/>
              <a:gd name="connsiteY18" fmla="*/ 4738653 h 4885873"/>
              <a:gd name="connsiteX19" fmla="*/ 448108 w 4653299"/>
              <a:gd name="connsiteY19" fmla="*/ 4672645 h 4885873"/>
              <a:gd name="connsiteX0" fmla="*/ 448108 w 6509199"/>
              <a:gd name="connsiteY0" fmla="*/ 4672645 h 4938103"/>
              <a:gd name="connsiteX1" fmla="*/ 0 w 6509199"/>
              <a:gd name="connsiteY1" fmla="*/ 2156114 h 4938103"/>
              <a:gd name="connsiteX2" fmla="*/ 292244 w 6509199"/>
              <a:gd name="connsiteY2" fmla="*/ 1939637 h 4938103"/>
              <a:gd name="connsiteX3" fmla="*/ 586652 w 6509199"/>
              <a:gd name="connsiteY3" fmla="*/ 1749137 h 4938103"/>
              <a:gd name="connsiteX4" fmla="*/ 629948 w 6509199"/>
              <a:gd name="connsiteY4" fmla="*/ 1506682 h 4938103"/>
              <a:gd name="connsiteX5" fmla="*/ 647265 w 6509199"/>
              <a:gd name="connsiteY5" fmla="*/ 1047751 h 4938103"/>
              <a:gd name="connsiteX6" fmla="*/ 1166811 w 6509199"/>
              <a:gd name="connsiteY6" fmla="*/ 736024 h 4938103"/>
              <a:gd name="connsiteX7" fmla="*/ 1409266 w 6509199"/>
              <a:gd name="connsiteY7" fmla="*/ 710046 h 4938103"/>
              <a:gd name="connsiteX8" fmla="*/ 1521834 w 6509199"/>
              <a:gd name="connsiteY8" fmla="*/ 173182 h 4938103"/>
              <a:gd name="connsiteX9" fmla="*/ 1677697 w 6509199"/>
              <a:gd name="connsiteY9" fmla="*/ 0 h 4938103"/>
              <a:gd name="connsiteX10" fmla="*/ 2032720 w 6509199"/>
              <a:gd name="connsiteY10" fmla="*/ 86592 h 4938103"/>
              <a:gd name="connsiteX11" fmla="*/ 2491653 w 6509199"/>
              <a:gd name="connsiteY11" fmla="*/ 112568 h 4938103"/>
              <a:gd name="connsiteX12" fmla="*/ 3063153 w 6509199"/>
              <a:gd name="connsiteY12" fmla="*/ 762001 h 4938103"/>
              <a:gd name="connsiteX13" fmla="*/ 3132426 w 6509199"/>
              <a:gd name="connsiteY13" fmla="*/ 813956 h 4938103"/>
              <a:gd name="connsiteX14" fmla="*/ 3634654 w 6509199"/>
              <a:gd name="connsiteY14" fmla="*/ 848592 h 4938103"/>
              <a:gd name="connsiteX15" fmla="*/ 4076267 w 6509199"/>
              <a:gd name="connsiteY15" fmla="*/ 952501 h 4938103"/>
              <a:gd name="connsiteX16" fmla="*/ 4526540 w 6509199"/>
              <a:gd name="connsiteY16" fmla="*/ 510888 h 4938103"/>
              <a:gd name="connsiteX17" fmla="*/ 6431540 w 6509199"/>
              <a:gd name="connsiteY17" fmla="*/ 1956956 h 4938103"/>
              <a:gd name="connsiteX18" fmla="*/ 1266392 w 6509199"/>
              <a:gd name="connsiteY18" fmla="*/ 4672645 h 4938103"/>
              <a:gd name="connsiteX19" fmla="*/ 857250 w 6509199"/>
              <a:gd name="connsiteY19" fmla="*/ 4738653 h 4938103"/>
              <a:gd name="connsiteX20" fmla="*/ 448108 w 6509199"/>
              <a:gd name="connsiteY20" fmla="*/ 4672645 h 4938103"/>
              <a:gd name="connsiteX0" fmla="*/ 448108 w 6543455"/>
              <a:gd name="connsiteY0" fmla="*/ 5726019 h 5991477"/>
              <a:gd name="connsiteX1" fmla="*/ 0 w 6543455"/>
              <a:gd name="connsiteY1" fmla="*/ 3209488 h 5991477"/>
              <a:gd name="connsiteX2" fmla="*/ 292244 w 6543455"/>
              <a:gd name="connsiteY2" fmla="*/ 2993011 h 5991477"/>
              <a:gd name="connsiteX3" fmla="*/ 586652 w 6543455"/>
              <a:gd name="connsiteY3" fmla="*/ 2802511 h 5991477"/>
              <a:gd name="connsiteX4" fmla="*/ 629948 w 6543455"/>
              <a:gd name="connsiteY4" fmla="*/ 2560056 h 5991477"/>
              <a:gd name="connsiteX5" fmla="*/ 647265 w 6543455"/>
              <a:gd name="connsiteY5" fmla="*/ 2101125 h 5991477"/>
              <a:gd name="connsiteX6" fmla="*/ 1166811 w 6543455"/>
              <a:gd name="connsiteY6" fmla="*/ 1789398 h 5991477"/>
              <a:gd name="connsiteX7" fmla="*/ 1409266 w 6543455"/>
              <a:gd name="connsiteY7" fmla="*/ 1763420 h 5991477"/>
              <a:gd name="connsiteX8" fmla="*/ 1521834 w 6543455"/>
              <a:gd name="connsiteY8" fmla="*/ 1226556 h 5991477"/>
              <a:gd name="connsiteX9" fmla="*/ 1677697 w 6543455"/>
              <a:gd name="connsiteY9" fmla="*/ 1053374 h 5991477"/>
              <a:gd name="connsiteX10" fmla="*/ 2032720 w 6543455"/>
              <a:gd name="connsiteY10" fmla="*/ 1139966 h 5991477"/>
              <a:gd name="connsiteX11" fmla="*/ 2491653 w 6543455"/>
              <a:gd name="connsiteY11" fmla="*/ 1165942 h 5991477"/>
              <a:gd name="connsiteX12" fmla="*/ 3063153 w 6543455"/>
              <a:gd name="connsiteY12" fmla="*/ 1815375 h 5991477"/>
              <a:gd name="connsiteX13" fmla="*/ 3132426 w 6543455"/>
              <a:gd name="connsiteY13" fmla="*/ 1867330 h 5991477"/>
              <a:gd name="connsiteX14" fmla="*/ 3634654 w 6543455"/>
              <a:gd name="connsiteY14" fmla="*/ 1901966 h 5991477"/>
              <a:gd name="connsiteX15" fmla="*/ 4076267 w 6543455"/>
              <a:gd name="connsiteY15" fmla="*/ 2005875 h 5991477"/>
              <a:gd name="connsiteX16" fmla="*/ 4526540 w 6543455"/>
              <a:gd name="connsiteY16" fmla="*/ 1564262 h 5991477"/>
              <a:gd name="connsiteX17" fmla="*/ 4639108 w 6543455"/>
              <a:gd name="connsiteY17" fmla="*/ 22943 h 5991477"/>
              <a:gd name="connsiteX18" fmla="*/ 6431540 w 6543455"/>
              <a:gd name="connsiteY18" fmla="*/ 3010330 h 5991477"/>
              <a:gd name="connsiteX19" fmla="*/ 1266392 w 6543455"/>
              <a:gd name="connsiteY19" fmla="*/ 5726019 h 5991477"/>
              <a:gd name="connsiteX20" fmla="*/ 857250 w 6543455"/>
              <a:gd name="connsiteY20" fmla="*/ 5792027 h 5991477"/>
              <a:gd name="connsiteX21" fmla="*/ 448108 w 6543455"/>
              <a:gd name="connsiteY21" fmla="*/ 5726019 h 5991477"/>
              <a:gd name="connsiteX0" fmla="*/ 448108 w 6543273"/>
              <a:gd name="connsiteY0" fmla="*/ 5795695 h 6061153"/>
              <a:gd name="connsiteX1" fmla="*/ 0 w 6543273"/>
              <a:gd name="connsiteY1" fmla="*/ 3279164 h 6061153"/>
              <a:gd name="connsiteX2" fmla="*/ 292244 w 6543273"/>
              <a:gd name="connsiteY2" fmla="*/ 3062687 h 6061153"/>
              <a:gd name="connsiteX3" fmla="*/ 586652 w 6543273"/>
              <a:gd name="connsiteY3" fmla="*/ 2872187 h 6061153"/>
              <a:gd name="connsiteX4" fmla="*/ 629948 w 6543273"/>
              <a:gd name="connsiteY4" fmla="*/ 2629732 h 6061153"/>
              <a:gd name="connsiteX5" fmla="*/ 647265 w 6543273"/>
              <a:gd name="connsiteY5" fmla="*/ 2170801 h 6061153"/>
              <a:gd name="connsiteX6" fmla="*/ 1166811 w 6543273"/>
              <a:gd name="connsiteY6" fmla="*/ 1859074 h 6061153"/>
              <a:gd name="connsiteX7" fmla="*/ 1409266 w 6543273"/>
              <a:gd name="connsiteY7" fmla="*/ 1833096 h 6061153"/>
              <a:gd name="connsiteX8" fmla="*/ 1521834 w 6543273"/>
              <a:gd name="connsiteY8" fmla="*/ 1296232 h 6061153"/>
              <a:gd name="connsiteX9" fmla="*/ 1677697 w 6543273"/>
              <a:gd name="connsiteY9" fmla="*/ 1123050 h 6061153"/>
              <a:gd name="connsiteX10" fmla="*/ 2032720 w 6543273"/>
              <a:gd name="connsiteY10" fmla="*/ 1209642 h 6061153"/>
              <a:gd name="connsiteX11" fmla="*/ 2491653 w 6543273"/>
              <a:gd name="connsiteY11" fmla="*/ 1235618 h 6061153"/>
              <a:gd name="connsiteX12" fmla="*/ 3063153 w 6543273"/>
              <a:gd name="connsiteY12" fmla="*/ 1885051 h 6061153"/>
              <a:gd name="connsiteX13" fmla="*/ 3132426 w 6543273"/>
              <a:gd name="connsiteY13" fmla="*/ 1937006 h 6061153"/>
              <a:gd name="connsiteX14" fmla="*/ 3634654 w 6543273"/>
              <a:gd name="connsiteY14" fmla="*/ 1971642 h 6061153"/>
              <a:gd name="connsiteX15" fmla="*/ 4076267 w 6543273"/>
              <a:gd name="connsiteY15" fmla="*/ 2075551 h 6061153"/>
              <a:gd name="connsiteX16" fmla="*/ 4526540 w 6543273"/>
              <a:gd name="connsiteY16" fmla="*/ 1633938 h 6061153"/>
              <a:gd name="connsiteX17" fmla="*/ 4292744 w 6543273"/>
              <a:gd name="connsiteY17" fmla="*/ 638142 h 6061153"/>
              <a:gd name="connsiteX18" fmla="*/ 4639108 w 6543273"/>
              <a:gd name="connsiteY18" fmla="*/ 92619 h 6061153"/>
              <a:gd name="connsiteX19" fmla="*/ 6431540 w 6543273"/>
              <a:gd name="connsiteY19" fmla="*/ 3080006 h 6061153"/>
              <a:gd name="connsiteX20" fmla="*/ 1266392 w 6543273"/>
              <a:gd name="connsiteY20" fmla="*/ 5795695 h 6061153"/>
              <a:gd name="connsiteX21" fmla="*/ 857250 w 6543273"/>
              <a:gd name="connsiteY21" fmla="*/ 5861703 h 6061153"/>
              <a:gd name="connsiteX22" fmla="*/ 448108 w 6543273"/>
              <a:gd name="connsiteY22" fmla="*/ 5795695 h 6061153"/>
              <a:gd name="connsiteX0" fmla="*/ 448108 w 6544496"/>
              <a:gd name="connsiteY0" fmla="*/ 5893652 h 6159110"/>
              <a:gd name="connsiteX1" fmla="*/ 0 w 6544496"/>
              <a:gd name="connsiteY1" fmla="*/ 3377121 h 6159110"/>
              <a:gd name="connsiteX2" fmla="*/ 292244 w 6544496"/>
              <a:gd name="connsiteY2" fmla="*/ 3160644 h 6159110"/>
              <a:gd name="connsiteX3" fmla="*/ 586652 w 6544496"/>
              <a:gd name="connsiteY3" fmla="*/ 2970144 h 6159110"/>
              <a:gd name="connsiteX4" fmla="*/ 629948 w 6544496"/>
              <a:gd name="connsiteY4" fmla="*/ 2727689 h 6159110"/>
              <a:gd name="connsiteX5" fmla="*/ 647265 w 6544496"/>
              <a:gd name="connsiteY5" fmla="*/ 2268758 h 6159110"/>
              <a:gd name="connsiteX6" fmla="*/ 1166811 w 6544496"/>
              <a:gd name="connsiteY6" fmla="*/ 1957031 h 6159110"/>
              <a:gd name="connsiteX7" fmla="*/ 1409266 w 6544496"/>
              <a:gd name="connsiteY7" fmla="*/ 1931053 h 6159110"/>
              <a:gd name="connsiteX8" fmla="*/ 1521834 w 6544496"/>
              <a:gd name="connsiteY8" fmla="*/ 1394189 h 6159110"/>
              <a:gd name="connsiteX9" fmla="*/ 1677697 w 6544496"/>
              <a:gd name="connsiteY9" fmla="*/ 1221007 h 6159110"/>
              <a:gd name="connsiteX10" fmla="*/ 2032720 w 6544496"/>
              <a:gd name="connsiteY10" fmla="*/ 1307599 h 6159110"/>
              <a:gd name="connsiteX11" fmla="*/ 2491653 w 6544496"/>
              <a:gd name="connsiteY11" fmla="*/ 1333575 h 6159110"/>
              <a:gd name="connsiteX12" fmla="*/ 3063153 w 6544496"/>
              <a:gd name="connsiteY12" fmla="*/ 1983008 h 6159110"/>
              <a:gd name="connsiteX13" fmla="*/ 3132426 w 6544496"/>
              <a:gd name="connsiteY13" fmla="*/ 2034963 h 6159110"/>
              <a:gd name="connsiteX14" fmla="*/ 3634654 w 6544496"/>
              <a:gd name="connsiteY14" fmla="*/ 2069599 h 6159110"/>
              <a:gd name="connsiteX15" fmla="*/ 4076267 w 6544496"/>
              <a:gd name="connsiteY15" fmla="*/ 2173508 h 6159110"/>
              <a:gd name="connsiteX16" fmla="*/ 4526540 w 6544496"/>
              <a:gd name="connsiteY16" fmla="*/ 1731895 h 6159110"/>
              <a:gd name="connsiteX17" fmla="*/ 4292744 w 6544496"/>
              <a:gd name="connsiteY17" fmla="*/ 736099 h 6159110"/>
              <a:gd name="connsiteX18" fmla="*/ 4509222 w 6544496"/>
              <a:gd name="connsiteY18" fmla="*/ 398395 h 6159110"/>
              <a:gd name="connsiteX19" fmla="*/ 4639108 w 6544496"/>
              <a:gd name="connsiteY19" fmla="*/ 190576 h 6159110"/>
              <a:gd name="connsiteX20" fmla="*/ 6431540 w 6544496"/>
              <a:gd name="connsiteY20" fmla="*/ 3177963 h 6159110"/>
              <a:gd name="connsiteX21" fmla="*/ 1266392 w 6544496"/>
              <a:gd name="connsiteY21" fmla="*/ 5893652 h 6159110"/>
              <a:gd name="connsiteX22" fmla="*/ 857250 w 6544496"/>
              <a:gd name="connsiteY22" fmla="*/ 5959660 h 6159110"/>
              <a:gd name="connsiteX23" fmla="*/ 448108 w 6544496"/>
              <a:gd name="connsiteY23" fmla="*/ 5893652 h 6159110"/>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292744 w 6544496"/>
              <a:gd name="connsiteY17" fmla="*/ 545523 h 5968534"/>
              <a:gd name="connsiteX18" fmla="*/ 4509222 w 6544496"/>
              <a:gd name="connsiteY18" fmla="*/ 207819 h 5968534"/>
              <a:gd name="connsiteX19" fmla="*/ 4639108 w 6544496"/>
              <a:gd name="connsiteY19" fmla="*/ 0 h 5968534"/>
              <a:gd name="connsiteX20" fmla="*/ 6431540 w 6544496"/>
              <a:gd name="connsiteY20" fmla="*/ 2987387 h 5968534"/>
              <a:gd name="connsiteX21" fmla="*/ 1266392 w 6544496"/>
              <a:gd name="connsiteY21" fmla="*/ 5703076 h 5968534"/>
              <a:gd name="connsiteX22" fmla="*/ 857250 w 6544496"/>
              <a:gd name="connsiteY22" fmla="*/ 5769084 h 5968534"/>
              <a:gd name="connsiteX23" fmla="*/ 448108 w 6544496"/>
              <a:gd name="connsiteY23"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526540 w 6544496"/>
              <a:gd name="connsiteY16" fmla="*/ 1541319 h 5968534"/>
              <a:gd name="connsiteX17" fmla="*/ 4301403 w 6544496"/>
              <a:gd name="connsiteY17" fmla="*/ 857250 h 5968534"/>
              <a:gd name="connsiteX18" fmla="*/ 4292744 w 6544496"/>
              <a:gd name="connsiteY18" fmla="*/ 545523 h 5968534"/>
              <a:gd name="connsiteX19" fmla="*/ 4509222 w 6544496"/>
              <a:gd name="connsiteY19" fmla="*/ 207819 h 5968534"/>
              <a:gd name="connsiteX20" fmla="*/ 4639108 w 6544496"/>
              <a:gd name="connsiteY20" fmla="*/ 0 h 5968534"/>
              <a:gd name="connsiteX21" fmla="*/ 6431540 w 6544496"/>
              <a:gd name="connsiteY21" fmla="*/ 2987387 h 5968534"/>
              <a:gd name="connsiteX22" fmla="*/ 1266392 w 6544496"/>
              <a:gd name="connsiteY22" fmla="*/ 5703076 h 5968534"/>
              <a:gd name="connsiteX23" fmla="*/ 857250 w 6544496"/>
              <a:gd name="connsiteY23" fmla="*/ 5769084 h 5968534"/>
              <a:gd name="connsiteX24" fmla="*/ 448108 w 6544496"/>
              <a:gd name="connsiteY24"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379334 w 6544496"/>
              <a:gd name="connsiteY16" fmla="*/ 1853046 h 5968534"/>
              <a:gd name="connsiteX17" fmla="*/ 4526540 w 6544496"/>
              <a:gd name="connsiteY17" fmla="*/ 1541319 h 5968534"/>
              <a:gd name="connsiteX18" fmla="*/ 4301403 w 6544496"/>
              <a:gd name="connsiteY18" fmla="*/ 857250 h 5968534"/>
              <a:gd name="connsiteX19" fmla="*/ 4292744 w 6544496"/>
              <a:gd name="connsiteY19" fmla="*/ 545523 h 5968534"/>
              <a:gd name="connsiteX20" fmla="*/ 4509222 w 6544496"/>
              <a:gd name="connsiteY20" fmla="*/ 207819 h 5968534"/>
              <a:gd name="connsiteX21" fmla="*/ 4639108 w 6544496"/>
              <a:gd name="connsiteY21" fmla="*/ 0 h 5968534"/>
              <a:gd name="connsiteX22" fmla="*/ 6431540 w 6544496"/>
              <a:gd name="connsiteY22" fmla="*/ 2987387 h 5968534"/>
              <a:gd name="connsiteX23" fmla="*/ 1266392 w 6544496"/>
              <a:gd name="connsiteY23" fmla="*/ 5703076 h 5968534"/>
              <a:gd name="connsiteX24" fmla="*/ 857250 w 6544496"/>
              <a:gd name="connsiteY24" fmla="*/ 5769084 h 5968534"/>
              <a:gd name="connsiteX25" fmla="*/ 448108 w 6544496"/>
              <a:gd name="connsiteY25"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01403 w 6544496"/>
              <a:gd name="connsiteY19" fmla="*/ 857250 h 5968534"/>
              <a:gd name="connsiteX20" fmla="*/ 4292744 w 6544496"/>
              <a:gd name="connsiteY20" fmla="*/ 545523 h 5968534"/>
              <a:gd name="connsiteX21" fmla="*/ 4509222 w 6544496"/>
              <a:gd name="connsiteY21" fmla="*/ 207819 h 5968534"/>
              <a:gd name="connsiteX22" fmla="*/ 4639108 w 6544496"/>
              <a:gd name="connsiteY22" fmla="*/ 0 h 5968534"/>
              <a:gd name="connsiteX23" fmla="*/ 6431540 w 6544496"/>
              <a:gd name="connsiteY23" fmla="*/ 2987387 h 5968534"/>
              <a:gd name="connsiteX24" fmla="*/ 1266392 w 6544496"/>
              <a:gd name="connsiteY24" fmla="*/ 5703076 h 5968534"/>
              <a:gd name="connsiteX25" fmla="*/ 857250 w 6544496"/>
              <a:gd name="connsiteY25" fmla="*/ 5769084 h 5968534"/>
              <a:gd name="connsiteX26" fmla="*/ 448108 w 6544496"/>
              <a:gd name="connsiteY26"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26540 w 6544496"/>
              <a:gd name="connsiteY18" fmla="*/ 1541319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44496"/>
              <a:gd name="connsiteY0" fmla="*/ 5703076 h 5968534"/>
              <a:gd name="connsiteX1" fmla="*/ 0 w 6544496"/>
              <a:gd name="connsiteY1" fmla="*/ 3186545 h 5968534"/>
              <a:gd name="connsiteX2" fmla="*/ 292244 w 6544496"/>
              <a:gd name="connsiteY2" fmla="*/ 2970068 h 5968534"/>
              <a:gd name="connsiteX3" fmla="*/ 586652 w 6544496"/>
              <a:gd name="connsiteY3" fmla="*/ 2779568 h 5968534"/>
              <a:gd name="connsiteX4" fmla="*/ 629948 w 6544496"/>
              <a:gd name="connsiteY4" fmla="*/ 2537113 h 5968534"/>
              <a:gd name="connsiteX5" fmla="*/ 647265 w 6544496"/>
              <a:gd name="connsiteY5" fmla="*/ 2078182 h 5968534"/>
              <a:gd name="connsiteX6" fmla="*/ 1166811 w 6544496"/>
              <a:gd name="connsiteY6" fmla="*/ 1766455 h 5968534"/>
              <a:gd name="connsiteX7" fmla="*/ 1409266 w 6544496"/>
              <a:gd name="connsiteY7" fmla="*/ 1740477 h 5968534"/>
              <a:gd name="connsiteX8" fmla="*/ 1521834 w 6544496"/>
              <a:gd name="connsiteY8" fmla="*/ 1203613 h 5968534"/>
              <a:gd name="connsiteX9" fmla="*/ 1677697 w 6544496"/>
              <a:gd name="connsiteY9" fmla="*/ 1030431 h 5968534"/>
              <a:gd name="connsiteX10" fmla="*/ 2032720 w 6544496"/>
              <a:gd name="connsiteY10" fmla="*/ 1117023 h 5968534"/>
              <a:gd name="connsiteX11" fmla="*/ 2491653 w 6544496"/>
              <a:gd name="connsiteY11" fmla="*/ 1142999 h 5968534"/>
              <a:gd name="connsiteX12" fmla="*/ 3063153 w 6544496"/>
              <a:gd name="connsiteY12" fmla="*/ 1792432 h 5968534"/>
              <a:gd name="connsiteX13" fmla="*/ 3132426 w 6544496"/>
              <a:gd name="connsiteY13" fmla="*/ 1844387 h 5968534"/>
              <a:gd name="connsiteX14" fmla="*/ 3634654 w 6544496"/>
              <a:gd name="connsiteY14" fmla="*/ 1879023 h 5968534"/>
              <a:gd name="connsiteX15" fmla="*/ 4076267 w 6544496"/>
              <a:gd name="connsiteY15" fmla="*/ 1982932 h 5968534"/>
              <a:gd name="connsiteX16" fmla="*/ 4292743 w 6544496"/>
              <a:gd name="connsiteY16" fmla="*/ 1939637 h 5968534"/>
              <a:gd name="connsiteX17" fmla="*/ 4379334 w 6544496"/>
              <a:gd name="connsiteY17" fmla="*/ 1853046 h 5968534"/>
              <a:gd name="connsiteX18" fmla="*/ 4509222 w 6544496"/>
              <a:gd name="connsiteY18" fmla="*/ 1584614 h 5968534"/>
              <a:gd name="connsiteX19" fmla="*/ 4318721 w 6544496"/>
              <a:gd name="connsiteY19" fmla="*/ 1117023 h 5968534"/>
              <a:gd name="connsiteX20" fmla="*/ 4301403 w 6544496"/>
              <a:gd name="connsiteY20" fmla="*/ 857250 h 5968534"/>
              <a:gd name="connsiteX21" fmla="*/ 4292744 w 6544496"/>
              <a:gd name="connsiteY21" fmla="*/ 545523 h 5968534"/>
              <a:gd name="connsiteX22" fmla="*/ 4509222 w 6544496"/>
              <a:gd name="connsiteY22" fmla="*/ 207819 h 5968534"/>
              <a:gd name="connsiteX23" fmla="*/ 4639108 w 6544496"/>
              <a:gd name="connsiteY23" fmla="*/ 0 h 5968534"/>
              <a:gd name="connsiteX24" fmla="*/ 6431540 w 6544496"/>
              <a:gd name="connsiteY24" fmla="*/ 2987387 h 5968534"/>
              <a:gd name="connsiteX25" fmla="*/ 1266392 w 6544496"/>
              <a:gd name="connsiteY25" fmla="*/ 5703076 h 5968534"/>
              <a:gd name="connsiteX26" fmla="*/ 857250 w 6544496"/>
              <a:gd name="connsiteY26" fmla="*/ 5769084 h 5968534"/>
              <a:gd name="connsiteX27" fmla="*/ 448108 w 6544496"/>
              <a:gd name="connsiteY27" fmla="*/ 5703076 h 5968534"/>
              <a:gd name="connsiteX0" fmla="*/ 448108 w 6568356"/>
              <a:gd name="connsiteY0" fmla="*/ 5961220 h 6226678"/>
              <a:gd name="connsiteX1" fmla="*/ 0 w 6568356"/>
              <a:gd name="connsiteY1" fmla="*/ 3444689 h 6226678"/>
              <a:gd name="connsiteX2" fmla="*/ 292244 w 6568356"/>
              <a:gd name="connsiteY2" fmla="*/ 3228212 h 6226678"/>
              <a:gd name="connsiteX3" fmla="*/ 586652 w 6568356"/>
              <a:gd name="connsiteY3" fmla="*/ 3037712 h 6226678"/>
              <a:gd name="connsiteX4" fmla="*/ 629948 w 6568356"/>
              <a:gd name="connsiteY4" fmla="*/ 2795257 h 6226678"/>
              <a:gd name="connsiteX5" fmla="*/ 647265 w 6568356"/>
              <a:gd name="connsiteY5" fmla="*/ 2336326 h 6226678"/>
              <a:gd name="connsiteX6" fmla="*/ 1166811 w 6568356"/>
              <a:gd name="connsiteY6" fmla="*/ 2024599 h 6226678"/>
              <a:gd name="connsiteX7" fmla="*/ 1409266 w 6568356"/>
              <a:gd name="connsiteY7" fmla="*/ 1998621 h 6226678"/>
              <a:gd name="connsiteX8" fmla="*/ 1521834 w 6568356"/>
              <a:gd name="connsiteY8" fmla="*/ 1461757 h 6226678"/>
              <a:gd name="connsiteX9" fmla="*/ 1677697 w 6568356"/>
              <a:gd name="connsiteY9" fmla="*/ 1288575 h 6226678"/>
              <a:gd name="connsiteX10" fmla="*/ 2032720 w 6568356"/>
              <a:gd name="connsiteY10" fmla="*/ 1375167 h 6226678"/>
              <a:gd name="connsiteX11" fmla="*/ 2491653 w 6568356"/>
              <a:gd name="connsiteY11" fmla="*/ 1401143 h 6226678"/>
              <a:gd name="connsiteX12" fmla="*/ 3063153 w 6568356"/>
              <a:gd name="connsiteY12" fmla="*/ 2050576 h 6226678"/>
              <a:gd name="connsiteX13" fmla="*/ 3132426 w 6568356"/>
              <a:gd name="connsiteY13" fmla="*/ 2102531 h 6226678"/>
              <a:gd name="connsiteX14" fmla="*/ 3634654 w 6568356"/>
              <a:gd name="connsiteY14" fmla="*/ 2137167 h 6226678"/>
              <a:gd name="connsiteX15" fmla="*/ 4076267 w 6568356"/>
              <a:gd name="connsiteY15" fmla="*/ 2241076 h 6226678"/>
              <a:gd name="connsiteX16" fmla="*/ 4292743 w 6568356"/>
              <a:gd name="connsiteY16" fmla="*/ 2197781 h 6226678"/>
              <a:gd name="connsiteX17" fmla="*/ 4379334 w 6568356"/>
              <a:gd name="connsiteY17" fmla="*/ 2111190 h 6226678"/>
              <a:gd name="connsiteX18" fmla="*/ 4509222 w 6568356"/>
              <a:gd name="connsiteY18" fmla="*/ 1842758 h 6226678"/>
              <a:gd name="connsiteX19" fmla="*/ 4318721 w 6568356"/>
              <a:gd name="connsiteY19" fmla="*/ 1375167 h 6226678"/>
              <a:gd name="connsiteX20" fmla="*/ 4301403 w 6568356"/>
              <a:gd name="connsiteY20" fmla="*/ 1115394 h 6226678"/>
              <a:gd name="connsiteX21" fmla="*/ 4292744 w 6568356"/>
              <a:gd name="connsiteY21" fmla="*/ 803667 h 6226678"/>
              <a:gd name="connsiteX22" fmla="*/ 4509222 w 6568356"/>
              <a:gd name="connsiteY22" fmla="*/ 465963 h 6226678"/>
              <a:gd name="connsiteX23" fmla="*/ 4639108 w 6568356"/>
              <a:gd name="connsiteY23" fmla="*/ 258144 h 6226678"/>
              <a:gd name="connsiteX24" fmla="*/ 5037425 w 6568356"/>
              <a:gd name="connsiteY24" fmla="*/ 197531 h 6226678"/>
              <a:gd name="connsiteX25" fmla="*/ 6431540 w 6568356"/>
              <a:gd name="connsiteY25" fmla="*/ 3245531 h 6226678"/>
              <a:gd name="connsiteX26" fmla="*/ 1266392 w 6568356"/>
              <a:gd name="connsiteY26" fmla="*/ 5961220 h 6226678"/>
              <a:gd name="connsiteX27" fmla="*/ 857250 w 6568356"/>
              <a:gd name="connsiteY27" fmla="*/ 6027228 h 6226678"/>
              <a:gd name="connsiteX28" fmla="*/ 448108 w 6568356"/>
              <a:gd name="connsiteY28" fmla="*/ 5961220 h 6226678"/>
              <a:gd name="connsiteX0" fmla="*/ 448108 w 6568356"/>
              <a:gd name="connsiteY0" fmla="*/ 5763689 h 6029147"/>
              <a:gd name="connsiteX1" fmla="*/ 0 w 6568356"/>
              <a:gd name="connsiteY1" fmla="*/ 3247158 h 6029147"/>
              <a:gd name="connsiteX2" fmla="*/ 292244 w 6568356"/>
              <a:gd name="connsiteY2" fmla="*/ 3030681 h 6029147"/>
              <a:gd name="connsiteX3" fmla="*/ 586652 w 6568356"/>
              <a:gd name="connsiteY3" fmla="*/ 2840181 h 6029147"/>
              <a:gd name="connsiteX4" fmla="*/ 629948 w 6568356"/>
              <a:gd name="connsiteY4" fmla="*/ 2597726 h 6029147"/>
              <a:gd name="connsiteX5" fmla="*/ 647265 w 6568356"/>
              <a:gd name="connsiteY5" fmla="*/ 2138795 h 6029147"/>
              <a:gd name="connsiteX6" fmla="*/ 1166811 w 6568356"/>
              <a:gd name="connsiteY6" fmla="*/ 1827068 h 6029147"/>
              <a:gd name="connsiteX7" fmla="*/ 1409266 w 6568356"/>
              <a:gd name="connsiteY7" fmla="*/ 1801090 h 6029147"/>
              <a:gd name="connsiteX8" fmla="*/ 1521834 w 6568356"/>
              <a:gd name="connsiteY8" fmla="*/ 1264226 h 6029147"/>
              <a:gd name="connsiteX9" fmla="*/ 1677697 w 6568356"/>
              <a:gd name="connsiteY9" fmla="*/ 1091044 h 6029147"/>
              <a:gd name="connsiteX10" fmla="*/ 2032720 w 6568356"/>
              <a:gd name="connsiteY10" fmla="*/ 1177636 h 6029147"/>
              <a:gd name="connsiteX11" fmla="*/ 2491653 w 6568356"/>
              <a:gd name="connsiteY11" fmla="*/ 1203612 h 6029147"/>
              <a:gd name="connsiteX12" fmla="*/ 3063153 w 6568356"/>
              <a:gd name="connsiteY12" fmla="*/ 1853045 h 6029147"/>
              <a:gd name="connsiteX13" fmla="*/ 3132426 w 6568356"/>
              <a:gd name="connsiteY13" fmla="*/ 1905000 h 6029147"/>
              <a:gd name="connsiteX14" fmla="*/ 3634654 w 6568356"/>
              <a:gd name="connsiteY14" fmla="*/ 1939636 h 6029147"/>
              <a:gd name="connsiteX15" fmla="*/ 4076267 w 6568356"/>
              <a:gd name="connsiteY15" fmla="*/ 2043545 h 6029147"/>
              <a:gd name="connsiteX16" fmla="*/ 4292743 w 6568356"/>
              <a:gd name="connsiteY16" fmla="*/ 2000250 h 6029147"/>
              <a:gd name="connsiteX17" fmla="*/ 4379334 w 6568356"/>
              <a:gd name="connsiteY17" fmla="*/ 1913659 h 6029147"/>
              <a:gd name="connsiteX18" fmla="*/ 4509222 w 6568356"/>
              <a:gd name="connsiteY18" fmla="*/ 1645227 h 6029147"/>
              <a:gd name="connsiteX19" fmla="*/ 4318721 w 6568356"/>
              <a:gd name="connsiteY19" fmla="*/ 1177636 h 6029147"/>
              <a:gd name="connsiteX20" fmla="*/ 4301403 w 6568356"/>
              <a:gd name="connsiteY20" fmla="*/ 917863 h 6029147"/>
              <a:gd name="connsiteX21" fmla="*/ 4292744 w 6568356"/>
              <a:gd name="connsiteY21" fmla="*/ 606136 h 6029147"/>
              <a:gd name="connsiteX22" fmla="*/ 4509222 w 6568356"/>
              <a:gd name="connsiteY22" fmla="*/ 268432 h 6029147"/>
              <a:gd name="connsiteX23" fmla="*/ 4639108 w 6568356"/>
              <a:gd name="connsiteY23" fmla="*/ 60613 h 6029147"/>
              <a:gd name="connsiteX24" fmla="*/ 5037425 w 6568356"/>
              <a:gd name="connsiteY24" fmla="*/ 0 h 6029147"/>
              <a:gd name="connsiteX25" fmla="*/ 6431540 w 6568356"/>
              <a:gd name="connsiteY25" fmla="*/ 3048000 h 6029147"/>
              <a:gd name="connsiteX26" fmla="*/ 1266392 w 6568356"/>
              <a:gd name="connsiteY26" fmla="*/ 5763689 h 6029147"/>
              <a:gd name="connsiteX27" fmla="*/ 857250 w 6568356"/>
              <a:gd name="connsiteY27" fmla="*/ 5829697 h 6029147"/>
              <a:gd name="connsiteX28" fmla="*/ 448108 w 6568356"/>
              <a:gd name="connsiteY28" fmla="*/ 5763689 h 6029147"/>
              <a:gd name="connsiteX0" fmla="*/ 448108 w 6752846"/>
              <a:gd name="connsiteY0" fmla="*/ 5763689 h 6029147"/>
              <a:gd name="connsiteX1" fmla="*/ 0 w 6752846"/>
              <a:gd name="connsiteY1" fmla="*/ 3247158 h 6029147"/>
              <a:gd name="connsiteX2" fmla="*/ 292244 w 6752846"/>
              <a:gd name="connsiteY2" fmla="*/ 3030681 h 6029147"/>
              <a:gd name="connsiteX3" fmla="*/ 586652 w 6752846"/>
              <a:gd name="connsiteY3" fmla="*/ 2840181 h 6029147"/>
              <a:gd name="connsiteX4" fmla="*/ 629948 w 6752846"/>
              <a:gd name="connsiteY4" fmla="*/ 2597726 h 6029147"/>
              <a:gd name="connsiteX5" fmla="*/ 647265 w 6752846"/>
              <a:gd name="connsiteY5" fmla="*/ 2138795 h 6029147"/>
              <a:gd name="connsiteX6" fmla="*/ 1166811 w 6752846"/>
              <a:gd name="connsiteY6" fmla="*/ 1827068 h 6029147"/>
              <a:gd name="connsiteX7" fmla="*/ 1409266 w 6752846"/>
              <a:gd name="connsiteY7" fmla="*/ 1801090 h 6029147"/>
              <a:gd name="connsiteX8" fmla="*/ 1521834 w 6752846"/>
              <a:gd name="connsiteY8" fmla="*/ 1264226 h 6029147"/>
              <a:gd name="connsiteX9" fmla="*/ 1677697 w 6752846"/>
              <a:gd name="connsiteY9" fmla="*/ 1091044 h 6029147"/>
              <a:gd name="connsiteX10" fmla="*/ 2032720 w 6752846"/>
              <a:gd name="connsiteY10" fmla="*/ 1177636 h 6029147"/>
              <a:gd name="connsiteX11" fmla="*/ 2491653 w 6752846"/>
              <a:gd name="connsiteY11" fmla="*/ 1203612 h 6029147"/>
              <a:gd name="connsiteX12" fmla="*/ 3063153 w 6752846"/>
              <a:gd name="connsiteY12" fmla="*/ 1853045 h 6029147"/>
              <a:gd name="connsiteX13" fmla="*/ 3132426 w 6752846"/>
              <a:gd name="connsiteY13" fmla="*/ 1905000 h 6029147"/>
              <a:gd name="connsiteX14" fmla="*/ 3634654 w 6752846"/>
              <a:gd name="connsiteY14" fmla="*/ 1939636 h 6029147"/>
              <a:gd name="connsiteX15" fmla="*/ 4076267 w 6752846"/>
              <a:gd name="connsiteY15" fmla="*/ 2043545 h 6029147"/>
              <a:gd name="connsiteX16" fmla="*/ 4292743 w 6752846"/>
              <a:gd name="connsiteY16" fmla="*/ 2000250 h 6029147"/>
              <a:gd name="connsiteX17" fmla="*/ 4379334 w 6752846"/>
              <a:gd name="connsiteY17" fmla="*/ 1913659 h 6029147"/>
              <a:gd name="connsiteX18" fmla="*/ 4509222 w 6752846"/>
              <a:gd name="connsiteY18" fmla="*/ 1645227 h 6029147"/>
              <a:gd name="connsiteX19" fmla="*/ 4318721 w 6752846"/>
              <a:gd name="connsiteY19" fmla="*/ 1177636 h 6029147"/>
              <a:gd name="connsiteX20" fmla="*/ 4301403 w 6752846"/>
              <a:gd name="connsiteY20" fmla="*/ 917863 h 6029147"/>
              <a:gd name="connsiteX21" fmla="*/ 4292744 w 6752846"/>
              <a:gd name="connsiteY21" fmla="*/ 606136 h 6029147"/>
              <a:gd name="connsiteX22" fmla="*/ 4509222 w 6752846"/>
              <a:gd name="connsiteY22" fmla="*/ 268432 h 6029147"/>
              <a:gd name="connsiteX23" fmla="*/ 4639108 w 6752846"/>
              <a:gd name="connsiteY23" fmla="*/ 60613 h 6029147"/>
              <a:gd name="connsiteX24" fmla="*/ 5037425 w 6752846"/>
              <a:gd name="connsiteY24" fmla="*/ 0 h 6029147"/>
              <a:gd name="connsiteX25" fmla="*/ 6024562 w 6752846"/>
              <a:gd name="connsiteY25" fmla="*/ 2190750 h 6029147"/>
              <a:gd name="connsiteX26" fmla="*/ 6431540 w 6752846"/>
              <a:gd name="connsiteY26" fmla="*/ 3048000 h 6029147"/>
              <a:gd name="connsiteX27" fmla="*/ 1266392 w 6752846"/>
              <a:gd name="connsiteY27" fmla="*/ 5763689 h 6029147"/>
              <a:gd name="connsiteX28" fmla="*/ 857250 w 6752846"/>
              <a:gd name="connsiteY28" fmla="*/ 5829697 h 6029147"/>
              <a:gd name="connsiteX29" fmla="*/ 448108 w 6752846"/>
              <a:gd name="connsiteY29"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565630 w 6739390"/>
              <a:gd name="connsiteY25" fmla="*/ 1186295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39390"/>
              <a:gd name="connsiteY0" fmla="*/ 5763689 h 6029147"/>
              <a:gd name="connsiteX1" fmla="*/ 0 w 6739390"/>
              <a:gd name="connsiteY1" fmla="*/ 3247158 h 6029147"/>
              <a:gd name="connsiteX2" fmla="*/ 292244 w 6739390"/>
              <a:gd name="connsiteY2" fmla="*/ 3030681 h 6029147"/>
              <a:gd name="connsiteX3" fmla="*/ 586652 w 6739390"/>
              <a:gd name="connsiteY3" fmla="*/ 2840181 h 6029147"/>
              <a:gd name="connsiteX4" fmla="*/ 629948 w 6739390"/>
              <a:gd name="connsiteY4" fmla="*/ 2597726 h 6029147"/>
              <a:gd name="connsiteX5" fmla="*/ 647265 w 6739390"/>
              <a:gd name="connsiteY5" fmla="*/ 2138795 h 6029147"/>
              <a:gd name="connsiteX6" fmla="*/ 1166811 w 6739390"/>
              <a:gd name="connsiteY6" fmla="*/ 1827068 h 6029147"/>
              <a:gd name="connsiteX7" fmla="*/ 1409266 w 6739390"/>
              <a:gd name="connsiteY7" fmla="*/ 1801090 h 6029147"/>
              <a:gd name="connsiteX8" fmla="*/ 1521834 w 6739390"/>
              <a:gd name="connsiteY8" fmla="*/ 1264226 h 6029147"/>
              <a:gd name="connsiteX9" fmla="*/ 1677697 w 6739390"/>
              <a:gd name="connsiteY9" fmla="*/ 1091044 h 6029147"/>
              <a:gd name="connsiteX10" fmla="*/ 2032720 w 6739390"/>
              <a:gd name="connsiteY10" fmla="*/ 1177636 h 6029147"/>
              <a:gd name="connsiteX11" fmla="*/ 2491653 w 6739390"/>
              <a:gd name="connsiteY11" fmla="*/ 1203612 h 6029147"/>
              <a:gd name="connsiteX12" fmla="*/ 3063153 w 6739390"/>
              <a:gd name="connsiteY12" fmla="*/ 1853045 h 6029147"/>
              <a:gd name="connsiteX13" fmla="*/ 3132426 w 6739390"/>
              <a:gd name="connsiteY13" fmla="*/ 1905000 h 6029147"/>
              <a:gd name="connsiteX14" fmla="*/ 3634654 w 6739390"/>
              <a:gd name="connsiteY14" fmla="*/ 1939636 h 6029147"/>
              <a:gd name="connsiteX15" fmla="*/ 4076267 w 6739390"/>
              <a:gd name="connsiteY15" fmla="*/ 2043545 h 6029147"/>
              <a:gd name="connsiteX16" fmla="*/ 4292743 w 6739390"/>
              <a:gd name="connsiteY16" fmla="*/ 2000250 h 6029147"/>
              <a:gd name="connsiteX17" fmla="*/ 4379334 w 6739390"/>
              <a:gd name="connsiteY17" fmla="*/ 1913659 h 6029147"/>
              <a:gd name="connsiteX18" fmla="*/ 4509222 w 6739390"/>
              <a:gd name="connsiteY18" fmla="*/ 1645227 h 6029147"/>
              <a:gd name="connsiteX19" fmla="*/ 4318721 w 6739390"/>
              <a:gd name="connsiteY19" fmla="*/ 1177636 h 6029147"/>
              <a:gd name="connsiteX20" fmla="*/ 4301403 w 6739390"/>
              <a:gd name="connsiteY20" fmla="*/ 917863 h 6029147"/>
              <a:gd name="connsiteX21" fmla="*/ 4292744 w 6739390"/>
              <a:gd name="connsiteY21" fmla="*/ 606136 h 6029147"/>
              <a:gd name="connsiteX22" fmla="*/ 4509222 w 6739390"/>
              <a:gd name="connsiteY22" fmla="*/ 268432 h 6029147"/>
              <a:gd name="connsiteX23" fmla="*/ 4639108 w 6739390"/>
              <a:gd name="connsiteY23" fmla="*/ 60613 h 6029147"/>
              <a:gd name="connsiteX24" fmla="*/ 5037425 w 6739390"/>
              <a:gd name="connsiteY24" fmla="*/ 0 h 6029147"/>
              <a:gd name="connsiteX25" fmla="*/ 5401107 w 6739390"/>
              <a:gd name="connsiteY25" fmla="*/ 787977 h 6029147"/>
              <a:gd name="connsiteX26" fmla="*/ 6024562 w 6739390"/>
              <a:gd name="connsiteY26" fmla="*/ 2190750 h 6029147"/>
              <a:gd name="connsiteX27" fmla="*/ 6431540 w 6739390"/>
              <a:gd name="connsiteY27" fmla="*/ 3048000 h 6029147"/>
              <a:gd name="connsiteX28" fmla="*/ 1266392 w 6739390"/>
              <a:gd name="connsiteY28" fmla="*/ 5763689 h 6029147"/>
              <a:gd name="connsiteX29" fmla="*/ 857250 w 6739390"/>
              <a:gd name="connsiteY29" fmla="*/ 5829697 h 6029147"/>
              <a:gd name="connsiteX30" fmla="*/ 448108 w 6739390"/>
              <a:gd name="connsiteY30" fmla="*/ 5763689 h 6029147"/>
              <a:gd name="connsiteX0" fmla="*/ 448108 w 6745779"/>
              <a:gd name="connsiteY0" fmla="*/ 5763689 h 6029147"/>
              <a:gd name="connsiteX1" fmla="*/ 0 w 6745779"/>
              <a:gd name="connsiteY1" fmla="*/ 3247158 h 6029147"/>
              <a:gd name="connsiteX2" fmla="*/ 292244 w 6745779"/>
              <a:gd name="connsiteY2" fmla="*/ 3030681 h 6029147"/>
              <a:gd name="connsiteX3" fmla="*/ 586652 w 6745779"/>
              <a:gd name="connsiteY3" fmla="*/ 2840181 h 6029147"/>
              <a:gd name="connsiteX4" fmla="*/ 629948 w 6745779"/>
              <a:gd name="connsiteY4" fmla="*/ 2597726 h 6029147"/>
              <a:gd name="connsiteX5" fmla="*/ 647265 w 6745779"/>
              <a:gd name="connsiteY5" fmla="*/ 2138795 h 6029147"/>
              <a:gd name="connsiteX6" fmla="*/ 1166811 w 6745779"/>
              <a:gd name="connsiteY6" fmla="*/ 1827068 h 6029147"/>
              <a:gd name="connsiteX7" fmla="*/ 1409266 w 6745779"/>
              <a:gd name="connsiteY7" fmla="*/ 1801090 h 6029147"/>
              <a:gd name="connsiteX8" fmla="*/ 1521834 w 6745779"/>
              <a:gd name="connsiteY8" fmla="*/ 1264226 h 6029147"/>
              <a:gd name="connsiteX9" fmla="*/ 1677697 w 6745779"/>
              <a:gd name="connsiteY9" fmla="*/ 1091044 h 6029147"/>
              <a:gd name="connsiteX10" fmla="*/ 2032720 w 6745779"/>
              <a:gd name="connsiteY10" fmla="*/ 1177636 h 6029147"/>
              <a:gd name="connsiteX11" fmla="*/ 2491653 w 6745779"/>
              <a:gd name="connsiteY11" fmla="*/ 1203612 h 6029147"/>
              <a:gd name="connsiteX12" fmla="*/ 3063153 w 6745779"/>
              <a:gd name="connsiteY12" fmla="*/ 1853045 h 6029147"/>
              <a:gd name="connsiteX13" fmla="*/ 3132426 w 6745779"/>
              <a:gd name="connsiteY13" fmla="*/ 1905000 h 6029147"/>
              <a:gd name="connsiteX14" fmla="*/ 3634654 w 6745779"/>
              <a:gd name="connsiteY14" fmla="*/ 1939636 h 6029147"/>
              <a:gd name="connsiteX15" fmla="*/ 4076267 w 6745779"/>
              <a:gd name="connsiteY15" fmla="*/ 2043545 h 6029147"/>
              <a:gd name="connsiteX16" fmla="*/ 4292743 w 6745779"/>
              <a:gd name="connsiteY16" fmla="*/ 2000250 h 6029147"/>
              <a:gd name="connsiteX17" fmla="*/ 4379334 w 6745779"/>
              <a:gd name="connsiteY17" fmla="*/ 1913659 h 6029147"/>
              <a:gd name="connsiteX18" fmla="*/ 4509222 w 6745779"/>
              <a:gd name="connsiteY18" fmla="*/ 1645227 h 6029147"/>
              <a:gd name="connsiteX19" fmla="*/ 4318721 w 6745779"/>
              <a:gd name="connsiteY19" fmla="*/ 1177636 h 6029147"/>
              <a:gd name="connsiteX20" fmla="*/ 4301403 w 6745779"/>
              <a:gd name="connsiteY20" fmla="*/ 917863 h 6029147"/>
              <a:gd name="connsiteX21" fmla="*/ 4292744 w 6745779"/>
              <a:gd name="connsiteY21" fmla="*/ 606136 h 6029147"/>
              <a:gd name="connsiteX22" fmla="*/ 4509222 w 6745779"/>
              <a:gd name="connsiteY22" fmla="*/ 268432 h 6029147"/>
              <a:gd name="connsiteX23" fmla="*/ 4639108 w 6745779"/>
              <a:gd name="connsiteY23" fmla="*/ 60613 h 6029147"/>
              <a:gd name="connsiteX24" fmla="*/ 5037425 w 6745779"/>
              <a:gd name="connsiteY24" fmla="*/ 0 h 6029147"/>
              <a:gd name="connsiteX25" fmla="*/ 5401107 w 6745779"/>
              <a:gd name="connsiteY25" fmla="*/ 787977 h 6029147"/>
              <a:gd name="connsiteX26" fmla="*/ 6059198 w 6745779"/>
              <a:gd name="connsiteY26" fmla="*/ 2234045 h 6029147"/>
              <a:gd name="connsiteX27" fmla="*/ 6431540 w 6745779"/>
              <a:gd name="connsiteY27" fmla="*/ 3048000 h 6029147"/>
              <a:gd name="connsiteX28" fmla="*/ 1266392 w 6745779"/>
              <a:gd name="connsiteY28" fmla="*/ 5763689 h 6029147"/>
              <a:gd name="connsiteX29" fmla="*/ 857250 w 6745779"/>
              <a:gd name="connsiteY29" fmla="*/ 5829697 h 6029147"/>
              <a:gd name="connsiteX30" fmla="*/ 448108 w 6745779"/>
              <a:gd name="connsiteY30" fmla="*/ 5763689 h 6029147"/>
              <a:gd name="connsiteX0" fmla="*/ 448108 w 8077768"/>
              <a:gd name="connsiteY0" fmla="*/ 5763689 h 6086927"/>
              <a:gd name="connsiteX1" fmla="*/ 0 w 8077768"/>
              <a:gd name="connsiteY1" fmla="*/ 3247158 h 6086927"/>
              <a:gd name="connsiteX2" fmla="*/ 292244 w 8077768"/>
              <a:gd name="connsiteY2" fmla="*/ 3030681 h 6086927"/>
              <a:gd name="connsiteX3" fmla="*/ 586652 w 8077768"/>
              <a:gd name="connsiteY3" fmla="*/ 2840181 h 6086927"/>
              <a:gd name="connsiteX4" fmla="*/ 629948 w 8077768"/>
              <a:gd name="connsiteY4" fmla="*/ 2597726 h 6086927"/>
              <a:gd name="connsiteX5" fmla="*/ 647265 w 8077768"/>
              <a:gd name="connsiteY5" fmla="*/ 2138795 h 6086927"/>
              <a:gd name="connsiteX6" fmla="*/ 1166811 w 8077768"/>
              <a:gd name="connsiteY6" fmla="*/ 1827068 h 6086927"/>
              <a:gd name="connsiteX7" fmla="*/ 1409266 w 8077768"/>
              <a:gd name="connsiteY7" fmla="*/ 1801090 h 6086927"/>
              <a:gd name="connsiteX8" fmla="*/ 1521834 w 8077768"/>
              <a:gd name="connsiteY8" fmla="*/ 1264226 h 6086927"/>
              <a:gd name="connsiteX9" fmla="*/ 1677697 w 8077768"/>
              <a:gd name="connsiteY9" fmla="*/ 1091044 h 6086927"/>
              <a:gd name="connsiteX10" fmla="*/ 2032720 w 8077768"/>
              <a:gd name="connsiteY10" fmla="*/ 1177636 h 6086927"/>
              <a:gd name="connsiteX11" fmla="*/ 2491653 w 8077768"/>
              <a:gd name="connsiteY11" fmla="*/ 1203612 h 6086927"/>
              <a:gd name="connsiteX12" fmla="*/ 3063153 w 8077768"/>
              <a:gd name="connsiteY12" fmla="*/ 1853045 h 6086927"/>
              <a:gd name="connsiteX13" fmla="*/ 3132426 w 8077768"/>
              <a:gd name="connsiteY13" fmla="*/ 1905000 h 6086927"/>
              <a:gd name="connsiteX14" fmla="*/ 3634654 w 8077768"/>
              <a:gd name="connsiteY14" fmla="*/ 1939636 h 6086927"/>
              <a:gd name="connsiteX15" fmla="*/ 4076267 w 8077768"/>
              <a:gd name="connsiteY15" fmla="*/ 2043545 h 6086927"/>
              <a:gd name="connsiteX16" fmla="*/ 4292743 w 8077768"/>
              <a:gd name="connsiteY16" fmla="*/ 2000250 h 6086927"/>
              <a:gd name="connsiteX17" fmla="*/ 4379334 w 8077768"/>
              <a:gd name="connsiteY17" fmla="*/ 1913659 h 6086927"/>
              <a:gd name="connsiteX18" fmla="*/ 4509222 w 8077768"/>
              <a:gd name="connsiteY18" fmla="*/ 1645227 h 6086927"/>
              <a:gd name="connsiteX19" fmla="*/ 4318721 w 8077768"/>
              <a:gd name="connsiteY19" fmla="*/ 1177636 h 6086927"/>
              <a:gd name="connsiteX20" fmla="*/ 4301403 w 8077768"/>
              <a:gd name="connsiteY20" fmla="*/ 917863 h 6086927"/>
              <a:gd name="connsiteX21" fmla="*/ 4292744 w 8077768"/>
              <a:gd name="connsiteY21" fmla="*/ 606136 h 6086927"/>
              <a:gd name="connsiteX22" fmla="*/ 4509222 w 8077768"/>
              <a:gd name="connsiteY22" fmla="*/ 268432 h 6086927"/>
              <a:gd name="connsiteX23" fmla="*/ 4639108 w 8077768"/>
              <a:gd name="connsiteY23" fmla="*/ 60613 h 6086927"/>
              <a:gd name="connsiteX24" fmla="*/ 5037425 w 8077768"/>
              <a:gd name="connsiteY24" fmla="*/ 0 h 6086927"/>
              <a:gd name="connsiteX25" fmla="*/ 5401107 w 8077768"/>
              <a:gd name="connsiteY25" fmla="*/ 787977 h 6086927"/>
              <a:gd name="connsiteX26" fmla="*/ 6059198 w 8077768"/>
              <a:gd name="connsiteY26" fmla="*/ 2234045 h 6086927"/>
              <a:gd name="connsiteX27" fmla="*/ 7912245 w 8077768"/>
              <a:gd name="connsiteY27" fmla="*/ 5888182 h 6086927"/>
              <a:gd name="connsiteX28" fmla="*/ 1266392 w 8077768"/>
              <a:gd name="connsiteY28" fmla="*/ 5763689 h 6086927"/>
              <a:gd name="connsiteX29" fmla="*/ 857250 w 8077768"/>
              <a:gd name="connsiteY29" fmla="*/ 5829697 h 6086927"/>
              <a:gd name="connsiteX30" fmla="*/ 448108 w 8077768"/>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7912245 w 7912245"/>
              <a:gd name="connsiteY27" fmla="*/ 5888182 h 6086927"/>
              <a:gd name="connsiteX28" fmla="*/ 1266392 w 7912245"/>
              <a:gd name="connsiteY28" fmla="*/ 5763689 h 6086927"/>
              <a:gd name="connsiteX29" fmla="*/ 857250 w 7912245"/>
              <a:gd name="connsiteY29" fmla="*/ 5829697 h 6086927"/>
              <a:gd name="connsiteX30" fmla="*/ 448108 w 7912245"/>
              <a:gd name="connsiteY30" fmla="*/ 5763689 h 6086927"/>
              <a:gd name="connsiteX0" fmla="*/ 448108 w 7912245"/>
              <a:gd name="connsiteY0" fmla="*/ 5763689 h 6086927"/>
              <a:gd name="connsiteX1" fmla="*/ 0 w 7912245"/>
              <a:gd name="connsiteY1" fmla="*/ 3247158 h 6086927"/>
              <a:gd name="connsiteX2" fmla="*/ 292244 w 7912245"/>
              <a:gd name="connsiteY2" fmla="*/ 3030681 h 6086927"/>
              <a:gd name="connsiteX3" fmla="*/ 586652 w 7912245"/>
              <a:gd name="connsiteY3" fmla="*/ 2840181 h 6086927"/>
              <a:gd name="connsiteX4" fmla="*/ 629948 w 7912245"/>
              <a:gd name="connsiteY4" fmla="*/ 2597726 h 6086927"/>
              <a:gd name="connsiteX5" fmla="*/ 647265 w 7912245"/>
              <a:gd name="connsiteY5" fmla="*/ 2138795 h 6086927"/>
              <a:gd name="connsiteX6" fmla="*/ 1166811 w 7912245"/>
              <a:gd name="connsiteY6" fmla="*/ 1827068 h 6086927"/>
              <a:gd name="connsiteX7" fmla="*/ 1409266 w 7912245"/>
              <a:gd name="connsiteY7" fmla="*/ 1801090 h 6086927"/>
              <a:gd name="connsiteX8" fmla="*/ 1521834 w 7912245"/>
              <a:gd name="connsiteY8" fmla="*/ 1264226 h 6086927"/>
              <a:gd name="connsiteX9" fmla="*/ 1677697 w 7912245"/>
              <a:gd name="connsiteY9" fmla="*/ 1091044 h 6086927"/>
              <a:gd name="connsiteX10" fmla="*/ 2032720 w 7912245"/>
              <a:gd name="connsiteY10" fmla="*/ 1177636 h 6086927"/>
              <a:gd name="connsiteX11" fmla="*/ 2491653 w 7912245"/>
              <a:gd name="connsiteY11" fmla="*/ 1203612 h 6086927"/>
              <a:gd name="connsiteX12" fmla="*/ 3063153 w 7912245"/>
              <a:gd name="connsiteY12" fmla="*/ 1853045 h 6086927"/>
              <a:gd name="connsiteX13" fmla="*/ 3132426 w 7912245"/>
              <a:gd name="connsiteY13" fmla="*/ 1905000 h 6086927"/>
              <a:gd name="connsiteX14" fmla="*/ 3634654 w 7912245"/>
              <a:gd name="connsiteY14" fmla="*/ 1939636 h 6086927"/>
              <a:gd name="connsiteX15" fmla="*/ 4076267 w 7912245"/>
              <a:gd name="connsiteY15" fmla="*/ 2043545 h 6086927"/>
              <a:gd name="connsiteX16" fmla="*/ 4292743 w 7912245"/>
              <a:gd name="connsiteY16" fmla="*/ 2000250 h 6086927"/>
              <a:gd name="connsiteX17" fmla="*/ 4379334 w 7912245"/>
              <a:gd name="connsiteY17" fmla="*/ 1913659 h 6086927"/>
              <a:gd name="connsiteX18" fmla="*/ 4509222 w 7912245"/>
              <a:gd name="connsiteY18" fmla="*/ 1645227 h 6086927"/>
              <a:gd name="connsiteX19" fmla="*/ 4318721 w 7912245"/>
              <a:gd name="connsiteY19" fmla="*/ 1177636 h 6086927"/>
              <a:gd name="connsiteX20" fmla="*/ 4301403 w 7912245"/>
              <a:gd name="connsiteY20" fmla="*/ 917863 h 6086927"/>
              <a:gd name="connsiteX21" fmla="*/ 4292744 w 7912245"/>
              <a:gd name="connsiteY21" fmla="*/ 606136 h 6086927"/>
              <a:gd name="connsiteX22" fmla="*/ 4509222 w 7912245"/>
              <a:gd name="connsiteY22" fmla="*/ 268432 h 6086927"/>
              <a:gd name="connsiteX23" fmla="*/ 4639108 w 7912245"/>
              <a:gd name="connsiteY23" fmla="*/ 60613 h 6086927"/>
              <a:gd name="connsiteX24" fmla="*/ 5037425 w 7912245"/>
              <a:gd name="connsiteY24" fmla="*/ 0 h 6086927"/>
              <a:gd name="connsiteX25" fmla="*/ 5401107 w 7912245"/>
              <a:gd name="connsiteY25" fmla="*/ 787977 h 6086927"/>
              <a:gd name="connsiteX26" fmla="*/ 6059198 w 7912245"/>
              <a:gd name="connsiteY26" fmla="*/ 2234045 h 6086927"/>
              <a:gd name="connsiteX27" fmla="*/ 6699971 w 7912245"/>
              <a:gd name="connsiteY27" fmla="*/ 3576204 h 6086927"/>
              <a:gd name="connsiteX28" fmla="*/ 7912245 w 7912245"/>
              <a:gd name="connsiteY28" fmla="*/ 5888182 h 6086927"/>
              <a:gd name="connsiteX29" fmla="*/ 1266392 w 7912245"/>
              <a:gd name="connsiteY29" fmla="*/ 5763689 h 6086927"/>
              <a:gd name="connsiteX30" fmla="*/ 857250 w 7912245"/>
              <a:gd name="connsiteY30" fmla="*/ 5829697 h 6086927"/>
              <a:gd name="connsiteX31" fmla="*/ 448108 w 7912245"/>
              <a:gd name="connsiteY31" fmla="*/ 5763689 h 6086927"/>
              <a:gd name="connsiteX0" fmla="*/ 448108 w 7972858"/>
              <a:gd name="connsiteY0" fmla="*/ 5763689 h 6133142"/>
              <a:gd name="connsiteX1" fmla="*/ 0 w 7972858"/>
              <a:gd name="connsiteY1" fmla="*/ 3247158 h 6133142"/>
              <a:gd name="connsiteX2" fmla="*/ 292244 w 7972858"/>
              <a:gd name="connsiteY2" fmla="*/ 3030681 h 6133142"/>
              <a:gd name="connsiteX3" fmla="*/ 586652 w 7972858"/>
              <a:gd name="connsiteY3" fmla="*/ 2840181 h 6133142"/>
              <a:gd name="connsiteX4" fmla="*/ 629948 w 7972858"/>
              <a:gd name="connsiteY4" fmla="*/ 2597726 h 6133142"/>
              <a:gd name="connsiteX5" fmla="*/ 647265 w 7972858"/>
              <a:gd name="connsiteY5" fmla="*/ 2138795 h 6133142"/>
              <a:gd name="connsiteX6" fmla="*/ 1166811 w 7972858"/>
              <a:gd name="connsiteY6" fmla="*/ 1827068 h 6133142"/>
              <a:gd name="connsiteX7" fmla="*/ 1409266 w 7972858"/>
              <a:gd name="connsiteY7" fmla="*/ 1801090 h 6133142"/>
              <a:gd name="connsiteX8" fmla="*/ 1521834 w 7972858"/>
              <a:gd name="connsiteY8" fmla="*/ 1264226 h 6133142"/>
              <a:gd name="connsiteX9" fmla="*/ 1677697 w 7972858"/>
              <a:gd name="connsiteY9" fmla="*/ 1091044 h 6133142"/>
              <a:gd name="connsiteX10" fmla="*/ 2032720 w 7972858"/>
              <a:gd name="connsiteY10" fmla="*/ 1177636 h 6133142"/>
              <a:gd name="connsiteX11" fmla="*/ 2491653 w 7972858"/>
              <a:gd name="connsiteY11" fmla="*/ 1203612 h 6133142"/>
              <a:gd name="connsiteX12" fmla="*/ 3063153 w 7972858"/>
              <a:gd name="connsiteY12" fmla="*/ 1853045 h 6133142"/>
              <a:gd name="connsiteX13" fmla="*/ 3132426 w 7972858"/>
              <a:gd name="connsiteY13" fmla="*/ 1905000 h 6133142"/>
              <a:gd name="connsiteX14" fmla="*/ 3634654 w 7972858"/>
              <a:gd name="connsiteY14" fmla="*/ 1939636 h 6133142"/>
              <a:gd name="connsiteX15" fmla="*/ 4076267 w 7972858"/>
              <a:gd name="connsiteY15" fmla="*/ 2043545 h 6133142"/>
              <a:gd name="connsiteX16" fmla="*/ 4292743 w 7972858"/>
              <a:gd name="connsiteY16" fmla="*/ 2000250 h 6133142"/>
              <a:gd name="connsiteX17" fmla="*/ 4379334 w 7972858"/>
              <a:gd name="connsiteY17" fmla="*/ 1913659 h 6133142"/>
              <a:gd name="connsiteX18" fmla="*/ 4509222 w 7972858"/>
              <a:gd name="connsiteY18" fmla="*/ 1645227 h 6133142"/>
              <a:gd name="connsiteX19" fmla="*/ 4318721 w 7972858"/>
              <a:gd name="connsiteY19" fmla="*/ 1177636 h 6133142"/>
              <a:gd name="connsiteX20" fmla="*/ 4301403 w 7972858"/>
              <a:gd name="connsiteY20" fmla="*/ 917863 h 6133142"/>
              <a:gd name="connsiteX21" fmla="*/ 4292744 w 7972858"/>
              <a:gd name="connsiteY21" fmla="*/ 606136 h 6133142"/>
              <a:gd name="connsiteX22" fmla="*/ 4509222 w 7972858"/>
              <a:gd name="connsiteY22" fmla="*/ 268432 h 6133142"/>
              <a:gd name="connsiteX23" fmla="*/ 4639108 w 7972858"/>
              <a:gd name="connsiteY23" fmla="*/ 60613 h 6133142"/>
              <a:gd name="connsiteX24" fmla="*/ 5037425 w 7972858"/>
              <a:gd name="connsiteY24" fmla="*/ 0 h 6133142"/>
              <a:gd name="connsiteX25" fmla="*/ 5401107 w 7972858"/>
              <a:gd name="connsiteY25" fmla="*/ 787977 h 6133142"/>
              <a:gd name="connsiteX26" fmla="*/ 6059198 w 7972858"/>
              <a:gd name="connsiteY26" fmla="*/ 2234045 h 6133142"/>
              <a:gd name="connsiteX27" fmla="*/ 6699971 w 7972858"/>
              <a:gd name="connsiteY27" fmla="*/ 3576204 h 6133142"/>
              <a:gd name="connsiteX28" fmla="*/ 7972858 w 7972858"/>
              <a:gd name="connsiteY28" fmla="*/ 5940136 h 6133142"/>
              <a:gd name="connsiteX29" fmla="*/ 1266392 w 7972858"/>
              <a:gd name="connsiteY29" fmla="*/ 5763689 h 6133142"/>
              <a:gd name="connsiteX30" fmla="*/ 857250 w 7972858"/>
              <a:gd name="connsiteY30" fmla="*/ 5829697 h 6133142"/>
              <a:gd name="connsiteX31" fmla="*/ 448108 w 7972858"/>
              <a:gd name="connsiteY31" fmla="*/ 5763689 h 6133142"/>
              <a:gd name="connsiteX0" fmla="*/ 448108 w 7972858"/>
              <a:gd name="connsiteY0" fmla="*/ 5763689 h 8209023"/>
              <a:gd name="connsiteX1" fmla="*/ 0 w 7972858"/>
              <a:gd name="connsiteY1" fmla="*/ 3247158 h 8209023"/>
              <a:gd name="connsiteX2" fmla="*/ 292244 w 7972858"/>
              <a:gd name="connsiteY2" fmla="*/ 3030681 h 8209023"/>
              <a:gd name="connsiteX3" fmla="*/ 586652 w 7972858"/>
              <a:gd name="connsiteY3" fmla="*/ 2840181 h 8209023"/>
              <a:gd name="connsiteX4" fmla="*/ 629948 w 7972858"/>
              <a:gd name="connsiteY4" fmla="*/ 2597726 h 8209023"/>
              <a:gd name="connsiteX5" fmla="*/ 647265 w 7972858"/>
              <a:gd name="connsiteY5" fmla="*/ 2138795 h 8209023"/>
              <a:gd name="connsiteX6" fmla="*/ 1166811 w 7972858"/>
              <a:gd name="connsiteY6" fmla="*/ 1827068 h 8209023"/>
              <a:gd name="connsiteX7" fmla="*/ 1409266 w 7972858"/>
              <a:gd name="connsiteY7" fmla="*/ 1801090 h 8209023"/>
              <a:gd name="connsiteX8" fmla="*/ 1521834 w 7972858"/>
              <a:gd name="connsiteY8" fmla="*/ 1264226 h 8209023"/>
              <a:gd name="connsiteX9" fmla="*/ 1677697 w 7972858"/>
              <a:gd name="connsiteY9" fmla="*/ 1091044 h 8209023"/>
              <a:gd name="connsiteX10" fmla="*/ 2032720 w 7972858"/>
              <a:gd name="connsiteY10" fmla="*/ 1177636 h 8209023"/>
              <a:gd name="connsiteX11" fmla="*/ 2491653 w 7972858"/>
              <a:gd name="connsiteY11" fmla="*/ 1203612 h 8209023"/>
              <a:gd name="connsiteX12" fmla="*/ 3063153 w 7972858"/>
              <a:gd name="connsiteY12" fmla="*/ 1853045 h 8209023"/>
              <a:gd name="connsiteX13" fmla="*/ 3132426 w 7972858"/>
              <a:gd name="connsiteY13" fmla="*/ 1905000 h 8209023"/>
              <a:gd name="connsiteX14" fmla="*/ 3634654 w 7972858"/>
              <a:gd name="connsiteY14" fmla="*/ 1939636 h 8209023"/>
              <a:gd name="connsiteX15" fmla="*/ 4076267 w 7972858"/>
              <a:gd name="connsiteY15" fmla="*/ 2043545 h 8209023"/>
              <a:gd name="connsiteX16" fmla="*/ 4292743 w 7972858"/>
              <a:gd name="connsiteY16" fmla="*/ 2000250 h 8209023"/>
              <a:gd name="connsiteX17" fmla="*/ 4379334 w 7972858"/>
              <a:gd name="connsiteY17" fmla="*/ 1913659 h 8209023"/>
              <a:gd name="connsiteX18" fmla="*/ 4509222 w 7972858"/>
              <a:gd name="connsiteY18" fmla="*/ 1645227 h 8209023"/>
              <a:gd name="connsiteX19" fmla="*/ 4318721 w 7972858"/>
              <a:gd name="connsiteY19" fmla="*/ 1177636 h 8209023"/>
              <a:gd name="connsiteX20" fmla="*/ 4301403 w 7972858"/>
              <a:gd name="connsiteY20" fmla="*/ 917863 h 8209023"/>
              <a:gd name="connsiteX21" fmla="*/ 4292744 w 7972858"/>
              <a:gd name="connsiteY21" fmla="*/ 606136 h 8209023"/>
              <a:gd name="connsiteX22" fmla="*/ 4509222 w 7972858"/>
              <a:gd name="connsiteY22" fmla="*/ 268432 h 8209023"/>
              <a:gd name="connsiteX23" fmla="*/ 4639108 w 7972858"/>
              <a:gd name="connsiteY23" fmla="*/ 60613 h 8209023"/>
              <a:gd name="connsiteX24" fmla="*/ 5037425 w 7972858"/>
              <a:gd name="connsiteY24" fmla="*/ 0 h 8209023"/>
              <a:gd name="connsiteX25" fmla="*/ 5401107 w 7972858"/>
              <a:gd name="connsiteY25" fmla="*/ 787977 h 8209023"/>
              <a:gd name="connsiteX26" fmla="*/ 6059198 w 7972858"/>
              <a:gd name="connsiteY26" fmla="*/ 2234045 h 8209023"/>
              <a:gd name="connsiteX27" fmla="*/ 6699971 w 7972858"/>
              <a:gd name="connsiteY27" fmla="*/ 3576204 h 8209023"/>
              <a:gd name="connsiteX28" fmla="*/ 7972858 w 7972858"/>
              <a:gd name="connsiteY28" fmla="*/ 5940136 h 8209023"/>
              <a:gd name="connsiteX29" fmla="*/ 3820823 w 7972858"/>
              <a:gd name="connsiteY29" fmla="*/ 8127621 h 8209023"/>
              <a:gd name="connsiteX30" fmla="*/ 857250 w 7972858"/>
              <a:gd name="connsiteY30" fmla="*/ 5829697 h 8209023"/>
              <a:gd name="connsiteX31" fmla="*/ 448108 w 7972858"/>
              <a:gd name="connsiteY31" fmla="*/ 5763689 h 8209023"/>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3820823 w 7972858"/>
              <a:gd name="connsiteY29" fmla="*/ 8127621 h 8127621"/>
              <a:gd name="connsiteX30" fmla="*/ 857250 w 7972858"/>
              <a:gd name="connsiteY30" fmla="*/ 5829697 h 8127621"/>
              <a:gd name="connsiteX31" fmla="*/ 448108 w 7972858"/>
              <a:gd name="connsiteY31"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825402 w 7972858"/>
              <a:gd name="connsiteY29" fmla="*/ 7897090 h 8127621"/>
              <a:gd name="connsiteX30" fmla="*/ 3820823 w 7972858"/>
              <a:gd name="connsiteY30" fmla="*/ 8127621 h 8127621"/>
              <a:gd name="connsiteX31" fmla="*/ 857250 w 7972858"/>
              <a:gd name="connsiteY31" fmla="*/ 5829697 h 8127621"/>
              <a:gd name="connsiteX32" fmla="*/ 448108 w 7972858"/>
              <a:gd name="connsiteY32"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7972858"/>
              <a:gd name="connsiteY0" fmla="*/ 5763689 h 8127621"/>
              <a:gd name="connsiteX1" fmla="*/ 0 w 7972858"/>
              <a:gd name="connsiteY1" fmla="*/ 3247158 h 8127621"/>
              <a:gd name="connsiteX2" fmla="*/ 292244 w 7972858"/>
              <a:gd name="connsiteY2" fmla="*/ 3030681 h 8127621"/>
              <a:gd name="connsiteX3" fmla="*/ 586652 w 7972858"/>
              <a:gd name="connsiteY3" fmla="*/ 2840181 h 8127621"/>
              <a:gd name="connsiteX4" fmla="*/ 629948 w 7972858"/>
              <a:gd name="connsiteY4" fmla="*/ 2597726 h 8127621"/>
              <a:gd name="connsiteX5" fmla="*/ 647265 w 7972858"/>
              <a:gd name="connsiteY5" fmla="*/ 2138795 h 8127621"/>
              <a:gd name="connsiteX6" fmla="*/ 1166811 w 7972858"/>
              <a:gd name="connsiteY6" fmla="*/ 1827068 h 8127621"/>
              <a:gd name="connsiteX7" fmla="*/ 1409266 w 7972858"/>
              <a:gd name="connsiteY7" fmla="*/ 1801090 h 8127621"/>
              <a:gd name="connsiteX8" fmla="*/ 1521834 w 7972858"/>
              <a:gd name="connsiteY8" fmla="*/ 1264226 h 8127621"/>
              <a:gd name="connsiteX9" fmla="*/ 1677697 w 7972858"/>
              <a:gd name="connsiteY9" fmla="*/ 1091044 h 8127621"/>
              <a:gd name="connsiteX10" fmla="*/ 2032720 w 7972858"/>
              <a:gd name="connsiteY10" fmla="*/ 1177636 h 8127621"/>
              <a:gd name="connsiteX11" fmla="*/ 2491653 w 7972858"/>
              <a:gd name="connsiteY11" fmla="*/ 1203612 h 8127621"/>
              <a:gd name="connsiteX12" fmla="*/ 3063153 w 7972858"/>
              <a:gd name="connsiteY12" fmla="*/ 1853045 h 8127621"/>
              <a:gd name="connsiteX13" fmla="*/ 3132426 w 7972858"/>
              <a:gd name="connsiteY13" fmla="*/ 1905000 h 8127621"/>
              <a:gd name="connsiteX14" fmla="*/ 3634654 w 7972858"/>
              <a:gd name="connsiteY14" fmla="*/ 1939636 h 8127621"/>
              <a:gd name="connsiteX15" fmla="*/ 4076267 w 7972858"/>
              <a:gd name="connsiteY15" fmla="*/ 2043545 h 8127621"/>
              <a:gd name="connsiteX16" fmla="*/ 4292743 w 7972858"/>
              <a:gd name="connsiteY16" fmla="*/ 2000250 h 8127621"/>
              <a:gd name="connsiteX17" fmla="*/ 4379334 w 7972858"/>
              <a:gd name="connsiteY17" fmla="*/ 1913659 h 8127621"/>
              <a:gd name="connsiteX18" fmla="*/ 4509222 w 7972858"/>
              <a:gd name="connsiteY18" fmla="*/ 1645227 h 8127621"/>
              <a:gd name="connsiteX19" fmla="*/ 4318721 w 7972858"/>
              <a:gd name="connsiteY19" fmla="*/ 1177636 h 8127621"/>
              <a:gd name="connsiteX20" fmla="*/ 4301403 w 7972858"/>
              <a:gd name="connsiteY20" fmla="*/ 917863 h 8127621"/>
              <a:gd name="connsiteX21" fmla="*/ 4292744 w 7972858"/>
              <a:gd name="connsiteY21" fmla="*/ 606136 h 8127621"/>
              <a:gd name="connsiteX22" fmla="*/ 4509222 w 7972858"/>
              <a:gd name="connsiteY22" fmla="*/ 268432 h 8127621"/>
              <a:gd name="connsiteX23" fmla="*/ 4639108 w 7972858"/>
              <a:gd name="connsiteY23" fmla="*/ 60613 h 8127621"/>
              <a:gd name="connsiteX24" fmla="*/ 5037425 w 7972858"/>
              <a:gd name="connsiteY24" fmla="*/ 0 h 8127621"/>
              <a:gd name="connsiteX25" fmla="*/ 5401107 w 7972858"/>
              <a:gd name="connsiteY25" fmla="*/ 787977 h 8127621"/>
              <a:gd name="connsiteX26" fmla="*/ 6059198 w 7972858"/>
              <a:gd name="connsiteY26" fmla="*/ 2234045 h 8127621"/>
              <a:gd name="connsiteX27" fmla="*/ 6699971 w 7972858"/>
              <a:gd name="connsiteY27" fmla="*/ 3576204 h 8127621"/>
              <a:gd name="connsiteX28" fmla="*/ 7972858 w 7972858"/>
              <a:gd name="connsiteY28" fmla="*/ 5940136 h 8127621"/>
              <a:gd name="connsiteX29" fmla="*/ 5522333 w 7972858"/>
              <a:gd name="connsiteY29" fmla="*/ 6866658 h 8127621"/>
              <a:gd name="connsiteX30" fmla="*/ 5825402 w 7972858"/>
              <a:gd name="connsiteY30" fmla="*/ 7897090 h 8127621"/>
              <a:gd name="connsiteX31" fmla="*/ 3820823 w 7972858"/>
              <a:gd name="connsiteY31" fmla="*/ 8127621 h 8127621"/>
              <a:gd name="connsiteX32" fmla="*/ 857250 w 7972858"/>
              <a:gd name="connsiteY32" fmla="*/ 5829697 h 8127621"/>
              <a:gd name="connsiteX33" fmla="*/ 448108 w 7972858"/>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25402 w 8007494"/>
              <a:gd name="connsiteY30" fmla="*/ 7897090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127621"/>
              <a:gd name="connsiteX1" fmla="*/ 0 w 8007494"/>
              <a:gd name="connsiteY1" fmla="*/ 3247158 h 8127621"/>
              <a:gd name="connsiteX2" fmla="*/ 292244 w 8007494"/>
              <a:gd name="connsiteY2" fmla="*/ 3030681 h 8127621"/>
              <a:gd name="connsiteX3" fmla="*/ 586652 w 8007494"/>
              <a:gd name="connsiteY3" fmla="*/ 2840181 h 8127621"/>
              <a:gd name="connsiteX4" fmla="*/ 629948 w 8007494"/>
              <a:gd name="connsiteY4" fmla="*/ 2597726 h 8127621"/>
              <a:gd name="connsiteX5" fmla="*/ 647265 w 8007494"/>
              <a:gd name="connsiteY5" fmla="*/ 2138795 h 8127621"/>
              <a:gd name="connsiteX6" fmla="*/ 1166811 w 8007494"/>
              <a:gd name="connsiteY6" fmla="*/ 1827068 h 8127621"/>
              <a:gd name="connsiteX7" fmla="*/ 1409266 w 8007494"/>
              <a:gd name="connsiteY7" fmla="*/ 1801090 h 8127621"/>
              <a:gd name="connsiteX8" fmla="*/ 1521834 w 8007494"/>
              <a:gd name="connsiteY8" fmla="*/ 1264226 h 8127621"/>
              <a:gd name="connsiteX9" fmla="*/ 1677697 w 8007494"/>
              <a:gd name="connsiteY9" fmla="*/ 1091044 h 8127621"/>
              <a:gd name="connsiteX10" fmla="*/ 2032720 w 8007494"/>
              <a:gd name="connsiteY10" fmla="*/ 1177636 h 8127621"/>
              <a:gd name="connsiteX11" fmla="*/ 2491653 w 8007494"/>
              <a:gd name="connsiteY11" fmla="*/ 1203612 h 8127621"/>
              <a:gd name="connsiteX12" fmla="*/ 3063153 w 8007494"/>
              <a:gd name="connsiteY12" fmla="*/ 1853045 h 8127621"/>
              <a:gd name="connsiteX13" fmla="*/ 3132426 w 8007494"/>
              <a:gd name="connsiteY13" fmla="*/ 1905000 h 8127621"/>
              <a:gd name="connsiteX14" fmla="*/ 3634654 w 8007494"/>
              <a:gd name="connsiteY14" fmla="*/ 1939636 h 8127621"/>
              <a:gd name="connsiteX15" fmla="*/ 4076267 w 8007494"/>
              <a:gd name="connsiteY15" fmla="*/ 2043545 h 8127621"/>
              <a:gd name="connsiteX16" fmla="*/ 4292743 w 8007494"/>
              <a:gd name="connsiteY16" fmla="*/ 2000250 h 8127621"/>
              <a:gd name="connsiteX17" fmla="*/ 4379334 w 8007494"/>
              <a:gd name="connsiteY17" fmla="*/ 1913659 h 8127621"/>
              <a:gd name="connsiteX18" fmla="*/ 4509222 w 8007494"/>
              <a:gd name="connsiteY18" fmla="*/ 1645227 h 8127621"/>
              <a:gd name="connsiteX19" fmla="*/ 4318721 w 8007494"/>
              <a:gd name="connsiteY19" fmla="*/ 1177636 h 8127621"/>
              <a:gd name="connsiteX20" fmla="*/ 4301403 w 8007494"/>
              <a:gd name="connsiteY20" fmla="*/ 917863 h 8127621"/>
              <a:gd name="connsiteX21" fmla="*/ 4292744 w 8007494"/>
              <a:gd name="connsiteY21" fmla="*/ 606136 h 8127621"/>
              <a:gd name="connsiteX22" fmla="*/ 4509222 w 8007494"/>
              <a:gd name="connsiteY22" fmla="*/ 268432 h 8127621"/>
              <a:gd name="connsiteX23" fmla="*/ 4639108 w 8007494"/>
              <a:gd name="connsiteY23" fmla="*/ 60613 h 8127621"/>
              <a:gd name="connsiteX24" fmla="*/ 5037425 w 8007494"/>
              <a:gd name="connsiteY24" fmla="*/ 0 h 8127621"/>
              <a:gd name="connsiteX25" fmla="*/ 5401107 w 8007494"/>
              <a:gd name="connsiteY25" fmla="*/ 787977 h 8127621"/>
              <a:gd name="connsiteX26" fmla="*/ 6059198 w 8007494"/>
              <a:gd name="connsiteY26" fmla="*/ 2234045 h 8127621"/>
              <a:gd name="connsiteX27" fmla="*/ 6699971 w 8007494"/>
              <a:gd name="connsiteY27" fmla="*/ 3576204 h 8127621"/>
              <a:gd name="connsiteX28" fmla="*/ 8007494 w 8007494"/>
              <a:gd name="connsiteY28" fmla="*/ 6009409 h 8127621"/>
              <a:gd name="connsiteX29" fmla="*/ 5522333 w 8007494"/>
              <a:gd name="connsiteY29" fmla="*/ 6866658 h 8127621"/>
              <a:gd name="connsiteX30" fmla="*/ 5877357 w 8007494"/>
              <a:gd name="connsiteY30" fmla="*/ 7923067 h 8127621"/>
              <a:gd name="connsiteX31" fmla="*/ 3820823 w 8007494"/>
              <a:gd name="connsiteY31" fmla="*/ 8127621 h 8127621"/>
              <a:gd name="connsiteX32" fmla="*/ 857250 w 8007494"/>
              <a:gd name="connsiteY32" fmla="*/ 5829697 h 8127621"/>
              <a:gd name="connsiteX33" fmla="*/ 448108 w 8007494"/>
              <a:gd name="connsiteY33" fmla="*/ 5763689 h 812762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77357 w 8007494"/>
              <a:gd name="connsiteY30" fmla="*/ 7923067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857250 w 8007494"/>
              <a:gd name="connsiteY32" fmla="*/ 5829697 h 8222871"/>
              <a:gd name="connsiteX33" fmla="*/ 448108 w 8007494"/>
              <a:gd name="connsiteY33"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857250 w 8007494"/>
              <a:gd name="connsiteY33" fmla="*/ 5829697 h 8222871"/>
              <a:gd name="connsiteX34" fmla="*/ 448108 w 8007494"/>
              <a:gd name="connsiteY34"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8222871"/>
              <a:gd name="connsiteX1" fmla="*/ 0 w 8007494"/>
              <a:gd name="connsiteY1" fmla="*/ 3247158 h 8222871"/>
              <a:gd name="connsiteX2" fmla="*/ 292244 w 8007494"/>
              <a:gd name="connsiteY2" fmla="*/ 3030681 h 8222871"/>
              <a:gd name="connsiteX3" fmla="*/ 586652 w 8007494"/>
              <a:gd name="connsiteY3" fmla="*/ 2840181 h 8222871"/>
              <a:gd name="connsiteX4" fmla="*/ 629948 w 8007494"/>
              <a:gd name="connsiteY4" fmla="*/ 2597726 h 8222871"/>
              <a:gd name="connsiteX5" fmla="*/ 647265 w 8007494"/>
              <a:gd name="connsiteY5" fmla="*/ 2138795 h 8222871"/>
              <a:gd name="connsiteX6" fmla="*/ 1166811 w 8007494"/>
              <a:gd name="connsiteY6" fmla="*/ 1827068 h 8222871"/>
              <a:gd name="connsiteX7" fmla="*/ 1409266 w 8007494"/>
              <a:gd name="connsiteY7" fmla="*/ 1801090 h 8222871"/>
              <a:gd name="connsiteX8" fmla="*/ 1521834 w 8007494"/>
              <a:gd name="connsiteY8" fmla="*/ 1264226 h 8222871"/>
              <a:gd name="connsiteX9" fmla="*/ 1677697 w 8007494"/>
              <a:gd name="connsiteY9" fmla="*/ 1091044 h 8222871"/>
              <a:gd name="connsiteX10" fmla="*/ 2032720 w 8007494"/>
              <a:gd name="connsiteY10" fmla="*/ 1177636 h 8222871"/>
              <a:gd name="connsiteX11" fmla="*/ 2491653 w 8007494"/>
              <a:gd name="connsiteY11" fmla="*/ 1203612 h 8222871"/>
              <a:gd name="connsiteX12" fmla="*/ 3063153 w 8007494"/>
              <a:gd name="connsiteY12" fmla="*/ 1853045 h 8222871"/>
              <a:gd name="connsiteX13" fmla="*/ 3132426 w 8007494"/>
              <a:gd name="connsiteY13" fmla="*/ 1905000 h 8222871"/>
              <a:gd name="connsiteX14" fmla="*/ 3634654 w 8007494"/>
              <a:gd name="connsiteY14" fmla="*/ 1939636 h 8222871"/>
              <a:gd name="connsiteX15" fmla="*/ 4076267 w 8007494"/>
              <a:gd name="connsiteY15" fmla="*/ 2043545 h 8222871"/>
              <a:gd name="connsiteX16" fmla="*/ 4292743 w 8007494"/>
              <a:gd name="connsiteY16" fmla="*/ 2000250 h 8222871"/>
              <a:gd name="connsiteX17" fmla="*/ 4379334 w 8007494"/>
              <a:gd name="connsiteY17" fmla="*/ 1913659 h 8222871"/>
              <a:gd name="connsiteX18" fmla="*/ 4509222 w 8007494"/>
              <a:gd name="connsiteY18" fmla="*/ 1645227 h 8222871"/>
              <a:gd name="connsiteX19" fmla="*/ 4318721 w 8007494"/>
              <a:gd name="connsiteY19" fmla="*/ 1177636 h 8222871"/>
              <a:gd name="connsiteX20" fmla="*/ 4301403 w 8007494"/>
              <a:gd name="connsiteY20" fmla="*/ 917863 h 8222871"/>
              <a:gd name="connsiteX21" fmla="*/ 4292744 w 8007494"/>
              <a:gd name="connsiteY21" fmla="*/ 606136 h 8222871"/>
              <a:gd name="connsiteX22" fmla="*/ 4509222 w 8007494"/>
              <a:gd name="connsiteY22" fmla="*/ 268432 h 8222871"/>
              <a:gd name="connsiteX23" fmla="*/ 4639108 w 8007494"/>
              <a:gd name="connsiteY23" fmla="*/ 60613 h 8222871"/>
              <a:gd name="connsiteX24" fmla="*/ 5037425 w 8007494"/>
              <a:gd name="connsiteY24" fmla="*/ 0 h 8222871"/>
              <a:gd name="connsiteX25" fmla="*/ 5401107 w 8007494"/>
              <a:gd name="connsiteY25" fmla="*/ 787977 h 8222871"/>
              <a:gd name="connsiteX26" fmla="*/ 6059198 w 8007494"/>
              <a:gd name="connsiteY26" fmla="*/ 2234045 h 8222871"/>
              <a:gd name="connsiteX27" fmla="*/ 6699971 w 8007494"/>
              <a:gd name="connsiteY27" fmla="*/ 3576204 h 8222871"/>
              <a:gd name="connsiteX28" fmla="*/ 8007494 w 8007494"/>
              <a:gd name="connsiteY28" fmla="*/ 6009409 h 8222871"/>
              <a:gd name="connsiteX29" fmla="*/ 5522333 w 8007494"/>
              <a:gd name="connsiteY29" fmla="*/ 6866658 h 8222871"/>
              <a:gd name="connsiteX30" fmla="*/ 5886016 w 8007494"/>
              <a:gd name="connsiteY30" fmla="*/ 7897090 h 8222871"/>
              <a:gd name="connsiteX31" fmla="*/ 4868573 w 8007494"/>
              <a:gd name="connsiteY31" fmla="*/ 8222871 h 8222871"/>
              <a:gd name="connsiteX32" fmla="*/ 4691061 w 8007494"/>
              <a:gd name="connsiteY32" fmla="*/ 7853794 h 8222871"/>
              <a:gd name="connsiteX33" fmla="*/ 3816492 w 8007494"/>
              <a:gd name="connsiteY33" fmla="*/ 8122226 h 8222871"/>
              <a:gd name="connsiteX34" fmla="*/ 857250 w 8007494"/>
              <a:gd name="connsiteY34" fmla="*/ 5829697 h 8222871"/>
              <a:gd name="connsiteX35" fmla="*/ 448108 w 8007494"/>
              <a:gd name="connsiteY35" fmla="*/ 5763689 h 8222871"/>
              <a:gd name="connsiteX0" fmla="*/ 448108 w 8007494"/>
              <a:gd name="connsiteY0" fmla="*/ 5763689 h 9307109"/>
              <a:gd name="connsiteX1" fmla="*/ 0 w 8007494"/>
              <a:gd name="connsiteY1" fmla="*/ 3247158 h 9307109"/>
              <a:gd name="connsiteX2" fmla="*/ 292244 w 8007494"/>
              <a:gd name="connsiteY2" fmla="*/ 3030681 h 9307109"/>
              <a:gd name="connsiteX3" fmla="*/ 586652 w 8007494"/>
              <a:gd name="connsiteY3" fmla="*/ 2840181 h 9307109"/>
              <a:gd name="connsiteX4" fmla="*/ 629948 w 8007494"/>
              <a:gd name="connsiteY4" fmla="*/ 2597726 h 9307109"/>
              <a:gd name="connsiteX5" fmla="*/ 647265 w 8007494"/>
              <a:gd name="connsiteY5" fmla="*/ 2138795 h 9307109"/>
              <a:gd name="connsiteX6" fmla="*/ 1166811 w 8007494"/>
              <a:gd name="connsiteY6" fmla="*/ 1827068 h 9307109"/>
              <a:gd name="connsiteX7" fmla="*/ 1409266 w 8007494"/>
              <a:gd name="connsiteY7" fmla="*/ 1801090 h 9307109"/>
              <a:gd name="connsiteX8" fmla="*/ 1521834 w 8007494"/>
              <a:gd name="connsiteY8" fmla="*/ 1264226 h 9307109"/>
              <a:gd name="connsiteX9" fmla="*/ 1677697 w 8007494"/>
              <a:gd name="connsiteY9" fmla="*/ 1091044 h 9307109"/>
              <a:gd name="connsiteX10" fmla="*/ 2032720 w 8007494"/>
              <a:gd name="connsiteY10" fmla="*/ 1177636 h 9307109"/>
              <a:gd name="connsiteX11" fmla="*/ 2491653 w 8007494"/>
              <a:gd name="connsiteY11" fmla="*/ 1203612 h 9307109"/>
              <a:gd name="connsiteX12" fmla="*/ 3063153 w 8007494"/>
              <a:gd name="connsiteY12" fmla="*/ 1853045 h 9307109"/>
              <a:gd name="connsiteX13" fmla="*/ 3132426 w 8007494"/>
              <a:gd name="connsiteY13" fmla="*/ 1905000 h 9307109"/>
              <a:gd name="connsiteX14" fmla="*/ 3634654 w 8007494"/>
              <a:gd name="connsiteY14" fmla="*/ 1939636 h 9307109"/>
              <a:gd name="connsiteX15" fmla="*/ 4076267 w 8007494"/>
              <a:gd name="connsiteY15" fmla="*/ 2043545 h 9307109"/>
              <a:gd name="connsiteX16" fmla="*/ 4292743 w 8007494"/>
              <a:gd name="connsiteY16" fmla="*/ 2000250 h 9307109"/>
              <a:gd name="connsiteX17" fmla="*/ 4379334 w 8007494"/>
              <a:gd name="connsiteY17" fmla="*/ 1913659 h 9307109"/>
              <a:gd name="connsiteX18" fmla="*/ 4509222 w 8007494"/>
              <a:gd name="connsiteY18" fmla="*/ 1645227 h 9307109"/>
              <a:gd name="connsiteX19" fmla="*/ 4318721 w 8007494"/>
              <a:gd name="connsiteY19" fmla="*/ 1177636 h 9307109"/>
              <a:gd name="connsiteX20" fmla="*/ 4301403 w 8007494"/>
              <a:gd name="connsiteY20" fmla="*/ 917863 h 9307109"/>
              <a:gd name="connsiteX21" fmla="*/ 4292744 w 8007494"/>
              <a:gd name="connsiteY21" fmla="*/ 606136 h 9307109"/>
              <a:gd name="connsiteX22" fmla="*/ 4509222 w 8007494"/>
              <a:gd name="connsiteY22" fmla="*/ 268432 h 9307109"/>
              <a:gd name="connsiteX23" fmla="*/ 4639108 w 8007494"/>
              <a:gd name="connsiteY23" fmla="*/ 60613 h 9307109"/>
              <a:gd name="connsiteX24" fmla="*/ 5037425 w 8007494"/>
              <a:gd name="connsiteY24" fmla="*/ 0 h 9307109"/>
              <a:gd name="connsiteX25" fmla="*/ 5401107 w 8007494"/>
              <a:gd name="connsiteY25" fmla="*/ 787977 h 9307109"/>
              <a:gd name="connsiteX26" fmla="*/ 6059198 w 8007494"/>
              <a:gd name="connsiteY26" fmla="*/ 2234045 h 9307109"/>
              <a:gd name="connsiteX27" fmla="*/ 6699971 w 8007494"/>
              <a:gd name="connsiteY27" fmla="*/ 3576204 h 9307109"/>
              <a:gd name="connsiteX28" fmla="*/ 8007494 w 8007494"/>
              <a:gd name="connsiteY28" fmla="*/ 6009409 h 9307109"/>
              <a:gd name="connsiteX29" fmla="*/ 5522333 w 8007494"/>
              <a:gd name="connsiteY29" fmla="*/ 6866658 h 9307109"/>
              <a:gd name="connsiteX30" fmla="*/ 5886016 w 8007494"/>
              <a:gd name="connsiteY30" fmla="*/ 7897090 h 9307109"/>
              <a:gd name="connsiteX31" fmla="*/ 4868573 w 8007494"/>
              <a:gd name="connsiteY31" fmla="*/ 8222871 h 9307109"/>
              <a:gd name="connsiteX32" fmla="*/ 4691061 w 8007494"/>
              <a:gd name="connsiteY32" fmla="*/ 7853794 h 9307109"/>
              <a:gd name="connsiteX33" fmla="*/ 3816492 w 8007494"/>
              <a:gd name="connsiteY33" fmla="*/ 8122226 h 9307109"/>
              <a:gd name="connsiteX34" fmla="*/ 4050288 w 8007494"/>
              <a:gd name="connsiteY34" fmla="*/ 9247908 h 9307109"/>
              <a:gd name="connsiteX35" fmla="*/ 857250 w 8007494"/>
              <a:gd name="connsiteY35" fmla="*/ 5829697 h 9307109"/>
              <a:gd name="connsiteX36" fmla="*/ 448108 w 8007494"/>
              <a:gd name="connsiteY36" fmla="*/ 5763689 h 9307109"/>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50288 w 8007494"/>
              <a:gd name="connsiteY34" fmla="*/ 9247908 h 9247908"/>
              <a:gd name="connsiteX35" fmla="*/ 857250 w 8007494"/>
              <a:gd name="connsiteY35" fmla="*/ 5829697 h 9247908"/>
              <a:gd name="connsiteX36" fmla="*/ 448108 w 8007494"/>
              <a:gd name="connsiteY36"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050288 w 8007494"/>
              <a:gd name="connsiteY35" fmla="*/ 9247908 h 9247908"/>
              <a:gd name="connsiteX36" fmla="*/ 857250 w 8007494"/>
              <a:gd name="connsiteY36" fmla="*/ 5829697 h 9247908"/>
              <a:gd name="connsiteX37" fmla="*/ 448108 w 8007494"/>
              <a:gd name="connsiteY37" fmla="*/ 5763689 h 9247908"/>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397985"/>
              <a:gd name="connsiteX1" fmla="*/ 0 w 8007494"/>
              <a:gd name="connsiteY1" fmla="*/ 3247158 h 9397985"/>
              <a:gd name="connsiteX2" fmla="*/ 292244 w 8007494"/>
              <a:gd name="connsiteY2" fmla="*/ 3030681 h 9397985"/>
              <a:gd name="connsiteX3" fmla="*/ 586652 w 8007494"/>
              <a:gd name="connsiteY3" fmla="*/ 2840181 h 9397985"/>
              <a:gd name="connsiteX4" fmla="*/ 629948 w 8007494"/>
              <a:gd name="connsiteY4" fmla="*/ 2597726 h 9397985"/>
              <a:gd name="connsiteX5" fmla="*/ 647265 w 8007494"/>
              <a:gd name="connsiteY5" fmla="*/ 2138795 h 9397985"/>
              <a:gd name="connsiteX6" fmla="*/ 1166811 w 8007494"/>
              <a:gd name="connsiteY6" fmla="*/ 1827068 h 9397985"/>
              <a:gd name="connsiteX7" fmla="*/ 1409266 w 8007494"/>
              <a:gd name="connsiteY7" fmla="*/ 1801090 h 9397985"/>
              <a:gd name="connsiteX8" fmla="*/ 1521834 w 8007494"/>
              <a:gd name="connsiteY8" fmla="*/ 1264226 h 9397985"/>
              <a:gd name="connsiteX9" fmla="*/ 1677697 w 8007494"/>
              <a:gd name="connsiteY9" fmla="*/ 1091044 h 9397985"/>
              <a:gd name="connsiteX10" fmla="*/ 2032720 w 8007494"/>
              <a:gd name="connsiteY10" fmla="*/ 1177636 h 9397985"/>
              <a:gd name="connsiteX11" fmla="*/ 2491653 w 8007494"/>
              <a:gd name="connsiteY11" fmla="*/ 1203612 h 9397985"/>
              <a:gd name="connsiteX12" fmla="*/ 3063153 w 8007494"/>
              <a:gd name="connsiteY12" fmla="*/ 1853045 h 9397985"/>
              <a:gd name="connsiteX13" fmla="*/ 3132426 w 8007494"/>
              <a:gd name="connsiteY13" fmla="*/ 1905000 h 9397985"/>
              <a:gd name="connsiteX14" fmla="*/ 3634654 w 8007494"/>
              <a:gd name="connsiteY14" fmla="*/ 1939636 h 9397985"/>
              <a:gd name="connsiteX15" fmla="*/ 4076267 w 8007494"/>
              <a:gd name="connsiteY15" fmla="*/ 2043545 h 9397985"/>
              <a:gd name="connsiteX16" fmla="*/ 4292743 w 8007494"/>
              <a:gd name="connsiteY16" fmla="*/ 2000250 h 9397985"/>
              <a:gd name="connsiteX17" fmla="*/ 4379334 w 8007494"/>
              <a:gd name="connsiteY17" fmla="*/ 1913659 h 9397985"/>
              <a:gd name="connsiteX18" fmla="*/ 4509222 w 8007494"/>
              <a:gd name="connsiteY18" fmla="*/ 1645227 h 9397985"/>
              <a:gd name="connsiteX19" fmla="*/ 4318721 w 8007494"/>
              <a:gd name="connsiteY19" fmla="*/ 1177636 h 9397985"/>
              <a:gd name="connsiteX20" fmla="*/ 4301403 w 8007494"/>
              <a:gd name="connsiteY20" fmla="*/ 917863 h 9397985"/>
              <a:gd name="connsiteX21" fmla="*/ 4292744 w 8007494"/>
              <a:gd name="connsiteY21" fmla="*/ 606136 h 9397985"/>
              <a:gd name="connsiteX22" fmla="*/ 4509222 w 8007494"/>
              <a:gd name="connsiteY22" fmla="*/ 268432 h 9397985"/>
              <a:gd name="connsiteX23" fmla="*/ 4639108 w 8007494"/>
              <a:gd name="connsiteY23" fmla="*/ 60613 h 9397985"/>
              <a:gd name="connsiteX24" fmla="*/ 5037425 w 8007494"/>
              <a:gd name="connsiteY24" fmla="*/ 0 h 9397985"/>
              <a:gd name="connsiteX25" fmla="*/ 5401107 w 8007494"/>
              <a:gd name="connsiteY25" fmla="*/ 787977 h 9397985"/>
              <a:gd name="connsiteX26" fmla="*/ 6059198 w 8007494"/>
              <a:gd name="connsiteY26" fmla="*/ 2234045 h 9397985"/>
              <a:gd name="connsiteX27" fmla="*/ 6699971 w 8007494"/>
              <a:gd name="connsiteY27" fmla="*/ 3576204 h 9397985"/>
              <a:gd name="connsiteX28" fmla="*/ 8007494 w 8007494"/>
              <a:gd name="connsiteY28" fmla="*/ 6009409 h 9397985"/>
              <a:gd name="connsiteX29" fmla="*/ 5522333 w 8007494"/>
              <a:gd name="connsiteY29" fmla="*/ 6866658 h 9397985"/>
              <a:gd name="connsiteX30" fmla="*/ 5886016 w 8007494"/>
              <a:gd name="connsiteY30" fmla="*/ 7897090 h 9397985"/>
              <a:gd name="connsiteX31" fmla="*/ 4868573 w 8007494"/>
              <a:gd name="connsiteY31" fmla="*/ 8222871 h 9397985"/>
              <a:gd name="connsiteX32" fmla="*/ 4691061 w 8007494"/>
              <a:gd name="connsiteY32" fmla="*/ 7853794 h 9397985"/>
              <a:gd name="connsiteX33" fmla="*/ 3816492 w 8007494"/>
              <a:gd name="connsiteY33" fmla="*/ 8122226 h 9397985"/>
              <a:gd name="connsiteX34" fmla="*/ 3799174 w 8007494"/>
              <a:gd name="connsiteY34" fmla="*/ 8884226 h 9397985"/>
              <a:gd name="connsiteX35" fmla="*/ 4717038 w 8007494"/>
              <a:gd name="connsiteY35" fmla="*/ 8737022 h 9397985"/>
              <a:gd name="connsiteX36" fmla="*/ 4050288 w 8007494"/>
              <a:gd name="connsiteY36" fmla="*/ 9247908 h 9397985"/>
              <a:gd name="connsiteX37" fmla="*/ 857250 w 8007494"/>
              <a:gd name="connsiteY37" fmla="*/ 5829697 h 9397985"/>
              <a:gd name="connsiteX38" fmla="*/ 448108 w 8007494"/>
              <a:gd name="connsiteY38" fmla="*/ 5763689 h 9397985"/>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4717038 w 8007494"/>
              <a:gd name="connsiteY35" fmla="*/ 873702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55038 w 8007494"/>
              <a:gd name="connsiteY35" fmla="*/ 8858249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799174 w 8007494"/>
              <a:gd name="connsiteY34" fmla="*/ 8884226 h 9247908"/>
              <a:gd name="connsiteX35" fmla="*/ 3981015 w 8007494"/>
              <a:gd name="connsiteY35" fmla="*/ 8832272 h 9247908"/>
              <a:gd name="connsiteX36" fmla="*/ 4050288 w 8007494"/>
              <a:gd name="connsiteY36" fmla="*/ 9247908 h 9247908"/>
              <a:gd name="connsiteX37" fmla="*/ 857250 w 8007494"/>
              <a:gd name="connsiteY37" fmla="*/ 5829697 h 9247908"/>
              <a:gd name="connsiteX38" fmla="*/ 448108 w 8007494"/>
              <a:gd name="connsiteY38"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99174 w 8007494"/>
              <a:gd name="connsiteY35" fmla="*/ 8884226 h 9247908"/>
              <a:gd name="connsiteX36" fmla="*/ 3981015 w 8007494"/>
              <a:gd name="connsiteY36" fmla="*/ 8832272 h 9247908"/>
              <a:gd name="connsiteX37" fmla="*/ 4050288 w 8007494"/>
              <a:gd name="connsiteY37" fmla="*/ 9247908 h 9247908"/>
              <a:gd name="connsiteX38" fmla="*/ 857250 w 8007494"/>
              <a:gd name="connsiteY38" fmla="*/ 5829697 h 9247908"/>
              <a:gd name="connsiteX39" fmla="*/ 448108 w 8007494"/>
              <a:gd name="connsiteY39"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600015 w 8007494"/>
              <a:gd name="connsiteY35" fmla="*/ 8615794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799174 w 8007494"/>
              <a:gd name="connsiteY36" fmla="*/ 8884226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3989674 w 8007494"/>
              <a:gd name="connsiteY34" fmla="*/ 8659090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81015 w 8007494"/>
              <a:gd name="connsiteY37" fmla="*/ 8832272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24311 w 8007494"/>
              <a:gd name="connsiteY34" fmla="*/ 8719703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68573 w 8007494"/>
              <a:gd name="connsiteY31" fmla="*/ 8222871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247908"/>
              <a:gd name="connsiteX1" fmla="*/ 0 w 8007494"/>
              <a:gd name="connsiteY1" fmla="*/ 3247158 h 9247908"/>
              <a:gd name="connsiteX2" fmla="*/ 292244 w 8007494"/>
              <a:gd name="connsiteY2" fmla="*/ 3030681 h 9247908"/>
              <a:gd name="connsiteX3" fmla="*/ 586652 w 8007494"/>
              <a:gd name="connsiteY3" fmla="*/ 2840181 h 9247908"/>
              <a:gd name="connsiteX4" fmla="*/ 629948 w 8007494"/>
              <a:gd name="connsiteY4" fmla="*/ 2597726 h 9247908"/>
              <a:gd name="connsiteX5" fmla="*/ 647265 w 8007494"/>
              <a:gd name="connsiteY5" fmla="*/ 2138795 h 9247908"/>
              <a:gd name="connsiteX6" fmla="*/ 1166811 w 8007494"/>
              <a:gd name="connsiteY6" fmla="*/ 1827068 h 9247908"/>
              <a:gd name="connsiteX7" fmla="*/ 1409266 w 8007494"/>
              <a:gd name="connsiteY7" fmla="*/ 1801090 h 9247908"/>
              <a:gd name="connsiteX8" fmla="*/ 1521834 w 8007494"/>
              <a:gd name="connsiteY8" fmla="*/ 1264226 h 9247908"/>
              <a:gd name="connsiteX9" fmla="*/ 1677697 w 8007494"/>
              <a:gd name="connsiteY9" fmla="*/ 1091044 h 9247908"/>
              <a:gd name="connsiteX10" fmla="*/ 2032720 w 8007494"/>
              <a:gd name="connsiteY10" fmla="*/ 1177636 h 9247908"/>
              <a:gd name="connsiteX11" fmla="*/ 2491653 w 8007494"/>
              <a:gd name="connsiteY11" fmla="*/ 1203612 h 9247908"/>
              <a:gd name="connsiteX12" fmla="*/ 3063153 w 8007494"/>
              <a:gd name="connsiteY12" fmla="*/ 1853045 h 9247908"/>
              <a:gd name="connsiteX13" fmla="*/ 3132426 w 8007494"/>
              <a:gd name="connsiteY13" fmla="*/ 1905000 h 9247908"/>
              <a:gd name="connsiteX14" fmla="*/ 3634654 w 8007494"/>
              <a:gd name="connsiteY14" fmla="*/ 1939636 h 9247908"/>
              <a:gd name="connsiteX15" fmla="*/ 4076267 w 8007494"/>
              <a:gd name="connsiteY15" fmla="*/ 2043545 h 9247908"/>
              <a:gd name="connsiteX16" fmla="*/ 4292743 w 8007494"/>
              <a:gd name="connsiteY16" fmla="*/ 2000250 h 9247908"/>
              <a:gd name="connsiteX17" fmla="*/ 4379334 w 8007494"/>
              <a:gd name="connsiteY17" fmla="*/ 1913659 h 9247908"/>
              <a:gd name="connsiteX18" fmla="*/ 4509222 w 8007494"/>
              <a:gd name="connsiteY18" fmla="*/ 1645227 h 9247908"/>
              <a:gd name="connsiteX19" fmla="*/ 4318721 w 8007494"/>
              <a:gd name="connsiteY19" fmla="*/ 1177636 h 9247908"/>
              <a:gd name="connsiteX20" fmla="*/ 4301403 w 8007494"/>
              <a:gd name="connsiteY20" fmla="*/ 917863 h 9247908"/>
              <a:gd name="connsiteX21" fmla="*/ 4292744 w 8007494"/>
              <a:gd name="connsiteY21" fmla="*/ 606136 h 9247908"/>
              <a:gd name="connsiteX22" fmla="*/ 4509222 w 8007494"/>
              <a:gd name="connsiteY22" fmla="*/ 268432 h 9247908"/>
              <a:gd name="connsiteX23" fmla="*/ 4639108 w 8007494"/>
              <a:gd name="connsiteY23" fmla="*/ 60613 h 9247908"/>
              <a:gd name="connsiteX24" fmla="*/ 5037425 w 8007494"/>
              <a:gd name="connsiteY24" fmla="*/ 0 h 9247908"/>
              <a:gd name="connsiteX25" fmla="*/ 5401107 w 8007494"/>
              <a:gd name="connsiteY25" fmla="*/ 787977 h 9247908"/>
              <a:gd name="connsiteX26" fmla="*/ 6059198 w 8007494"/>
              <a:gd name="connsiteY26" fmla="*/ 2234045 h 9247908"/>
              <a:gd name="connsiteX27" fmla="*/ 6699971 w 8007494"/>
              <a:gd name="connsiteY27" fmla="*/ 3576204 h 9247908"/>
              <a:gd name="connsiteX28" fmla="*/ 8007494 w 8007494"/>
              <a:gd name="connsiteY28" fmla="*/ 6009409 h 9247908"/>
              <a:gd name="connsiteX29" fmla="*/ 5522333 w 8007494"/>
              <a:gd name="connsiteY29" fmla="*/ 6866658 h 9247908"/>
              <a:gd name="connsiteX30" fmla="*/ 5886016 w 8007494"/>
              <a:gd name="connsiteY30" fmla="*/ 7897090 h 9247908"/>
              <a:gd name="connsiteX31" fmla="*/ 4825277 w 8007494"/>
              <a:gd name="connsiteY31" fmla="*/ 8257508 h 9247908"/>
              <a:gd name="connsiteX32" fmla="*/ 4691061 w 8007494"/>
              <a:gd name="connsiteY32" fmla="*/ 7853794 h 9247908"/>
              <a:gd name="connsiteX33" fmla="*/ 3816492 w 8007494"/>
              <a:gd name="connsiteY33" fmla="*/ 8122226 h 9247908"/>
              <a:gd name="connsiteX34" fmla="*/ 4006993 w 8007494"/>
              <a:gd name="connsiteY34" fmla="*/ 8693726 h 9247908"/>
              <a:gd name="connsiteX35" fmla="*/ 3773197 w 8007494"/>
              <a:gd name="connsiteY35" fmla="*/ 8780317 h 9247908"/>
              <a:gd name="connsiteX36" fmla="*/ 3833811 w 8007494"/>
              <a:gd name="connsiteY36" fmla="*/ 8892885 h 9247908"/>
              <a:gd name="connsiteX37" fmla="*/ 3972356 w 8007494"/>
              <a:gd name="connsiteY37" fmla="*/ 8840931 h 9247908"/>
              <a:gd name="connsiteX38" fmla="*/ 4050288 w 8007494"/>
              <a:gd name="connsiteY38" fmla="*/ 9247908 h 9247908"/>
              <a:gd name="connsiteX39" fmla="*/ 857250 w 8007494"/>
              <a:gd name="connsiteY39" fmla="*/ 5829697 h 9247908"/>
              <a:gd name="connsiteX40" fmla="*/ 448108 w 8007494"/>
              <a:gd name="connsiteY40" fmla="*/ 5763689 h 9247908"/>
              <a:gd name="connsiteX0" fmla="*/ 448108 w 8007494"/>
              <a:gd name="connsiteY0" fmla="*/ 5763689 h 9415903"/>
              <a:gd name="connsiteX1" fmla="*/ 0 w 8007494"/>
              <a:gd name="connsiteY1" fmla="*/ 3247158 h 9415903"/>
              <a:gd name="connsiteX2" fmla="*/ 292244 w 8007494"/>
              <a:gd name="connsiteY2" fmla="*/ 3030681 h 9415903"/>
              <a:gd name="connsiteX3" fmla="*/ 586652 w 8007494"/>
              <a:gd name="connsiteY3" fmla="*/ 2840181 h 9415903"/>
              <a:gd name="connsiteX4" fmla="*/ 629948 w 8007494"/>
              <a:gd name="connsiteY4" fmla="*/ 2597726 h 9415903"/>
              <a:gd name="connsiteX5" fmla="*/ 647265 w 8007494"/>
              <a:gd name="connsiteY5" fmla="*/ 2138795 h 9415903"/>
              <a:gd name="connsiteX6" fmla="*/ 1166811 w 8007494"/>
              <a:gd name="connsiteY6" fmla="*/ 1827068 h 9415903"/>
              <a:gd name="connsiteX7" fmla="*/ 1409266 w 8007494"/>
              <a:gd name="connsiteY7" fmla="*/ 1801090 h 9415903"/>
              <a:gd name="connsiteX8" fmla="*/ 1521834 w 8007494"/>
              <a:gd name="connsiteY8" fmla="*/ 1264226 h 9415903"/>
              <a:gd name="connsiteX9" fmla="*/ 1677697 w 8007494"/>
              <a:gd name="connsiteY9" fmla="*/ 1091044 h 9415903"/>
              <a:gd name="connsiteX10" fmla="*/ 2032720 w 8007494"/>
              <a:gd name="connsiteY10" fmla="*/ 1177636 h 9415903"/>
              <a:gd name="connsiteX11" fmla="*/ 2491653 w 8007494"/>
              <a:gd name="connsiteY11" fmla="*/ 1203612 h 9415903"/>
              <a:gd name="connsiteX12" fmla="*/ 3063153 w 8007494"/>
              <a:gd name="connsiteY12" fmla="*/ 1853045 h 9415903"/>
              <a:gd name="connsiteX13" fmla="*/ 3132426 w 8007494"/>
              <a:gd name="connsiteY13" fmla="*/ 1905000 h 9415903"/>
              <a:gd name="connsiteX14" fmla="*/ 3634654 w 8007494"/>
              <a:gd name="connsiteY14" fmla="*/ 1939636 h 9415903"/>
              <a:gd name="connsiteX15" fmla="*/ 4076267 w 8007494"/>
              <a:gd name="connsiteY15" fmla="*/ 2043545 h 9415903"/>
              <a:gd name="connsiteX16" fmla="*/ 4292743 w 8007494"/>
              <a:gd name="connsiteY16" fmla="*/ 2000250 h 9415903"/>
              <a:gd name="connsiteX17" fmla="*/ 4379334 w 8007494"/>
              <a:gd name="connsiteY17" fmla="*/ 1913659 h 9415903"/>
              <a:gd name="connsiteX18" fmla="*/ 4509222 w 8007494"/>
              <a:gd name="connsiteY18" fmla="*/ 1645227 h 9415903"/>
              <a:gd name="connsiteX19" fmla="*/ 4318721 w 8007494"/>
              <a:gd name="connsiteY19" fmla="*/ 1177636 h 9415903"/>
              <a:gd name="connsiteX20" fmla="*/ 4301403 w 8007494"/>
              <a:gd name="connsiteY20" fmla="*/ 917863 h 9415903"/>
              <a:gd name="connsiteX21" fmla="*/ 4292744 w 8007494"/>
              <a:gd name="connsiteY21" fmla="*/ 606136 h 9415903"/>
              <a:gd name="connsiteX22" fmla="*/ 4509222 w 8007494"/>
              <a:gd name="connsiteY22" fmla="*/ 268432 h 9415903"/>
              <a:gd name="connsiteX23" fmla="*/ 4639108 w 8007494"/>
              <a:gd name="connsiteY23" fmla="*/ 60613 h 9415903"/>
              <a:gd name="connsiteX24" fmla="*/ 5037425 w 8007494"/>
              <a:gd name="connsiteY24" fmla="*/ 0 h 9415903"/>
              <a:gd name="connsiteX25" fmla="*/ 5401107 w 8007494"/>
              <a:gd name="connsiteY25" fmla="*/ 787977 h 9415903"/>
              <a:gd name="connsiteX26" fmla="*/ 6059198 w 8007494"/>
              <a:gd name="connsiteY26" fmla="*/ 2234045 h 9415903"/>
              <a:gd name="connsiteX27" fmla="*/ 6699971 w 8007494"/>
              <a:gd name="connsiteY27" fmla="*/ 3576204 h 9415903"/>
              <a:gd name="connsiteX28" fmla="*/ 8007494 w 8007494"/>
              <a:gd name="connsiteY28" fmla="*/ 6009409 h 9415903"/>
              <a:gd name="connsiteX29" fmla="*/ 5522333 w 8007494"/>
              <a:gd name="connsiteY29" fmla="*/ 6866658 h 9415903"/>
              <a:gd name="connsiteX30" fmla="*/ 5886016 w 8007494"/>
              <a:gd name="connsiteY30" fmla="*/ 7897090 h 9415903"/>
              <a:gd name="connsiteX31" fmla="*/ 4825277 w 8007494"/>
              <a:gd name="connsiteY31" fmla="*/ 8257508 h 9415903"/>
              <a:gd name="connsiteX32" fmla="*/ 4691061 w 8007494"/>
              <a:gd name="connsiteY32" fmla="*/ 7853794 h 9415903"/>
              <a:gd name="connsiteX33" fmla="*/ 3816492 w 8007494"/>
              <a:gd name="connsiteY33" fmla="*/ 8122226 h 9415903"/>
              <a:gd name="connsiteX34" fmla="*/ 4006993 w 8007494"/>
              <a:gd name="connsiteY34" fmla="*/ 8693726 h 9415903"/>
              <a:gd name="connsiteX35" fmla="*/ 3773197 w 8007494"/>
              <a:gd name="connsiteY35" fmla="*/ 8780317 h 9415903"/>
              <a:gd name="connsiteX36" fmla="*/ 3833811 w 8007494"/>
              <a:gd name="connsiteY36" fmla="*/ 8892885 h 9415903"/>
              <a:gd name="connsiteX37" fmla="*/ 3972356 w 8007494"/>
              <a:gd name="connsiteY37" fmla="*/ 8840931 h 9415903"/>
              <a:gd name="connsiteX38" fmla="*/ 4050288 w 8007494"/>
              <a:gd name="connsiteY38" fmla="*/ 9247908 h 9415903"/>
              <a:gd name="connsiteX39" fmla="*/ 3071811 w 8007494"/>
              <a:gd name="connsiteY39" fmla="*/ 9187294 h 9415903"/>
              <a:gd name="connsiteX40" fmla="*/ 857250 w 8007494"/>
              <a:gd name="connsiteY40" fmla="*/ 5829697 h 9415903"/>
              <a:gd name="connsiteX41" fmla="*/ 448108 w 8007494"/>
              <a:gd name="connsiteY41" fmla="*/ 5763689 h 9415903"/>
              <a:gd name="connsiteX0" fmla="*/ 448108 w 8007494"/>
              <a:gd name="connsiteY0" fmla="*/ 5763689 h 9914885"/>
              <a:gd name="connsiteX1" fmla="*/ 0 w 8007494"/>
              <a:gd name="connsiteY1" fmla="*/ 3247158 h 9914885"/>
              <a:gd name="connsiteX2" fmla="*/ 292244 w 8007494"/>
              <a:gd name="connsiteY2" fmla="*/ 3030681 h 9914885"/>
              <a:gd name="connsiteX3" fmla="*/ 586652 w 8007494"/>
              <a:gd name="connsiteY3" fmla="*/ 2840181 h 9914885"/>
              <a:gd name="connsiteX4" fmla="*/ 629948 w 8007494"/>
              <a:gd name="connsiteY4" fmla="*/ 2597726 h 9914885"/>
              <a:gd name="connsiteX5" fmla="*/ 647265 w 8007494"/>
              <a:gd name="connsiteY5" fmla="*/ 2138795 h 9914885"/>
              <a:gd name="connsiteX6" fmla="*/ 1166811 w 8007494"/>
              <a:gd name="connsiteY6" fmla="*/ 1827068 h 9914885"/>
              <a:gd name="connsiteX7" fmla="*/ 1409266 w 8007494"/>
              <a:gd name="connsiteY7" fmla="*/ 1801090 h 9914885"/>
              <a:gd name="connsiteX8" fmla="*/ 1521834 w 8007494"/>
              <a:gd name="connsiteY8" fmla="*/ 1264226 h 9914885"/>
              <a:gd name="connsiteX9" fmla="*/ 1677697 w 8007494"/>
              <a:gd name="connsiteY9" fmla="*/ 1091044 h 9914885"/>
              <a:gd name="connsiteX10" fmla="*/ 2032720 w 8007494"/>
              <a:gd name="connsiteY10" fmla="*/ 1177636 h 9914885"/>
              <a:gd name="connsiteX11" fmla="*/ 2491653 w 8007494"/>
              <a:gd name="connsiteY11" fmla="*/ 1203612 h 9914885"/>
              <a:gd name="connsiteX12" fmla="*/ 3063153 w 8007494"/>
              <a:gd name="connsiteY12" fmla="*/ 1853045 h 9914885"/>
              <a:gd name="connsiteX13" fmla="*/ 3132426 w 8007494"/>
              <a:gd name="connsiteY13" fmla="*/ 1905000 h 9914885"/>
              <a:gd name="connsiteX14" fmla="*/ 3634654 w 8007494"/>
              <a:gd name="connsiteY14" fmla="*/ 1939636 h 9914885"/>
              <a:gd name="connsiteX15" fmla="*/ 4076267 w 8007494"/>
              <a:gd name="connsiteY15" fmla="*/ 2043545 h 9914885"/>
              <a:gd name="connsiteX16" fmla="*/ 4292743 w 8007494"/>
              <a:gd name="connsiteY16" fmla="*/ 2000250 h 9914885"/>
              <a:gd name="connsiteX17" fmla="*/ 4379334 w 8007494"/>
              <a:gd name="connsiteY17" fmla="*/ 1913659 h 9914885"/>
              <a:gd name="connsiteX18" fmla="*/ 4509222 w 8007494"/>
              <a:gd name="connsiteY18" fmla="*/ 1645227 h 9914885"/>
              <a:gd name="connsiteX19" fmla="*/ 4318721 w 8007494"/>
              <a:gd name="connsiteY19" fmla="*/ 1177636 h 9914885"/>
              <a:gd name="connsiteX20" fmla="*/ 4301403 w 8007494"/>
              <a:gd name="connsiteY20" fmla="*/ 917863 h 9914885"/>
              <a:gd name="connsiteX21" fmla="*/ 4292744 w 8007494"/>
              <a:gd name="connsiteY21" fmla="*/ 606136 h 9914885"/>
              <a:gd name="connsiteX22" fmla="*/ 4509222 w 8007494"/>
              <a:gd name="connsiteY22" fmla="*/ 268432 h 9914885"/>
              <a:gd name="connsiteX23" fmla="*/ 4639108 w 8007494"/>
              <a:gd name="connsiteY23" fmla="*/ 60613 h 9914885"/>
              <a:gd name="connsiteX24" fmla="*/ 5037425 w 8007494"/>
              <a:gd name="connsiteY24" fmla="*/ 0 h 9914885"/>
              <a:gd name="connsiteX25" fmla="*/ 5401107 w 8007494"/>
              <a:gd name="connsiteY25" fmla="*/ 787977 h 9914885"/>
              <a:gd name="connsiteX26" fmla="*/ 6059198 w 8007494"/>
              <a:gd name="connsiteY26" fmla="*/ 2234045 h 9914885"/>
              <a:gd name="connsiteX27" fmla="*/ 6699971 w 8007494"/>
              <a:gd name="connsiteY27" fmla="*/ 3576204 h 9914885"/>
              <a:gd name="connsiteX28" fmla="*/ 8007494 w 8007494"/>
              <a:gd name="connsiteY28" fmla="*/ 6009409 h 9914885"/>
              <a:gd name="connsiteX29" fmla="*/ 5522333 w 8007494"/>
              <a:gd name="connsiteY29" fmla="*/ 6866658 h 9914885"/>
              <a:gd name="connsiteX30" fmla="*/ 5886016 w 8007494"/>
              <a:gd name="connsiteY30" fmla="*/ 7897090 h 9914885"/>
              <a:gd name="connsiteX31" fmla="*/ 4825277 w 8007494"/>
              <a:gd name="connsiteY31" fmla="*/ 8257508 h 9914885"/>
              <a:gd name="connsiteX32" fmla="*/ 4691061 w 8007494"/>
              <a:gd name="connsiteY32" fmla="*/ 7853794 h 9914885"/>
              <a:gd name="connsiteX33" fmla="*/ 3816492 w 8007494"/>
              <a:gd name="connsiteY33" fmla="*/ 8122226 h 9914885"/>
              <a:gd name="connsiteX34" fmla="*/ 4006993 w 8007494"/>
              <a:gd name="connsiteY34" fmla="*/ 8693726 h 9914885"/>
              <a:gd name="connsiteX35" fmla="*/ 3773197 w 8007494"/>
              <a:gd name="connsiteY35" fmla="*/ 8780317 h 9914885"/>
              <a:gd name="connsiteX36" fmla="*/ 3833811 w 8007494"/>
              <a:gd name="connsiteY36" fmla="*/ 8892885 h 9914885"/>
              <a:gd name="connsiteX37" fmla="*/ 3972356 w 8007494"/>
              <a:gd name="connsiteY37" fmla="*/ 8840931 h 9914885"/>
              <a:gd name="connsiteX38" fmla="*/ 4050288 w 8007494"/>
              <a:gd name="connsiteY38" fmla="*/ 9247908 h 9914885"/>
              <a:gd name="connsiteX39" fmla="*/ 2127970 w 8007494"/>
              <a:gd name="connsiteY39" fmla="*/ 9767453 h 9914885"/>
              <a:gd name="connsiteX40" fmla="*/ 857250 w 8007494"/>
              <a:gd name="connsiteY40" fmla="*/ 5829697 h 9914885"/>
              <a:gd name="connsiteX41" fmla="*/ 448108 w 8007494"/>
              <a:gd name="connsiteY41" fmla="*/ 5763689 h 9914885"/>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50288 w 8007494"/>
              <a:gd name="connsiteY38" fmla="*/ 9247908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72356 w 8007494"/>
              <a:gd name="connsiteY37" fmla="*/ 8840931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2127970 w 8007494"/>
              <a:gd name="connsiteY39" fmla="*/ 9767453 h 9767453"/>
              <a:gd name="connsiteX40" fmla="*/ 857250 w 8007494"/>
              <a:gd name="connsiteY40" fmla="*/ 5829697 h 9767453"/>
              <a:gd name="connsiteX41" fmla="*/ 448108 w 8007494"/>
              <a:gd name="connsiteY41"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097788 w 8007494"/>
              <a:gd name="connsiteY39" fmla="*/ 9464385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67453"/>
              <a:gd name="connsiteX1" fmla="*/ 0 w 8007494"/>
              <a:gd name="connsiteY1" fmla="*/ 3247158 h 9767453"/>
              <a:gd name="connsiteX2" fmla="*/ 292244 w 8007494"/>
              <a:gd name="connsiteY2" fmla="*/ 3030681 h 9767453"/>
              <a:gd name="connsiteX3" fmla="*/ 586652 w 8007494"/>
              <a:gd name="connsiteY3" fmla="*/ 2840181 h 9767453"/>
              <a:gd name="connsiteX4" fmla="*/ 629948 w 8007494"/>
              <a:gd name="connsiteY4" fmla="*/ 2597726 h 9767453"/>
              <a:gd name="connsiteX5" fmla="*/ 647265 w 8007494"/>
              <a:gd name="connsiteY5" fmla="*/ 2138795 h 9767453"/>
              <a:gd name="connsiteX6" fmla="*/ 1166811 w 8007494"/>
              <a:gd name="connsiteY6" fmla="*/ 1827068 h 9767453"/>
              <a:gd name="connsiteX7" fmla="*/ 1409266 w 8007494"/>
              <a:gd name="connsiteY7" fmla="*/ 1801090 h 9767453"/>
              <a:gd name="connsiteX8" fmla="*/ 1521834 w 8007494"/>
              <a:gd name="connsiteY8" fmla="*/ 1264226 h 9767453"/>
              <a:gd name="connsiteX9" fmla="*/ 1677697 w 8007494"/>
              <a:gd name="connsiteY9" fmla="*/ 1091044 h 9767453"/>
              <a:gd name="connsiteX10" fmla="*/ 2032720 w 8007494"/>
              <a:gd name="connsiteY10" fmla="*/ 1177636 h 9767453"/>
              <a:gd name="connsiteX11" fmla="*/ 2491653 w 8007494"/>
              <a:gd name="connsiteY11" fmla="*/ 1203612 h 9767453"/>
              <a:gd name="connsiteX12" fmla="*/ 3063153 w 8007494"/>
              <a:gd name="connsiteY12" fmla="*/ 1853045 h 9767453"/>
              <a:gd name="connsiteX13" fmla="*/ 3132426 w 8007494"/>
              <a:gd name="connsiteY13" fmla="*/ 1905000 h 9767453"/>
              <a:gd name="connsiteX14" fmla="*/ 3634654 w 8007494"/>
              <a:gd name="connsiteY14" fmla="*/ 1939636 h 9767453"/>
              <a:gd name="connsiteX15" fmla="*/ 4076267 w 8007494"/>
              <a:gd name="connsiteY15" fmla="*/ 2043545 h 9767453"/>
              <a:gd name="connsiteX16" fmla="*/ 4292743 w 8007494"/>
              <a:gd name="connsiteY16" fmla="*/ 2000250 h 9767453"/>
              <a:gd name="connsiteX17" fmla="*/ 4379334 w 8007494"/>
              <a:gd name="connsiteY17" fmla="*/ 1913659 h 9767453"/>
              <a:gd name="connsiteX18" fmla="*/ 4509222 w 8007494"/>
              <a:gd name="connsiteY18" fmla="*/ 1645227 h 9767453"/>
              <a:gd name="connsiteX19" fmla="*/ 4318721 w 8007494"/>
              <a:gd name="connsiteY19" fmla="*/ 1177636 h 9767453"/>
              <a:gd name="connsiteX20" fmla="*/ 4301403 w 8007494"/>
              <a:gd name="connsiteY20" fmla="*/ 917863 h 9767453"/>
              <a:gd name="connsiteX21" fmla="*/ 4292744 w 8007494"/>
              <a:gd name="connsiteY21" fmla="*/ 606136 h 9767453"/>
              <a:gd name="connsiteX22" fmla="*/ 4509222 w 8007494"/>
              <a:gd name="connsiteY22" fmla="*/ 268432 h 9767453"/>
              <a:gd name="connsiteX23" fmla="*/ 4639108 w 8007494"/>
              <a:gd name="connsiteY23" fmla="*/ 60613 h 9767453"/>
              <a:gd name="connsiteX24" fmla="*/ 5037425 w 8007494"/>
              <a:gd name="connsiteY24" fmla="*/ 0 h 9767453"/>
              <a:gd name="connsiteX25" fmla="*/ 5401107 w 8007494"/>
              <a:gd name="connsiteY25" fmla="*/ 787977 h 9767453"/>
              <a:gd name="connsiteX26" fmla="*/ 6059198 w 8007494"/>
              <a:gd name="connsiteY26" fmla="*/ 2234045 h 9767453"/>
              <a:gd name="connsiteX27" fmla="*/ 6699971 w 8007494"/>
              <a:gd name="connsiteY27" fmla="*/ 3576204 h 9767453"/>
              <a:gd name="connsiteX28" fmla="*/ 8007494 w 8007494"/>
              <a:gd name="connsiteY28" fmla="*/ 6009409 h 9767453"/>
              <a:gd name="connsiteX29" fmla="*/ 5522333 w 8007494"/>
              <a:gd name="connsiteY29" fmla="*/ 6866658 h 9767453"/>
              <a:gd name="connsiteX30" fmla="*/ 5886016 w 8007494"/>
              <a:gd name="connsiteY30" fmla="*/ 7897090 h 9767453"/>
              <a:gd name="connsiteX31" fmla="*/ 4825277 w 8007494"/>
              <a:gd name="connsiteY31" fmla="*/ 8257508 h 9767453"/>
              <a:gd name="connsiteX32" fmla="*/ 4691061 w 8007494"/>
              <a:gd name="connsiteY32" fmla="*/ 7853794 h 9767453"/>
              <a:gd name="connsiteX33" fmla="*/ 3816492 w 8007494"/>
              <a:gd name="connsiteY33" fmla="*/ 8122226 h 9767453"/>
              <a:gd name="connsiteX34" fmla="*/ 4006993 w 8007494"/>
              <a:gd name="connsiteY34" fmla="*/ 8693726 h 9767453"/>
              <a:gd name="connsiteX35" fmla="*/ 3773197 w 8007494"/>
              <a:gd name="connsiteY35" fmla="*/ 8780317 h 9767453"/>
              <a:gd name="connsiteX36" fmla="*/ 3833811 w 8007494"/>
              <a:gd name="connsiteY36" fmla="*/ 8892885 h 9767453"/>
              <a:gd name="connsiteX37" fmla="*/ 3929061 w 8007494"/>
              <a:gd name="connsiteY37" fmla="*/ 8832272 h 9767453"/>
              <a:gd name="connsiteX38" fmla="*/ 4076265 w 8007494"/>
              <a:gd name="connsiteY38" fmla="*/ 9299862 h 9767453"/>
              <a:gd name="connsiteX39" fmla="*/ 3106447 w 8007494"/>
              <a:gd name="connsiteY39" fmla="*/ 9481703 h 9767453"/>
              <a:gd name="connsiteX40" fmla="*/ 2127970 w 8007494"/>
              <a:gd name="connsiteY40" fmla="*/ 9767453 h 9767453"/>
              <a:gd name="connsiteX41" fmla="*/ 857250 w 8007494"/>
              <a:gd name="connsiteY41" fmla="*/ 5829697 h 9767453"/>
              <a:gd name="connsiteX42" fmla="*/ 448108 w 8007494"/>
              <a:gd name="connsiteY42" fmla="*/ 5763689 h 9767453"/>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793431"/>
              <a:gd name="connsiteX1" fmla="*/ 0 w 8007494"/>
              <a:gd name="connsiteY1" fmla="*/ 3247158 h 9793431"/>
              <a:gd name="connsiteX2" fmla="*/ 292244 w 8007494"/>
              <a:gd name="connsiteY2" fmla="*/ 3030681 h 9793431"/>
              <a:gd name="connsiteX3" fmla="*/ 586652 w 8007494"/>
              <a:gd name="connsiteY3" fmla="*/ 2840181 h 9793431"/>
              <a:gd name="connsiteX4" fmla="*/ 629948 w 8007494"/>
              <a:gd name="connsiteY4" fmla="*/ 2597726 h 9793431"/>
              <a:gd name="connsiteX5" fmla="*/ 647265 w 8007494"/>
              <a:gd name="connsiteY5" fmla="*/ 2138795 h 9793431"/>
              <a:gd name="connsiteX6" fmla="*/ 1166811 w 8007494"/>
              <a:gd name="connsiteY6" fmla="*/ 1827068 h 9793431"/>
              <a:gd name="connsiteX7" fmla="*/ 1409266 w 8007494"/>
              <a:gd name="connsiteY7" fmla="*/ 1801090 h 9793431"/>
              <a:gd name="connsiteX8" fmla="*/ 1521834 w 8007494"/>
              <a:gd name="connsiteY8" fmla="*/ 1264226 h 9793431"/>
              <a:gd name="connsiteX9" fmla="*/ 1677697 w 8007494"/>
              <a:gd name="connsiteY9" fmla="*/ 1091044 h 9793431"/>
              <a:gd name="connsiteX10" fmla="*/ 2032720 w 8007494"/>
              <a:gd name="connsiteY10" fmla="*/ 1177636 h 9793431"/>
              <a:gd name="connsiteX11" fmla="*/ 2491653 w 8007494"/>
              <a:gd name="connsiteY11" fmla="*/ 1203612 h 9793431"/>
              <a:gd name="connsiteX12" fmla="*/ 3063153 w 8007494"/>
              <a:gd name="connsiteY12" fmla="*/ 1853045 h 9793431"/>
              <a:gd name="connsiteX13" fmla="*/ 3132426 w 8007494"/>
              <a:gd name="connsiteY13" fmla="*/ 1905000 h 9793431"/>
              <a:gd name="connsiteX14" fmla="*/ 3634654 w 8007494"/>
              <a:gd name="connsiteY14" fmla="*/ 1939636 h 9793431"/>
              <a:gd name="connsiteX15" fmla="*/ 4076267 w 8007494"/>
              <a:gd name="connsiteY15" fmla="*/ 2043545 h 9793431"/>
              <a:gd name="connsiteX16" fmla="*/ 4292743 w 8007494"/>
              <a:gd name="connsiteY16" fmla="*/ 2000250 h 9793431"/>
              <a:gd name="connsiteX17" fmla="*/ 4379334 w 8007494"/>
              <a:gd name="connsiteY17" fmla="*/ 1913659 h 9793431"/>
              <a:gd name="connsiteX18" fmla="*/ 4509222 w 8007494"/>
              <a:gd name="connsiteY18" fmla="*/ 1645227 h 9793431"/>
              <a:gd name="connsiteX19" fmla="*/ 4318721 w 8007494"/>
              <a:gd name="connsiteY19" fmla="*/ 1177636 h 9793431"/>
              <a:gd name="connsiteX20" fmla="*/ 4301403 w 8007494"/>
              <a:gd name="connsiteY20" fmla="*/ 917863 h 9793431"/>
              <a:gd name="connsiteX21" fmla="*/ 4292744 w 8007494"/>
              <a:gd name="connsiteY21" fmla="*/ 606136 h 9793431"/>
              <a:gd name="connsiteX22" fmla="*/ 4509222 w 8007494"/>
              <a:gd name="connsiteY22" fmla="*/ 268432 h 9793431"/>
              <a:gd name="connsiteX23" fmla="*/ 4639108 w 8007494"/>
              <a:gd name="connsiteY23" fmla="*/ 60613 h 9793431"/>
              <a:gd name="connsiteX24" fmla="*/ 5037425 w 8007494"/>
              <a:gd name="connsiteY24" fmla="*/ 0 h 9793431"/>
              <a:gd name="connsiteX25" fmla="*/ 5401107 w 8007494"/>
              <a:gd name="connsiteY25" fmla="*/ 787977 h 9793431"/>
              <a:gd name="connsiteX26" fmla="*/ 6059198 w 8007494"/>
              <a:gd name="connsiteY26" fmla="*/ 2234045 h 9793431"/>
              <a:gd name="connsiteX27" fmla="*/ 6699971 w 8007494"/>
              <a:gd name="connsiteY27" fmla="*/ 3576204 h 9793431"/>
              <a:gd name="connsiteX28" fmla="*/ 8007494 w 8007494"/>
              <a:gd name="connsiteY28" fmla="*/ 6009409 h 9793431"/>
              <a:gd name="connsiteX29" fmla="*/ 5522333 w 8007494"/>
              <a:gd name="connsiteY29" fmla="*/ 6866658 h 9793431"/>
              <a:gd name="connsiteX30" fmla="*/ 5886016 w 8007494"/>
              <a:gd name="connsiteY30" fmla="*/ 7897090 h 9793431"/>
              <a:gd name="connsiteX31" fmla="*/ 4825277 w 8007494"/>
              <a:gd name="connsiteY31" fmla="*/ 8257508 h 9793431"/>
              <a:gd name="connsiteX32" fmla="*/ 4691061 w 8007494"/>
              <a:gd name="connsiteY32" fmla="*/ 7853794 h 9793431"/>
              <a:gd name="connsiteX33" fmla="*/ 3816492 w 8007494"/>
              <a:gd name="connsiteY33" fmla="*/ 8122226 h 9793431"/>
              <a:gd name="connsiteX34" fmla="*/ 4006993 w 8007494"/>
              <a:gd name="connsiteY34" fmla="*/ 8693726 h 9793431"/>
              <a:gd name="connsiteX35" fmla="*/ 3773197 w 8007494"/>
              <a:gd name="connsiteY35" fmla="*/ 8780317 h 9793431"/>
              <a:gd name="connsiteX36" fmla="*/ 3833811 w 8007494"/>
              <a:gd name="connsiteY36" fmla="*/ 8892885 h 9793431"/>
              <a:gd name="connsiteX37" fmla="*/ 3929061 w 8007494"/>
              <a:gd name="connsiteY37" fmla="*/ 8832272 h 9793431"/>
              <a:gd name="connsiteX38" fmla="*/ 4076265 w 8007494"/>
              <a:gd name="connsiteY38" fmla="*/ 9299862 h 9793431"/>
              <a:gd name="connsiteX39" fmla="*/ 3106447 w 8007494"/>
              <a:gd name="connsiteY39" fmla="*/ 9481703 h 9793431"/>
              <a:gd name="connsiteX40" fmla="*/ 2119311 w 8007494"/>
              <a:gd name="connsiteY40" fmla="*/ 9793431 h 9793431"/>
              <a:gd name="connsiteX41" fmla="*/ 857250 w 8007494"/>
              <a:gd name="connsiteY41" fmla="*/ 5829697 h 9793431"/>
              <a:gd name="connsiteX42" fmla="*/ 448108 w 8007494"/>
              <a:gd name="connsiteY42" fmla="*/ 5763689 h 9793431"/>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857250 w 8007494"/>
              <a:gd name="connsiteY41" fmla="*/ 5829697 h 9810749"/>
              <a:gd name="connsiteX42" fmla="*/ 448108 w 8007494"/>
              <a:gd name="connsiteY42"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857250 w 8007494"/>
              <a:gd name="connsiteY42" fmla="*/ 5829697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48108 w 8007494"/>
              <a:gd name="connsiteY0" fmla="*/ 5763689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43" fmla="*/ 448108 w 8007494"/>
              <a:gd name="connsiteY43" fmla="*/ 5763689 h 9810749"/>
              <a:gd name="connsiteX0" fmla="*/ 450273 w 8007494"/>
              <a:gd name="connsiteY0" fmla="*/ 4920492 h 9810749"/>
              <a:gd name="connsiteX1" fmla="*/ 0 w 8007494"/>
              <a:gd name="connsiteY1" fmla="*/ 3247158 h 9810749"/>
              <a:gd name="connsiteX2" fmla="*/ 292244 w 8007494"/>
              <a:gd name="connsiteY2" fmla="*/ 3030681 h 9810749"/>
              <a:gd name="connsiteX3" fmla="*/ 586652 w 8007494"/>
              <a:gd name="connsiteY3" fmla="*/ 2840181 h 9810749"/>
              <a:gd name="connsiteX4" fmla="*/ 629948 w 8007494"/>
              <a:gd name="connsiteY4" fmla="*/ 2597726 h 9810749"/>
              <a:gd name="connsiteX5" fmla="*/ 647265 w 8007494"/>
              <a:gd name="connsiteY5" fmla="*/ 2138795 h 9810749"/>
              <a:gd name="connsiteX6" fmla="*/ 1166811 w 8007494"/>
              <a:gd name="connsiteY6" fmla="*/ 1827068 h 9810749"/>
              <a:gd name="connsiteX7" fmla="*/ 1409266 w 8007494"/>
              <a:gd name="connsiteY7" fmla="*/ 1801090 h 9810749"/>
              <a:gd name="connsiteX8" fmla="*/ 1521834 w 8007494"/>
              <a:gd name="connsiteY8" fmla="*/ 1264226 h 9810749"/>
              <a:gd name="connsiteX9" fmla="*/ 1677697 w 8007494"/>
              <a:gd name="connsiteY9" fmla="*/ 1091044 h 9810749"/>
              <a:gd name="connsiteX10" fmla="*/ 2032720 w 8007494"/>
              <a:gd name="connsiteY10" fmla="*/ 1177636 h 9810749"/>
              <a:gd name="connsiteX11" fmla="*/ 2491653 w 8007494"/>
              <a:gd name="connsiteY11" fmla="*/ 1203612 h 9810749"/>
              <a:gd name="connsiteX12" fmla="*/ 3063153 w 8007494"/>
              <a:gd name="connsiteY12" fmla="*/ 1853045 h 9810749"/>
              <a:gd name="connsiteX13" fmla="*/ 3132426 w 8007494"/>
              <a:gd name="connsiteY13" fmla="*/ 1905000 h 9810749"/>
              <a:gd name="connsiteX14" fmla="*/ 3634654 w 8007494"/>
              <a:gd name="connsiteY14" fmla="*/ 1939636 h 9810749"/>
              <a:gd name="connsiteX15" fmla="*/ 4076267 w 8007494"/>
              <a:gd name="connsiteY15" fmla="*/ 2043545 h 9810749"/>
              <a:gd name="connsiteX16" fmla="*/ 4292743 w 8007494"/>
              <a:gd name="connsiteY16" fmla="*/ 2000250 h 9810749"/>
              <a:gd name="connsiteX17" fmla="*/ 4379334 w 8007494"/>
              <a:gd name="connsiteY17" fmla="*/ 1913659 h 9810749"/>
              <a:gd name="connsiteX18" fmla="*/ 4509222 w 8007494"/>
              <a:gd name="connsiteY18" fmla="*/ 1645227 h 9810749"/>
              <a:gd name="connsiteX19" fmla="*/ 4318721 w 8007494"/>
              <a:gd name="connsiteY19" fmla="*/ 1177636 h 9810749"/>
              <a:gd name="connsiteX20" fmla="*/ 4301403 w 8007494"/>
              <a:gd name="connsiteY20" fmla="*/ 917863 h 9810749"/>
              <a:gd name="connsiteX21" fmla="*/ 4292744 w 8007494"/>
              <a:gd name="connsiteY21" fmla="*/ 606136 h 9810749"/>
              <a:gd name="connsiteX22" fmla="*/ 4509222 w 8007494"/>
              <a:gd name="connsiteY22" fmla="*/ 268432 h 9810749"/>
              <a:gd name="connsiteX23" fmla="*/ 4639108 w 8007494"/>
              <a:gd name="connsiteY23" fmla="*/ 60613 h 9810749"/>
              <a:gd name="connsiteX24" fmla="*/ 5037425 w 8007494"/>
              <a:gd name="connsiteY24" fmla="*/ 0 h 9810749"/>
              <a:gd name="connsiteX25" fmla="*/ 5401107 w 8007494"/>
              <a:gd name="connsiteY25" fmla="*/ 787977 h 9810749"/>
              <a:gd name="connsiteX26" fmla="*/ 6059198 w 8007494"/>
              <a:gd name="connsiteY26" fmla="*/ 2234045 h 9810749"/>
              <a:gd name="connsiteX27" fmla="*/ 6699971 w 8007494"/>
              <a:gd name="connsiteY27" fmla="*/ 3576204 h 9810749"/>
              <a:gd name="connsiteX28" fmla="*/ 8007494 w 8007494"/>
              <a:gd name="connsiteY28" fmla="*/ 6009409 h 9810749"/>
              <a:gd name="connsiteX29" fmla="*/ 5522333 w 8007494"/>
              <a:gd name="connsiteY29" fmla="*/ 6866658 h 9810749"/>
              <a:gd name="connsiteX30" fmla="*/ 5886016 w 8007494"/>
              <a:gd name="connsiteY30" fmla="*/ 7897090 h 9810749"/>
              <a:gd name="connsiteX31" fmla="*/ 4825277 w 8007494"/>
              <a:gd name="connsiteY31" fmla="*/ 8257508 h 9810749"/>
              <a:gd name="connsiteX32" fmla="*/ 4691061 w 8007494"/>
              <a:gd name="connsiteY32" fmla="*/ 7853794 h 9810749"/>
              <a:gd name="connsiteX33" fmla="*/ 3816492 w 8007494"/>
              <a:gd name="connsiteY33" fmla="*/ 8122226 h 9810749"/>
              <a:gd name="connsiteX34" fmla="*/ 4006993 w 8007494"/>
              <a:gd name="connsiteY34" fmla="*/ 8693726 h 9810749"/>
              <a:gd name="connsiteX35" fmla="*/ 3773197 w 8007494"/>
              <a:gd name="connsiteY35" fmla="*/ 8780317 h 9810749"/>
              <a:gd name="connsiteX36" fmla="*/ 3833811 w 8007494"/>
              <a:gd name="connsiteY36" fmla="*/ 8892885 h 9810749"/>
              <a:gd name="connsiteX37" fmla="*/ 3929061 w 8007494"/>
              <a:gd name="connsiteY37" fmla="*/ 8832272 h 9810749"/>
              <a:gd name="connsiteX38" fmla="*/ 4076265 w 8007494"/>
              <a:gd name="connsiteY38" fmla="*/ 9299862 h 9810749"/>
              <a:gd name="connsiteX39" fmla="*/ 3106447 w 8007494"/>
              <a:gd name="connsiteY39" fmla="*/ 9481703 h 9810749"/>
              <a:gd name="connsiteX40" fmla="*/ 2076015 w 8007494"/>
              <a:gd name="connsiteY40" fmla="*/ 9810749 h 9810749"/>
              <a:gd name="connsiteX41" fmla="*/ 1158152 w 8007494"/>
              <a:gd name="connsiteY41" fmla="*/ 7048499 h 9810749"/>
              <a:gd name="connsiteX42" fmla="*/ 450273 w 8007494"/>
              <a:gd name="connsiteY42"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6061990 w 8010286"/>
              <a:gd name="connsiteY27" fmla="*/ 2234045 h 9810749"/>
              <a:gd name="connsiteX28" fmla="*/ 6702763 w 8010286"/>
              <a:gd name="connsiteY28" fmla="*/ 3576204 h 9810749"/>
              <a:gd name="connsiteX29" fmla="*/ 8010286 w 8010286"/>
              <a:gd name="connsiteY29" fmla="*/ 6009409 h 9810749"/>
              <a:gd name="connsiteX30" fmla="*/ 5525125 w 8010286"/>
              <a:gd name="connsiteY30" fmla="*/ 6866658 h 9810749"/>
              <a:gd name="connsiteX31" fmla="*/ 5888808 w 8010286"/>
              <a:gd name="connsiteY31" fmla="*/ 7897090 h 9810749"/>
              <a:gd name="connsiteX32" fmla="*/ 4828069 w 8010286"/>
              <a:gd name="connsiteY32" fmla="*/ 8257508 h 9810749"/>
              <a:gd name="connsiteX33" fmla="*/ 4693853 w 8010286"/>
              <a:gd name="connsiteY33" fmla="*/ 7853794 h 9810749"/>
              <a:gd name="connsiteX34" fmla="*/ 3819284 w 8010286"/>
              <a:gd name="connsiteY34" fmla="*/ 8122226 h 9810749"/>
              <a:gd name="connsiteX35" fmla="*/ 4009785 w 8010286"/>
              <a:gd name="connsiteY35" fmla="*/ 8693726 h 9810749"/>
              <a:gd name="connsiteX36" fmla="*/ 3775989 w 8010286"/>
              <a:gd name="connsiteY36" fmla="*/ 8780317 h 9810749"/>
              <a:gd name="connsiteX37" fmla="*/ 3836603 w 8010286"/>
              <a:gd name="connsiteY37" fmla="*/ 8892885 h 9810749"/>
              <a:gd name="connsiteX38" fmla="*/ 3931853 w 8010286"/>
              <a:gd name="connsiteY38" fmla="*/ 8832272 h 9810749"/>
              <a:gd name="connsiteX39" fmla="*/ 4079057 w 8010286"/>
              <a:gd name="connsiteY39" fmla="*/ 9299862 h 9810749"/>
              <a:gd name="connsiteX40" fmla="*/ 3109239 w 8010286"/>
              <a:gd name="connsiteY40" fmla="*/ 9481703 h 9810749"/>
              <a:gd name="connsiteX41" fmla="*/ 2078807 w 8010286"/>
              <a:gd name="connsiteY41" fmla="*/ 9810749 h 9810749"/>
              <a:gd name="connsiteX42" fmla="*/ 1160944 w 8010286"/>
              <a:gd name="connsiteY42" fmla="*/ 7048499 h 9810749"/>
              <a:gd name="connsiteX43" fmla="*/ 453065 w 8010286"/>
              <a:gd name="connsiteY43"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6061990 w 8010286"/>
              <a:gd name="connsiteY28" fmla="*/ 2234045 h 9810749"/>
              <a:gd name="connsiteX29" fmla="*/ 6702763 w 8010286"/>
              <a:gd name="connsiteY29" fmla="*/ 3576204 h 9810749"/>
              <a:gd name="connsiteX30" fmla="*/ 8010286 w 8010286"/>
              <a:gd name="connsiteY30" fmla="*/ 6009409 h 9810749"/>
              <a:gd name="connsiteX31" fmla="*/ 5525125 w 8010286"/>
              <a:gd name="connsiteY31" fmla="*/ 6866658 h 9810749"/>
              <a:gd name="connsiteX32" fmla="*/ 5888808 w 8010286"/>
              <a:gd name="connsiteY32" fmla="*/ 7897090 h 9810749"/>
              <a:gd name="connsiteX33" fmla="*/ 4828069 w 8010286"/>
              <a:gd name="connsiteY33" fmla="*/ 8257508 h 9810749"/>
              <a:gd name="connsiteX34" fmla="*/ 4693853 w 8010286"/>
              <a:gd name="connsiteY34" fmla="*/ 7853794 h 9810749"/>
              <a:gd name="connsiteX35" fmla="*/ 3819284 w 8010286"/>
              <a:gd name="connsiteY35" fmla="*/ 8122226 h 9810749"/>
              <a:gd name="connsiteX36" fmla="*/ 4009785 w 8010286"/>
              <a:gd name="connsiteY36" fmla="*/ 8693726 h 9810749"/>
              <a:gd name="connsiteX37" fmla="*/ 3775989 w 8010286"/>
              <a:gd name="connsiteY37" fmla="*/ 8780317 h 9810749"/>
              <a:gd name="connsiteX38" fmla="*/ 3836603 w 8010286"/>
              <a:gd name="connsiteY38" fmla="*/ 8892885 h 9810749"/>
              <a:gd name="connsiteX39" fmla="*/ 3931853 w 8010286"/>
              <a:gd name="connsiteY39" fmla="*/ 8832272 h 9810749"/>
              <a:gd name="connsiteX40" fmla="*/ 4079057 w 8010286"/>
              <a:gd name="connsiteY40" fmla="*/ 9299862 h 9810749"/>
              <a:gd name="connsiteX41" fmla="*/ 3109239 w 8010286"/>
              <a:gd name="connsiteY41" fmla="*/ 9481703 h 9810749"/>
              <a:gd name="connsiteX42" fmla="*/ 2078807 w 8010286"/>
              <a:gd name="connsiteY42" fmla="*/ 9810749 h 9810749"/>
              <a:gd name="connsiteX43" fmla="*/ 1160944 w 8010286"/>
              <a:gd name="connsiteY43" fmla="*/ 7048499 h 9810749"/>
              <a:gd name="connsiteX44" fmla="*/ 453065 w 8010286"/>
              <a:gd name="connsiteY44"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6061990 w 8010286"/>
              <a:gd name="connsiteY29" fmla="*/ 2234045 h 9810749"/>
              <a:gd name="connsiteX30" fmla="*/ 6702763 w 8010286"/>
              <a:gd name="connsiteY30" fmla="*/ 3576204 h 9810749"/>
              <a:gd name="connsiteX31" fmla="*/ 8010286 w 8010286"/>
              <a:gd name="connsiteY31" fmla="*/ 6009409 h 9810749"/>
              <a:gd name="connsiteX32" fmla="*/ 5525125 w 8010286"/>
              <a:gd name="connsiteY32" fmla="*/ 6866658 h 9810749"/>
              <a:gd name="connsiteX33" fmla="*/ 5888808 w 8010286"/>
              <a:gd name="connsiteY33" fmla="*/ 7897090 h 9810749"/>
              <a:gd name="connsiteX34" fmla="*/ 4828069 w 8010286"/>
              <a:gd name="connsiteY34" fmla="*/ 8257508 h 9810749"/>
              <a:gd name="connsiteX35" fmla="*/ 4693853 w 8010286"/>
              <a:gd name="connsiteY35" fmla="*/ 7853794 h 9810749"/>
              <a:gd name="connsiteX36" fmla="*/ 3819284 w 8010286"/>
              <a:gd name="connsiteY36" fmla="*/ 8122226 h 9810749"/>
              <a:gd name="connsiteX37" fmla="*/ 4009785 w 8010286"/>
              <a:gd name="connsiteY37" fmla="*/ 8693726 h 9810749"/>
              <a:gd name="connsiteX38" fmla="*/ 3775989 w 8010286"/>
              <a:gd name="connsiteY38" fmla="*/ 8780317 h 9810749"/>
              <a:gd name="connsiteX39" fmla="*/ 3836603 w 8010286"/>
              <a:gd name="connsiteY39" fmla="*/ 8892885 h 9810749"/>
              <a:gd name="connsiteX40" fmla="*/ 3931853 w 8010286"/>
              <a:gd name="connsiteY40" fmla="*/ 8832272 h 9810749"/>
              <a:gd name="connsiteX41" fmla="*/ 4079057 w 8010286"/>
              <a:gd name="connsiteY41" fmla="*/ 9299862 h 9810749"/>
              <a:gd name="connsiteX42" fmla="*/ 3109239 w 8010286"/>
              <a:gd name="connsiteY42" fmla="*/ 9481703 h 9810749"/>
              <a:gd name="connsiteX43" fmla="*/ 2078807 w 8010286"/>
              <a:gd name="connsiteY43" fmla="*/ 9810749 h 9810749"/>
              <a:gd name="connsiteX44" fmla="*/ 1160944 w 8010286"/>
              <a:gd name="connsiteY44" fmla="*/ 7048499 h 9810749"/>
              <a:gd name="connsiteX45" fmla="*/ 453065 w 8010286"/>
              <a:gd name="connsiteY45"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453065 w 8010286"/>
              <a:gd name="connsiteY0" fmla="*/ 4920492 h 9810749"/>
              <a:gd name="connsiteX1" fmla="*/ 165148 w 8010286"/>
              <a:gd name="connsiteY1" fmla="*/ 4052453 h 9810749"/>
              <a:gd name="connsiteX2" fmla="*/ 2792 w 8010286"/>
              <a:gd name="connsiteY2" fmla="*/ 3247158 h 9810749"/>
              <a:gd name="connsiteX3" fmla="*/ 295036 w 8010286"/>
              <a:gd name="connsiteY3" fmla="*/ 3030681 h 9810749"/>
              <a:gd name="connsiteX4" fmla="*/ 589444 w 8010286"/>
              <a:gd name="connsiteY4" fmla="*/ 2840181 h 9810749"/>
              <a:gd name="connsiteX5" fmla="*/ 632740 w 8010286"/>
              <a:gd name="connsiteY5" fmla="*/ 2597726 h 9810749"/>
              <a:gd name="connsiteX6" fmla="*/ 650057 w 8010286"/>
              <a:gd name="connsiteY6" fmla="*/ 2138795 h 9810749"/>
              <a:gd name="connsiteX7" fmla="*/ 1169603 w 8010286"/>
              <a:gd name="connsiteY7" fmla="*/ 1827068 h 9810749"/>
              <a:gd name="connsiteX8" fmla="*/ 1412058 w 8010286"/>
              <a:gd name="connsiteY8" fmla="*/ 1801090 h 9810749"/>
              <a:gd name="connsiteX9" fmla="*/ 1524626 w 8010286"/>
              <a:gd name="connsiteY9" fmla="*/ 1264226 h 9810749"/>
              <a:gd name="connsiteX10" fmla="*/ 1680489 w 8010286"/>
              <a:gd name="connsiteY10" fmla="*/ 1091044 h 9810749"/>
              <a:gd name="connsiteX11" fmla="*/ 2035512 w 8010286"/>
              <a:gd name="connsiteY11" fmla="*/ 1177636 h 9810749"/>
              <a:gd name="connsiteX12" fmla="*/ 2494445 w 8010286"/>
              <a:gd name="connsiteY12" fmla="*/ 1203612 h 9810749"/>
              <a:gd name="connsiteX13" fmla="*/ 3065945 w 8010286"/>
              <a:gd name="connsiteY13" fmla="*/ 1853045 h 9810749"/>
              <a:gd name="connsiteX14" fmla="*/ 3135218 w 8010286"/>
              <a:gd name="connsiteY14" fmla="*/ 1905000 h 9810749"/>
              <a:gd name="connsiteX15" fmla="*/ 3637446 w 8010286"/>
              <a:gd name="connsiteY15" fmla="*/ 1939636 h 9810749"/>
              <a:gd name="connsiteX16" fmla="*/ 4079059 w 8010286"/>
              <a:gd name="connsiteY16" fmla="*/ 2043545 h 9810749"/>
              <a:gd name="connsiteX17" fmla="*/ 4295535 w 8010286"/>
              <a:gd name="connsiteY17" fmla="*/ 2000250 h 9810749"/>
              <a:gd name="connsiteX18" fmla="*/ 4382126 w 8010286"/>
              <a:gd name="connsiteY18" fmla="*/ 1913659 h 9810749"/>
              <a:gd name="connsiteX19" fmla="*/ 4512014 w 8010286"/>
              <a:gd name="connsiteY19" fmla="*/ 1645227 h 9810749"/>
              <a:gd name="connsiteX20" fmla="*/ 4321513 w 8010286"/>
              <a:gd name="connsiteY20" fmla="*/ 1177636 h 9810749"/>
              <a:gd name="connsiteX21" fmla="*/ 4304195 w 8010286"/>
              <a:gd name="connsiteY21" fmla="*/ 917863 h 9810749"/>
              <a:gd name="connsiteX22" fmla="*/ 4295536 w 8010286"/>
              <a:gd name="connsiteY22" fmla="*/ 606136 h 9810749"/>
              <a:gd name="connsiteX23" fmla="*/ 4512014 w 8010286"/>
              <a:gd name="connsiteY23" fmla="*/ 268432 h 9810749"/>
              <a:gd name="connsiteX24" fmla="*/ 4641900 w 8010286"/>
              <a:gd name="connsiteY24" fmla="*/ 60613 h 9810749"/>
              <a:gd name="connsiteX25" fmla="*/ 5040217 w 8010286"/>
              <a:gd name="connsiteY25" fmla="*/ 0 h 9810749"/>
              <a:gd name="connsiteX26" fmla="*/ 5403899 w 8010286"/>
              <a:gd name="connsiteY26" fmla="*/ 787977 h 9810749"/>
              <a:gd name="connsiteX27" fmla="*/ 5377921 w 8010286"/>
              <a:gd name="connsiteY27" fmla="*/ 987135 h 9810749"/>
              <a:gd name="connsiteX28" fmla="*/ 5499148 w 8010286"/>
              <a:gd name="connsiteY28" fmla="*/ 1229590 h 9810749"/>
              <a:gd name="connsiteX29" fmla="*/ 5663671 w 8010286"/>
              <a:gd name="connsiteY29" fmla="*/ 1376794 h 9810749"/>
              <a:gd name="connsiteX30" fmla="*/ 6061990 w 8010286"/>
              <a:gd name="connsiteY30" fmla="*/ 2234045 h 9810749"/>
              <a:gd name="connsiteX31" fmla="*/ 6702763 w 8010286"/>
              <a:gd name="connsiteY31" fmla="*/ 3576204 h 9810749"/>
              <a:gd name="connsiteX32" fmla="*/ 8010286 w 8010286"/>
              <a:gd name="connsiteY32" fmla="*/ 6009409 h 9810749"/>
              <a:gd name="connsiteX33" fmla="*/ 5525125 w 8010286"/>
              <a:gd name="connsiteY33" fmla="*/ 6866658 h 9810749"/>
              <a:gd name="connsiteX34" fmla="*/ 5888808 w 8010286"/>
              <a:gd name="connsiteY34" fmla="*/ 7897090 h 9810749"/>
              <a:gd name="connsiteX35" fmla="*/ 4828069 w 8010286"/>
              <a:gd name="connsiteY35" fmla="*/ 8257508 h 9810749"/>
              <a:gd name="connsiteX36" fmla="*/ 4693853 w 8010286"/>
              <a:gd name="connsiteY36" fmla="*/ 7853794 h 9810749"/>
              <a:gd name="connsiteX37" fmla="*/ 3819284 w 8010286"/>
              <a:gd name="connsiteY37" fmla="*/ 8122226 h 9810749"/>
              <a:gd name="connsiteX38" fmla="*/ 4009785 w 8010286"/>
              <a:gd name="connsiteY38" fmla="*/ 8693726 h 9810749"/>
              <a:gd name="connsiteX39" fmla="*/ 3775989 w 8010286"/>
              <a:gd name="connsiteY39" fmla="*/ 8780317 h 9810749"/>
              <a:gd name="connsiteX40" fmla="*/ 3836603 w 8010286"/>
              <a:gd name="connsiteY40" fmla="*/ 8892885 h 9810749"/>
              <a:gd name="connsiteX41" fmla="*/ 3931853 w 8010286"/>
              <a:gd name="connsiteY41" fmla="*/ 8832272 h 9810749"/>
              <a:gd name="connsiteX42" fmla="*/ 4079057 w 8010286"/>
              <a:gd name="connsiteY42" fmla="*/ 9299862 h 9810749"/>
              <a:gd name="connsiteX43" fmla="*/ 3109239 w 8010286"/>
              <a:gd name="connsiteY43" fmla="*/ 9481703 h 9810749"/>
              <a:gd name="connsiteX44" fmla="*/ 2078807 w 8010286"/>
              <a:gd name="connsiteY44" fmla="*/ 9810749 h 9810749"/>
              <a:gd name="connsiteX45" fmla="*/ 1160944 w 8010286"/>
              <a:gd name="connsiteY45" fmla="*/ 7048499 h 9810749"/>
              <a:gd name="connsiteX46" fmla="*/ 453065 w 8010286"/>
              <a:gd name="connsiteY46" fmla="*/ 4920492 h 9810749"/>
              <a:gd name="connsiteX0" fmla="*/ 509907 w 8067128"/>
              <a:gd name="connsiteY0" fmla="*/ 4920492 h 9810749"/>
              <a:gd name="connsiteX1" fmla="*/ 221990 w 8067128"/>
              <a:gd name="connsiteY1" fmla="*/ 4052453 h 9810749"/>
              <a:gd name="connsiteX2" fmla="*/ 1923 w 8067128"/>
              <a:gd name="connsiteY2" fmla="*/ 3285505 h 9810749"/>
              <a:gd name="connsiteX3" fmla="*/ 351878 w 8067128"/>
              <a:gd name="connsiteY3" fmla="*/ 3030681 h 9810749"/>
              <a:gd name="connsiteX4" fmla="*/ 646286 w 8067128"/>
              <a:gd name="connsiteY4" fmla="*/ 2840181 h 9810749"/>
              <a:gd name="connsiteX5" fmla="*/ 689582 w 8067128"/>
              <a:gd name="connsiteY5" fmla="*/ 2597726 h 9810749"/>
              <a:gd name="connsiteX6" fmla="*/ 706899 w 8067128"/>
              <a:gd name="connsiteY6" fmla="*/ 2138795 h 9810749"/>
              <a:gd name="connsiteX7" fmla="*/ 1226445 w 8067128"/>
              <a:gd name="connsiteY7" fmla="*/ 1827068 h 9810749"/>
              <a:gd name="connsiteX8" fmla="*/ 1468900 w 8067128"/>
              <a:gd name="connsiteY8" fmla="*/ 1801090 h 9810749"/>
              <a:gd name="connsiteX9" fmla="*/ 1581468 w 8067128"/>
              <a:gd name="connsiteY9" fmla="*/ 1264226 h 9810749"/>
              <a:gd name="connsiteX10" fmla="*/ 1737331 w 8067128"/>
              <a:gd name="connsiteY10" fmla="*/ 1091044 h 9810749"/>
              <a:gd name="connsiteX11" fmla="*/ 2092354 w 8067128"/>
              <a:gd name="connsiteY11" fmla="*/ 1177636 h 9810749"/>
              <a:gd name="connsiteX12" fmla="*/ 2551287 w 8067128"/>
              <a:gd name="connsiteY12" fmla="*/ 1203612 h 9810749"/>
              <a:gd name="connsiteX13" fmla="*/ 3122787 w 8067128"/>
              <a:gd name="connsiteY13" fmla="*/ 1853045 h 9810749"/>
              <a:gd name="connsiteX14" fmla="*/ 3192060 w 8067128"/>
              <a:gd name="connsiteY14" fmla="*/ 1905000 h 9810749"/>
              <a:gd name="connsiteX15" fmla="*/ 3694288 w 8067128"/>
              <a:gd name="connsiteY15" fmla="*/ 1939636 h 9810749"/>
              <a:gd name="connsiteX16" fmla="*/ 4135901 w 8067128"/>
              <a:gd name="connsiteY16" fmla="*/ 2043545 h 9810749"/>
              <a:gd name="connsiteX17" fmla="*/ 4352377 w 8067128"/>
              <a:gd name="connsiteY17" fmla="*/ 2000250 h 9810749"/>
              <a:gd name="connsiteX18" fmla="*/ 4438968 w 8067128"/>
              <a:gd name="connsiteY18" fmla="*/ 1913659 h 9810749"/>
              <a:gd name="connsiteX19" fmla="*/ 4568856 w 8067128"/>
              <a:gd name="connsiteY19" fmla="*/ 1645227 h 9810749"/>
              <a:gd name="connsiteX20" fmla="*/ 4378355 w 8067128"/>
              <a:gd name="connsiteY20" fmla="*/ 1177636 h 9810749"/>
              <a:gd name="connsiteX21" fmla="*/ 4361037 w 8067128"/>
              <a:gd name="connsiteY21" fmla="*/ 917863 h 9810749"/>
              <a:gd name="connsiteX22" fmla="*/ 4352378 w 8067128"/>
              <a:gd name="connsiteY22" fmla="*/ 606136 h 9810749"/>
              <a:gd name="connsiteX23" fmla="*/ 4568856 w 8067128"/>
              <a:gd name="connsiteY23" fmla="*/ 268432 h 9810749"/>
              <a:gd name="connsiteX24" fmla="*/ 4698742 w 8067128"/>
              <a:gd name="connsiteY24" fmla="*/ 60613 h 9810749"/>
              <a:gd name="connsiteX25" fmla="*/ 5097059 w 8067128"/>
              <a:gd name="connsiteY25" fmla="*/ 0 h 9810749"/>
              <a:gd name="connsiteX26" fmla="*/ 5460741 w 8067128"/>
              <a:gd name="connsiteY26" fmla="*/ 787977 h 9810749"/>
              <a:gd name="connsiteX27" fmla="*/ 5434763 w 8067128"/>
              <a:gd name="connsiteY27" fmla="*/ 987135 h 9810749"/>
              <a:gd name="connsiteX28" fmla="*/ 5555990 w 8067128"/>
              <a:gd name="connsiteY28" fmla="*/ 1229590 h 9810749"/>
              <a:gd name="connsiteX29" fmla="*/ 5720513 w 8067128"/>
              <a:gd name="connsiteY29" fmla="*/ 1376794 h 9810749"/>
              <a:gd name="connsiteX30" fmla="*/ 6118832 w 8067128"/>
              <a:gd name="connsiteY30" fmla="*/ 2234045 h 9810749"/>
              <a:gd name="connsiteX31" fmla="*/ 6759605 w 8067128"/>
              <a:gd name="connsiteY31" fmla="*/ 3576204 h 9810749"/>
              <a:gd name="connsiteX32" fmla="*/ 8067128 w 8067128"/>
              <a:gd name="connsiteY32" fmla="*/ 6009409 h 9810749"/>
              <a:gd name="connsiteX33" fmla="*/ 5581967 w 8067128"/>
              <a:gd name="connsiteY33" fmla="*/ 6866658 h 9810749"/>
              <a:gd name="connsiteX34" fmla="*/ 5945650 w 8067128"/>
              <a:gd name="connsiteY34" fmla="*/ 7897090 h 9810749"/>
              <a:gd name="connsiteX35" fmla="*/ 4884911 w 8067128"/>
              <a:gd name="connsiteY35" fmla="*/ 8257508 h 9810749"/>
              <a:gd name="connsiteX36" fmla="*/ 4750695 w 8067128"/>
              <a:gd name="connsiteY36" fmla="*/ 7853794 h 9810749"/>
              <a:gd name="connsiteX37" fmla="*/ 3876126 w 8067128"/>
              <a:gd name="connsiteY37" fmla="*/ 8122226 h 9810749"/>
              <a:gd name="connsiteX38" fmla="*/ 4066627 w 8067128"/>
              <a:gd name="connsiteY38" fmla="*/ 8693726 h 9810749"/>
              <a:gd name="connsiteX39" fmla="*/ 3832831 w 8067128"/>
              <a:gd name="connsiteY39" fmla="*/ 8780317 h 9810749"/>
              <a:gd name="connsiteX40" fmla="*/ 3893445 w 8067128"/>
              <a:gd name="connsiteY40" fmla="*/ 8892885 h 9810749"/>
              <a:gd name="connsiteX41" fmla="*/ 3988695 w 8067128"/>
              <a:gd name="connsiteY41" fmla="*/ 8832272 h 9810749"/>
              <a:gd name="connsiteX42" fmla="*/ 4135899 w 8067128"/>
              <a:gd name="connsiteY42" fmla="*/ 9299862 h 9810749"/>
              <a:gd name="connsiteX43" fmla="*/ 3166081 w 8067128"/>
              <a:gd name="connsiteY43" fmla="*/ 9481703 h 9810749"/>
              <a:gd name="connsiteX44" fmla="*/ 2135649 w 8067128"/>
              <a:gd name="connsiteY44" fmla="*/ 9810749 h 9810749"/>
              <a:gd name="connsiteX45" fmla="*/ 1217786 w 8067128"/>
              <a:gd name="connsiteY45" fmla="*/ 7048499 h 9810749"/>
              <a:gd name="connsiteX46" fmla="*/ 509907 w 8067128"/>
              <a:gd name="connsiteY46" fmla="*/ 4920492 h 9810749"/>
              <a:gd name="connsiteX0" fmla="*/ 512404 w 8069625"/>
              <a:gd name="connsiteY0" fmla="*/ 4920492 h 9810749"/>
              <a:gd name="connsiteX1" fmla="*/ 176394 w 8069625"/>
              <a:gd name="connsiteY1" fmla="*/ 4042867 h 9810749"/>
              <a:gd name="connsiteX2" fmla="*/ 4420 w 8069625"/>
              <a:gd name="connsiteY2" fmla="*/ 3285505 h 9810749"/>
              <a:gd name="connsiteX3" fmla="*/ 354375 w 8069625"/>
              <a:gd name="connsiteY3" fmla="*/ 3030681 h 9810749"/>
              <a:gd name="connsiteX4" fmla="*/ 648783 w 8069625"/>
              <a:gd name="connsiteY4" fmla="*/ 2840181 h 9810749"/>
              <a:gd name="connsiteX5" fmla="*/ 692079 w 8069625"/>
              <a:gd name="connsiteY5" fmla="*/ 2597726 h 9810749"/>
              <a:gd name="connsiteX6" fmla="*/ 709396 w 8069625"/>
              <a:gd name="connsiteY6" fmla="*/ 2138795 h 9810749"/>
              <a:gd name="connsiteX7" fmla="*/ 1228942 w 8069625"/>
              <a:gd name="connsiteY7" fmla="*/ 1827068 h 9810749"/>
              <a:gd name="connsiteX8" fmla="*/ 1471397 w 8069625"/>
              <a:gd name="connsiteY8" fmla="*/ 1801090 h 9810749"/>
              <a:gd name="connsiteX9" fmla="*/ 1583965 w 8069625"/>
              <a:gd name="connsiteY9" fmla="*/ 1264226 h 9810749"/>
              <a:gd name="connsiteX10" fmla="*/ 1739828 w 8069625"/>
              <a:gd name="connsiteY10" fmla="*/ 1091044 h 9810749"/>
              <a:gd name="connsiteX11" fmla="*/ 2094851 w 8069625"/>
              <a:gd name="connsiteY11" fmla="*/ 1177636 h 9810749"/>
              <a:gd name="connsiteX12" fmla="*/ 2553784 w 8069625"/>
              <a:gd name="connsiteY12" fmla="*/ 1203612 h 9810749"/>
              <a:gd name="connsiteX13" fmla="*/ 3125284 w 8069625"/>
              <a:gd name="connsiteY13" fmla="*/ 1853045 h 9810749"/>
              <a:gd name="connsiteX14" fmla="*/ 3194557 w 8069625"/>
              <a:gd name="connsiteY14" fmla="*/ 1905000 h 9810749"/>
              <a:gd name="connsiteX15" fmla="*/ 3696785 w 8069625"/>
              <a:gd name="connsiteY15" fmla="*/ 1939636 h 9810749"/>
              <a:gd name="connsiteX16" fmla="*/ 4138398 w 8069625"/>
              <a:gd name="connsiteY16" fmla="*/ 2043545 h 9810749"/>
              <a:gd name="connsiteX17" fmla="*/ 4354874 w 8069625"/>
              <a:gd name="connsiteY17" fmla="*/ 2000250 h 9810749"/>
              <a:gd name="connsiteX18" fmla="*/ 4441465 w 8069625"/>
              <a:gd name="connsiteY18" fmla="*/ 1913659 h 9810749"/>
              <a:gd name="connsiteX19" fmla="*/ 4571353 w 8069625"/>
              <a:gd name="connsiteY19" fmla="*/ 1645227 h 9810749"/>
              <a:gd name="connsiteX20" fmla="*/ 4380852 w 8069625"/>
              <a:gd name="connsiteY20" fmla="*/ 1177636 h 9810749"/>
              <a:gd name="connsiteX21" fmla="*/ 4363534 w 8069625"/>
              <a:gd name="connsiteY21" fmla="*/ 917863 h 9810749"/>
              <a:gd name="connsiteX22" fmla="*/ 4354875 w 8069625"/>
              <a:gd name="connsiteY22" fmla="*/ 606136 h 9810749"/>
              <a:gd name="connsiteX23" fmla="*/ 4571353 w 8069625"/>
              <a:gd name="connsiteY23" fmla="*/ 268432 h 9810749"/>
              <a:gd name="connsiteX24" fmla="*/ 4701239 w 8069625"/>
              <a:gd name="connsiteY24" fmla="*/ 60613 h 9810749"/>
              <a:gd name="connsiteX25" fmla="*/ 5099556 w 8069625"/>
              <a:gd name="connsiteY25" fmla="*/ 0 h 9810749"/>
              <a:gd name="connsiteX26" fmla="*/ 5463238 w 8069625"/>
              <a:gd name="connsiteY26" fmla="*/ 787977 h 9810749"/>
              <a:gd name="connsiteX27" fmla="*/ 5437260 w 8069625"/>
              <a:gd name="connsiteY27" fmla="*/ 987135 h 9810749"/>
              <a:gd name="connsiteX28" fmla="*/ 5558487 w 8069625"/>
              <a:gd name="connsiteY28" fmla="*/ 1229590 h 9810749"/>
              <a:gd name="connsiteX29" fmla="*/ 5723010 w 8069625"/>
              <a:gd name="connsiteY29" fmla="*/ 1376794 h 9810749"/>
              <a:gd name="connsiteX30" fmla="*/ 6121329 w 8069625"/>
              <a:gd name="connsiteY30" fmla="*/ 2234045 h 9810749"/>
              <a:gd name="connsiteX31" fmla="*/ 6762102 w 8069625"/>
              <a:gd name="connsiteY31" fmla="*/ 3576204 h 9810749"/>
              <a:gd name="connsiteX32" fmla="*/ 8069625 w 8069625"/>
              <a:gd name="connsiteY32" fmla="*/ 6009409 h 9810749"/>
              <a:gd name="connsiteX33" fmla="*/ 5584464 w 8069625"/>
              <a:gd name="connsiteY33" fmla="*/ 6866658 h 9810749"/>
              <a:gd name="connsiteX34" fmla="*/ 5948147 w 8069625"/>
              <a:gd name="connsiteY34" fmla="*/ 7897090 h 9810749"/>
              <a:gd name="connsiteX35" fmla="*/ 4887408 w 8069625"/>
              <a:gd name="connsiteY35" fmla="*/ 8257508 h 9810749"/>
              <a:gd name="connsiteX36" fmla="*/ 4753192 w 8069625"/>
              <a:gd name="connsiteY36" fmla="*/ 7853794 h 9810749"/>
              <a:gd name="connsiteX37" fmla="*/ 3878623 w 8069625"/>
              <a:gd name="connsiteY37" fmla="*/ 8122226 h 9810749"/>
              <a:gd name="connsiteX38" fmla="*/ 4069124 w 8069625"/>
              <a:gd name="connsiteY38" fmla="*/ 8693726 h 9810749"/>
              <a:gd name="connsiteX39" fmla="*/ 3835328 w 8069625"/>
              <a:gd name="connsiteY39" fmla="*/ 8780317 h 9810749"/>
              <a:gd name="connsiteX40" fmla="*/ 3895942 w 8069625"/>
              <a:gd name="connsiteY40" fmla="*/ 8892885 h 9810749"/>
              <a:gd name="connsiteX41" fmla="*/ 3991192 w 8069625"/>
              <a:gd name="connsiteY41" fmla="*/ 8832272 h 9810749"/>
              <a:gd name="connsiteX42" fmla="*/ 4138396 w 8069625"/>
              <a:gd name="connsiteY42" fmla="*/ 9299862 h 9810749"/>
              <a:gd name="connsiteX43" fmla="*/ 3168578 w 8069625"/>
              <a:gd name="connsiteY43" fmla="*/ 9481703 h 9810749"/>
              <a:gd name="connsiteX44" fmla="*/ 2138146 w 8069625"/>
              <a:gd name="connsiteY44" fmla="*/ 9810749 h 9810749"/>
              <a:gd name="connsiteX45" fmla="*/ 1220283 w 8069625"/>
              <a:gd name="connsiteY45" fmla="*/ 7048499 h 9810749"/>
              <a:gd name="connsiteX46" fmla="*/ 512404 w 806962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71974 w 8065205"/>
              <a:gd name="connsiteY1" fmla="*/ 404286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13087 w 8070308"/>
              <a:gd name="connsiteY0" fmla="*/ 4920492 h 9810749"/>
              <a:gd name="connsiteX1" fmla="*/ 157840 w 8070308"/>
              <a:gd name="connsiteY1" fmla="*/ 4071627 h 9810749"/>
              <a:gd name="connsiteX2" fmla="*/ 5103 w 8070308"/>
              <a:gd name="connsiteY2" fmla="*/ 3285505 h 9810749"/>
              <a:gd name="connsiteX3" fmla="*/ 355058 w 8070308"/>
              <a:gd name="connsiteY3" fmla="*/ 3030681 h 9810749"/>
              <a:gd name="connsiteX4" fmla="*/ 649466 w 8070308"/>
              <a:gd name="connsiteY4" fmla="*/ 2840181 h 9810749"/>
              <a:gd name="connsiteX5" fmla="*/ 692762 w 8070308"/>
              <a:gd name="connsiteY5" fmla="*/ 2597726 h 9810749"/>
              <a:gd name="connsiteX6" fmla="*/ 710079 w 8070308"/>
              <a:gd name="connsiteY6" fmla="*/ 2138795 h 9810749"/>
              <a:gd name="connsiteX7" fmla="*/ 1229625 w 8070308"/>
              <a:gd name="connsiteY7" fmla="*/ 1827068 h 9810749"/>
              <a:gd name="connsiteX8" fmla="*/ 1472080 w 8070308"/>
              <a:gd name="connsiteY8" fmla="*/ 1801090 h 9810749"/>
              <a:gd name="connsiteX9" fmla="*/ 1584648 w 8070308"/>
              <a:gd name="connsiteY9" fmla="*/ 1264226 h 9810749"/>
              <a:gd name="connsiteX10" fmla="*/ 1740511 w 8070308"/>
              <a:gd name="connsiteY10" fmla="*/ 1091044 h 9810749"/>
              <a:gd name="connsiteX11" fmla="*/ 2095534 w 8070308"/>
              <a:gd name="connsiteY11" fmla="*/ 1177636 h 9810749"/>
              <a:gd name="connsiteX12" fmla="*/ 2554467 w 8070308"/>
              <a:gd name="connsiteY12" fmla="*/ 1203612 h 9810749"/>
              <a:gd name="connsiteX13" fmla="*/ 3125967 w 8070308"/>
              <a:gd name="connsiteY13" fmla="*/ 1853045 h 9810749"/>
              <a:gd name="connsiteX14" fmla="*/ 3195240 w 8070308"/>
              <a:gd name="connsiteY14" fmla="*/ 1905000 h 9810749"/>
              <a:gd name="connsiteX15" fmla="*/ 3697468 w 8070308"/>
              <a:gd name="connsiteY15" fmla="*/ 1939636 h 9810749"/>
              <a:gd name="connsiteX16" fmla="*/ 4139081 w 8070308"/>
              <a:gd name="connsiteY16" fmla="*/ 2043545 h 9810749"/>
              <a:gd name="connsiteX17" fmla="*/ 4355557 w 8070308"/>
              <a:gd name="connsiteY17" fmla="*/ 2000250 h 9810749"/>
              <a:gd name="connsiteX18" fmla="*/ 4442148 w 8070308"/>
              <a:gd name="connsiteY18" fmla="*/ 1913659 h 9810749"/>
              <a:gd name="connsiteX19" fmla="*/ 4572036 w 8070308"/>
              <a:gd name="connsiteY19" fmla="*/ 1645227 h 9810749"/>
              <a:gd name="connsiteX20" fmla="*/ 4381535 w 8070308"/>
              <a:gd name="connsiteY20" fmla="*/ 1177636 h 9810749"/>
              <a:gd name="connsiteX21" fmla="*/ 4364217 w 8070308"/>
              <a:gd name="connsiteY21" fmla="*/ 917863 h 9810749"/>
              <a:gd name="connsiteX22" fmla="*/ 4355558 w 8070308"/>
              <a:gd name="connsiteY22" fmla="*/ 606136 h 9810749"/>
              <a:gd name="connsiteX23" fmla="*/ 4572036 w 8070308"/>
              <a:gd name="connsiteY23" fmla="*/ 268432 h 9810749"/>
              <a:gd name="connsiteX24" fmla="*/ 4701922 w 8070308"/>
              <a:gd name="connsiteY24" fmla="*/ 60613 h 9810749"/>
              <a:gd name="connsiteX25" fmla="*/ 5100239 w 8070308"/>
              <a:gd name="connsiteY25" fmla="*/ 0 h 9810749"/>
              <a:gd name="connsiteX26" fmla="*/ 5463921 w 8070308"/>
              <a:gd name="connsiteY26" fmla="*/ 787977 h 9810749"/>
              <a:gd name="connsiteX27" fmla="*/ 5437943 w 8070308"/>
              <a:gd name="connsiteY27" fmla="*/ 987135 h 9810749"/>
              <a:gd name="connsiteX28" fmla="*/ 5559170 w 8070308"/>
              <a:gd name="connsiteY28" fmla="*/ 1229590 h 9810749"/>
              <a:gd name="connsiteX29" fmla="*/ 5723693 w 8070308"/>
              <a:gd name="connsiteY29" fmla="*/ 1376794 h 9810749"/>
              <a:gd name="connsiteX30" fmla="*/ 6122012 w 8070308"/>
              <a:gd name="connsiteY30" fmla="*/ 2234045 h 9810749"/>
              <a:gd name="connsiteX31" fmla="*/ 6762785 w 8070308"/>
              <a:gd name="connsiteY31" fmla="*/ 3576204 h 9810749"/>
              <a:gd name="connsiteX32" fmla="*/ 8070308 w 8070308"/>
              <a:gd name="connsiteY32" fmla="*/ 6009409 h 9810749"/>
              <a:gd name="connsiteX33" fmla="*/ 5585147 w 8070308"/>
              <a:gd name="connsiteY33" fmla="*/ 6866658 h 9810749"/>
              <a:gd name="connsiteX34" fmla="*/ 5948830 w 8070308"/>
              <a:gd name="connsiteY34" fmla="*/ 7897090 h 9810749"/>
              <a:gd name="connsiteX35" fmla="*/ 4888091 w 8070308"/>
              <a:gd name="connsiteY35" fmla="*/ 8257508 h 9810749"/>
              <a:gd name="connsiteX36" fmla="*/ 4753875 w 8070308"/>
              <a:gd name="connsiteY36" fmla="*/ 7853794 h 9810749"/>
              <a:gd name="connsiteX37" fmla="*/ 3879306 w 8070308"/>
              <a:gd name="connsiteY37" fmla="*/ 8122226 h 9810749"/>
              <a:gd name="connsiteX38" fmla="*/ 4069807 w 8070308"/>
              <a:gd name="connsiteY38" fmla="*/ 8693726 h 9810749"/>
              <a:gd name="connsiteX39" fmla="*/ 3836011 w 8070308"/>
              <a:gd name="connsiteY39" fmla="*/ 8780317 h 9810749"/>
              <a:gd name="connsiteX40" fmla="*/ 3896625 w 8070308"/>
              <a:gd name="connsiteY40" fmla="*/ 8892885 h 9810749"/>
              <a:gd name="connsiteX41" fmla="*/ 3991875 w 8070308"/>
              <a:gd name="connsiteY41" fmla="*/ 8832272 h 9810749"/>
              <a:gd name="connsiteX42" fmla="*/ 4139079 w 8070308"/>
              <a:gd name="connsiteY42" fmla="*/ 9299862 h 9810749"/>
              <a:gd name="connsiteX43" fmla="*/ 3169261 w 8070308"/>
              <a:gd name="connsiteY43" fmla="*/ 9481703 h 9810749"/>
              <a:gd name="connsiteX44" fmla="*/ 2138829 w 8070308"/>
              <a:gd name="connsiteY44" fmla="*/ 9810749 h 9810749"/>
              <a:gd name="connsiteX45" fmla="*/ 1220966 w 8070308"/>
              <a:gd name="connsiteY45" fmla="*/ 7048499 h 9810749"/>
              <a:gd name="connsiteX46" fmla="*/ 513087 w 8070308"/>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35408 w 8065205"/>
              <a:gd name="connsiteY10" fmla="*/ 1091044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64226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90431 w 8065205"/>
              <a:gd name="connsiteY11" fmla="*/ 1177636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2071276 w 8065205"/>
              <a:gd name="connsiteY11" fmla="*/ 1100957 h 9810749"/>
              <a:gd name="connsiteX12" fmla="*/ 2549364 w 8065205"/>
              <a:gd name="connsiteY12" fmla="*/ 1203612 h 9810749"/>
              <a:gd name="connsiteX13" fmla="*/ 3120864 w 8065205"/>
              <a:gd name="connsiteY13" fmla="*/ 1853045 h 9810749"/>
              <a:gd name="connsiteX14" fmla="*/ 3190137 w 8065205"/>
              <a:gd name="connsiteY14" fmla="*/ 1905000 h 9810749"/>
              <a:gd name="connsiteX15" fmla="*/ 3692365 w 8065205"/>
              <a:gd name="connsiteY15" fmla="*/ 1939636 h 9810749"/>
              <a:gd name="connsiteX16" fmla="*/ 4133978 w 8065205"/>
              <a:gd name="connsiteY16" fmla="*/ 2043545 h 9810749"/>
              <a:gd name="connsiteX17" fmla="*/ 4350454 w 8065205"/>
              <a:gd name="connsiteY17" fmla="*/ 2000250 h 9810749"/>
              <a:gd name="connsiteX18" fmla="*/ 4437045 w 8065205"/>
              <a:gd name="connsiteY18" fmla="*/ 1913659 h 9810749"/>
              <a:gd name="connsiteX19" fmla="*/ 4566933 w 8065205"/>
              <a:gd name="connsiteY19" fmla="*/ 1645227 h 9810749"/>
              <a:gd name="connsiteX20" fmla="*/ 4376432 w 8065205"/>
              <a:gd name="connsiteY20" fmla="*/ 1177636 h 9810749"/>
              <a:gd name="connsiteX21" fmla="*/ 4359114 w 8065205"/>
              <a:gd name="connsiteY21" fmla="*/ 917863 h 9810749"/>
              <a:gd name="connsiteX22" fmla="*/ 4350455 w 8065205"/>
              <a:gd name="connsiteY22" fmla="*/ 606136 h 9810749"/>
              <a:gd name="connsiteX23" fmla="*/ 4566933 w 8065205"/>
              <a:gd name="connsiteY23" fmla="*/ 268432 h 9810749"/>
              <a:gd name="connsiteX24" fmla="*/ 4696819 w 8065205"/>
              <a:gd name="connsiteY24" fmla="*/ 60613 h 9810749"/>
              <a:gd name="connsiteX25" fmla="*/ 5095136 w 8065205"/>
              <a:gd name="connsiteY25" fmla="*/ 0 h 9810749"/>
              <a:gd name="connsiteX26" fmla="*/ 5458818 w 8065205"/>
              <a:gd name="connsiteY26" fmla="*/ 787977 h 9810749"/>
              <a:gd name="connsiteX27" fmla="*/ 5432840 w 8065205"/>
              <a:gd name="connsiteY27" fmla="*/ 987135 h 9810749"/>
              <a:gd name="connsiteX28" fmla="*/ 5554067 w 8065205"/>
              <a:gd name="connsiteY28" fmla="*/ 1229590 h 9810749"/>
              <a:gd name="connsiteX29" fmla="*/ 5718590 w 8065205"/>
              <a:gd name="connsiteY29" fmla="*/ 1376794 h 9810749"/>
              <a:gd name="connsiteX30" fmla="*/ 6116909 w 8065205"/>
              <a:gd name="connsiteY30" fmla="*/ 2234045 h 9810749"/>
              <a:gd name="connsiteX31" fmla="*/ 6757682 w 8065205"/>
              <a:gd name="connsiteY31" fmla="*/ 3576204 h 9810749"/>
              <a:gd name="connsiteX32" fmla="*/ 8065205 w 8065205"/>
              <a:gd name="connsiteY32" fmla="*/ 6009409 h 9810749"/>
              <a:gd name="connsiteX33" fmla="*/ 5580044 w 8065205"/>
              <a:gd name="connsiteY33" fmla="*/ 6866658 h 9810749"/>
              <a:gd name="connsiteX34" fmla="*/ 5943727 w 8065205"/>
              <a:gd name="connsiteY34" fmla="*/ 7897090 h 9810749"/>
              <a:gd name="connsiteX35" fmla="*/ 4882988 w 8065205"/>
              <a:gd name="connsiteY35" fmla="*/ 8257508 h 9810749"/>
              <a:gd name="connsiteX36" fmla="*/ 4748772 w 8065205"/>
              <a:gd name="connsiteY36" fmla="*/ 7853794 h 9810749"/>
              <a:gd name="connsiteX37" fmla="*/ 3874203 w 8065205"/>
              <a:gd name="connsiteY37" fmla="*/ 8122226 h 9810749"/>
              <a:gd name="connsiteX38" fmla="*/ 4064704 w 8065205"/>
              <a:gd name="connsiteY38" fmla="*/ 8693726 h 9810749"/>
              <a:gd name="connsiteX39" fmla="*/ 3830908 w 8065205"/>
              <a:gd name="connsiteY39" fmla="*/ 8780317 h 9810749"/>
              <a:gd name="connsiteX40" fmla="*/ 3891522 w 8065205"/>
              <a:gd name="connsiteY40" fmla="*/ 8892885 h 9810749"/>
              <a:gd name="connsiteX41" fmla="*/ 3986772 w 8065205"/>
              <a:gd name="connsiteY41" fmla="*/ 8832272 h 9810749"/>
              <a:gd name="connsiteX42" fmla="*/ 4133976 w 8065205"/>
              <a:gd name="connsiteY42" fmla="*/ 9299862 h 9810749"/>
              <a:gd name="connsiteX43" fmla="*/ 3164158 w 8065205"/>
              <a:gd name="connsiteY43" fmla="*/ 9481703 h 9810749"/>
              <a:gd name="connsiteX44" fmla="*/ 2133726 w 8065205"/>
              <a:gd name="connsiteY44" fmla="*/ 9810749 h 9810749"/>
              <a:gd name="connsiteX45" fmla="*/ 1215863 w 8065205"/>
              <a:gd name="connsiteY45" fmla="*/ 7048499 h 9810749"/>
              <a:gd name="connsiteX46" fmla="*/ 507984 w 8065205"/>
              <a:gd name="connsiteY46"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071276 w 8065205"/>
              <a:gd name="connsiteY12" fmla="*/ 1100957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312628 w 8065205"/>
              <a:gd name="connsiteY12" fmla="*/ 112779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2000 w 8065205"/>
              <a:gd name="connsiteY11" fmla="*/ 1095116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549364 w 8065205"/>
              <a:gd name="connsiteY13" fmla="*/ 1203612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064704 w 8065205"/>
              <a:gd name="connsiteY39" fmla="*/ 869372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874203 w 8065205"/>
              <a:gd name="connsiteY38" fmla="*/ 8122226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20492 h 9810749"/>
              <a:gd name="connsiteX1" fmla="*/ 152737 w 8065205"/>
              <a:gd name="connsiteY1" fmla="*/ 4071627 h 9810749"/>
              <a:gd name="connsiteX2" fmla="*/ 0 w 8065205"/>
              <a:gd name="connsiteY2" fmla="*/ 3285505 h 9810749"/>
              <a:gd name="connsiteX3" fmla="*/ 349955 w 8065205"/>
              <a:gd name="connsiteY3" fmla="*/ 3030681 h 9810749"/>
              <a:gd name="connsiteX4" fmla="*/ 644363 w 8065205"/>
              <a:gd name="connsiteY4" fmla="*/ 2840181 h 9810749"/>
              <a:gd name="connsiteX5" fmla="*/ 687659 w 8065205"/>
              <a:gd name="connsiteY5" fmla="*/ 2597726 h 9810749"/>
              <a:gd name="connsiteX6" fmla="*/ 704976 w 8065205"/>
              <a:gd name="connsiteY6" fmla="*/ 2138795 h 9810749"/>
              <a:gd name="connsiteX7" fmla="*/ 1224522 w 8065205"/>
              <a:gd name="connsiteY7" fmla="*/ 1827068 h 9810749"/>
              <a:gd name="connsiteX8" fmla="*/ 1466977 w 8065205"/>
              <a:gd name="connsiteY8" fmla="*/ 1801090 h 9810749"/>
              <a:gd name="connsiteX9" fmla="*/ 1579545 w 8065205"/>
              <a:gd name="connsiteY9" fmla="*/ 1222053 h 9810749"/>
              <a:gd name="connsiteX10" fmla="*/ 1750732 w 8065205"/>
              <a:gd name="connsiteY10" fmla="*/ 1152387 h 9810749"/>
              <a:gd name="connsiteX11" fmla="*/ 1959662 w 8065205"/>
              <a:gd name="connsiteY11" fmla="*/ 1125788 h 9810749"/>
              <a:gd name="connsiteX12" fmla="*/ 2285811 w 8065205"/>
              <a:gd name="connsiteY12" fmla="*/ 1185305 h 9810749"/>
              <a:gd name="connsiteX13" fmla="*/ 2453589 w 8065205"/>
              <a:gd name="connsiteY13" fmla="*/ 1199778 h 9810749"/>
              <a:gd name="connsiteX14" fmla="*/ 3120864 w 8065205"/>
              <a:gd name="connsiteY14" fmla="*/ 1853045 h 9810749"/>
              <a:gd name="connsiteX15" fmla="*/ 3190137 w 8065205"/>
              <a:gd name="connsiteY15" fmla="*/ 1905000 h 9810749"/>
              <a:gd name="connsiteX16" fmla="*/ 3692365 w 8065205"/>
              <a:gd name="connsiteY16" fmla="*/ 1939636 h 9810749"/>
              <a:gd name="connsiteX17" fmla="*/ 4133978 w 8065205"/>
              <a:gd name="connsiteY17" fmla="*/ 2043545 h 9810749"/>
              <a:gd name="connsiteX18" fmla="*/ 4350454 w 8065205"/>
              <a:gd name="connsiteY18" fmla="*/ 2000250 h 9810749"/>
              <a:gd name="connsiteX19" fmla="*/ 4437045 w 8065205"/>
              <a:gd name="connsiteY19" fmla="*/ 1913659 h 9810749"/>
              <a:gd name="connsiteX20" fmla="*/ 4566933 w 8065205"/>
              <a:gd name="connsiteY20" fmla="*/ 1645227 h 9810749"/>
              <a:gd name="connsiteX21" fmla="*/ 4376432 w 8065205"/>
              <a:gd name="connsiteY21" fmla="*/ 1177636 h 9810749"/>
              <a:gd name="connsiteX22" fmla="*/ 4359114 w 8065205"/>
              <a:gd name="connsiteY22" fmla="*/ 917863 h 9810749"/>
              <a:gd name="connsiteX23" fmla="*/ 4350455 w 8065205"/>
              <a:gd name="connsiteY23" fmla="*/ 606136 h 9810749"/>
              <a:gd name="connsiteX24" fmla="*/ 4566933 w 8065205"/>
              <a:gd name="connsiteY24" fmla="*/ 268432 h 9810749"/>
              <a:gd name="connsiteX25" fmla="*/ 4696819 w 8065205"/>
              <a:gd name="connsiteY25" fmla="*/ 60613 h 9810749"/>
              <a:gd name="connsiteX26" fmla="*/ 5095136 w 8065205"/>
              <a:gd name="connsiteY26" fmla="*/ 0 h 9810749"/>
              <a:gd name="connsiteX27" fmla="*/ 5458818 w 8065205"/>
              <a:gd name="connsiteY27" fmla="*/ 787977 h 9810749"/>
              <a:gd name="connsiteX28" fmla="*/ 5432840 w 8065205"/>
              <a:gd name="connsiteY28" fmla="*/ 987135 h 9810749"/>
              <a:gd name="connsiteX29" fmla="*/ 5554067 w 8065205"/>
              <a:gd name="connsiteY29" fmla="*/ 1229590 h 9810749"/>
              <a:gd name="connsiteX30" fmla="*/ 5718590 w 8065205"/>
              <a:gd name="connsiteY30" fmla="*/ 1376794 h 9810749"/>
              <a:gd name="connsiteX31" fmla="*/ 6116909 w 8065205"/>
              <a:gd name="connsiteY31" fmla="*/ 2234045 h 9810749"/>
              <a:gd name="connsiteX32" fmla="*/ 6757682 w 8065205"/>
              <a:gd name="connsiteY32" fmla="*/ 3576204 h 9810749"/>
              <a:gd name="connsiteX33" fmla="*/ 8065205 w 8065205"/>
              <a:gd name="connsiteY33" fmla="*/ 6009409 h 9810749"/>
              <a:gd name="connsiteX34" fmla="*/ 5580044 w 8065205"/>
              <a:gd name="connsiteY34" fmla="*/ 6866658 h 9810749"/>
              <a:gd name="connsiteX35" fmla="*/ 5943727 w 8065205"/>
              <a:gd name="connsiteY35" fmla="*/ 7897090 h 9810749"/>
              <a:gd name="connsiteX36" fmla="*/ 4882988 w 8065205"/>
              <a:gd name="connsiteY36" fmla="*/ 8257508 h 9810749"/>
              <a:gd name="connsiteX37" fmla="*/ 4748772 w 8065205"/>
              <a:gd name="connsiteY37" fmla="*/ 7853794 h 9810749"/>
              <a:gd name="connsiteX38" fmla="*/ 3922296 w 8065205"/>
              <a:gd name="connsiteY38" fmla="*/ 8112640 h 9810749"/>
              <a:gd name="connsiteX39" fmla="*/ 4107987 w 8065205"/>
              <a:gd name="connsiteY39" fmla="*/ 8664966 h 9810749"/>
              <a:gd name="connsiteX40" fmla="*/ 3830908 w 8065205"/>
              <a:gd name="connsiteY40" fmla="*/ 8780317 h 9810749"/>
              <a:gd name="connsiteX41" fmla="*/ 3891522 w 8065205"/>
              <a:gd name="connsiteY41" fmla="*/ 8892885 h 9810749"/>
              <a:gd name="connsiteX42" fmla="*/ 3986772 w 8065205"/>
              <a:gd name="connsiteY42" fmla="*/ 8832272 h 9810749"/>
              <a:gd name="connsiteX43" fmla="*/ 4133976 w 8065205"/>
              <a:gd name="connsiteY43" fmla="*/ 9299862 h 9810749"/>
              <a:gd name="connsiteX44" fmla="*/ 3164158 w 8065205"/>
              <a:gd name="connsiteY44" fmla="*/ 9481703 h 9810749"/>
              <a:gd name="connsiteX45" fmla="*/ 2133726 w 8065205"/>
              <a:gd name="connsiteY45" fmla="*/ 9810749 h 9810749"/>
              <a:gd name="connsiteX46" fmla="*/ 1215863 w 8065205"/>
              <a:gd name="connsiteY46" fmla="*/ 7048499 h 9810749"/>
              <a:gd name="connsiteX47" fmla="*/ 507984 w 8065205"/>
              <a:gd name="connsiteY47" fmla="*/ 4920492 h 981074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458818 w 8065205"/>
              <a:gd name="connsiteY27" fmla="*/ 80714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432840 w 8065205"/>
              <a:gd name="connsiteY28" fmla="*/ 1006305 h 9829919"/>
              <a:gd name="connsiteX29" fmla="*/ 5554067 w 8065205"/>
              <a:gd name="connsiteY29" fmla="*/ 1248760 h 9829919"/>
              <a:gd name="connsiteX30" fmla="*/ 5718590 w 8065205"/>
              <a:gd name="connsiteY30" fmla="*/ 1395964 h 9829919"/>
              <a:gd name="connsiteX31" fmla="*/ 6116909 w 8065205"/>
              <a:gd name="connsiteY31" fmla="*/ 2253215 h 9829919"/>
              <a:gd name="connsiteX32" fmla="*/ 6757682 w 8065205"/>
              <a:gd name="connsiteY32" fmla="*/ 3595374 h 9829919"/>
              <a:gd name="connsiteX33" fmla="*/ 8065205 w 8065205"/>
              <a:gd name="connsiteY33" fmla="*/ 6028579 h 9829919"/>
              <a:gd name="connsiteX34" fmla="*/ 5580044 w 8065205"/>
              <a:gd name="connsiteY34" fmla="*/ 6885828 h 9829919"/>
              <a:gd name="connsiteX35" fmla="*/ 5943727 w 8065205"/>
              <a:gd name="connsiteY35" fmla="*/ 7916260 h 9829919"/>
              <a:gd name="connsiteX36" fmla="*/ 4882988 w 8065205"/>
              <a:gd name="connsiteY36" fmla="*/ 8276678 h 9829919"/>
              <a:gd name="connsiteX37" fmla="*/ 4748772 w 8065205"/>
              <a:gd name="connsiteY37" fmla="*/ 7872964 h 9829919"/>
              <a:gd name="connsiteX38" fmla="*/ 3922296 w 8065205"/>
              <a:gd name="connsiteY38" fmla="*/ 8131810 h 9829919"/>
              <a:gd name="connsiteX39" fmla="*/ 4107987 w 8065205"/>
              <a:gd name="connsiteY39" fmla="*/ 8684136 h 9829919"/>
              <a:gd name="connsiteX40" fmla="*/ 3830908 w 8065205"/>
              <a:gd name="connsiteY40" fmla="*/ 8799487 h 9829919"/>
              <a:gd name="connsiteX41" fmla="*/ 3891522 w 8065205"/>
              <a:gd name="connsiteY41" fmla="*/ 8912055 h 9829919"/>
              <a:gd name="connsiteX42" fmla="*/ 3986772 w 8065205"/>
              <a:gd name="connsiteY42" fmla="*/ 8851442 h 9829919"/>
              <a:gd name="connsiteX43" fmla="*/ 4133976 w 8065205"/>
              <a:gd name="connsiteY43" fmla="*/ 9319032 h 9829919"/>
              <a:gd name="connsiteX44" fmla="*/ 3164158 w 8065205"/>
              <a:gd name="connsiteY44" fmla="*/ 9500873 h 9829919"/>
              <a:gd name="connsiteX45" fmla="*/ 2133726 w 8065205"/>
              <a:gd name="connsiteY45" fmla="*/ 9829919 h 9829919"/>
              <a:gd name="connsiteX46" fmla="*/ 1215863 w 8065205"/>
              <a:gd name="connsiteY46" fmla="*/ 7067669 h 9829919"/>
              <a:gd name="connsiteX47" fmla="*/ 507984 w 8065205"/>
              <a:gd name="connsiteY47"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554067 w 8065205"/>
              <a:gd name="connsiteY28" fmla="*/ 1248760 h 9829919"/>
              <a:gd name="connsiteX29" fmla="*/ 5718590 w 8065205"/>
              <a:gd name="connsiteY29" fmla="*/ 1395964 h 9829919"/>
              <a:gd name="connsiteX30" fmla="*/ 6116909 w 8065205"/>
              <a:gd name="connsiteY30" fmla="*/ 2253215 h 9829919"/>
              <a:gd name="connsiteX31" fmla="*/ 6757682 w 8065205"/>
              <a:gd name="connsiteY31" fmla="*/ 3595374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18590 w 8065205"/>
              <a:gd name="connsiteY28" fmla="*/ 1395964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116909 w 8065205"/>
              <a:gd name="connsiteY29" fmla="*/ 2253215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757682 w 8065205"/>
              <a:gd name="connsiteY30" fmla="*/ 3595374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152737 w 8065205"/>
              <a:gd name="connsiteY1" fmla="*/ 4090797 h 9829919"/>
              <a:gd name="connsiteX2" fmla="*/ 0 w 8065205"/>
              <a:gd name="connsiteY2" fmla="*/ 3304675 h 9829919"/>
              <a:gd name="connsiteX3" fmla="*/ 349955 w 8065205"/>
              <a:gd name="connsiteY3" fmla="*/ 3049851 h 9829919"/>
              <a:gd name="connsiteX4" fmla="*/ 644363 w 8065205"/>
              <a:gd name="connsiteY4" fmla="*/ 2859351 h 9829919"/>
              <a:gd name="connsiteX5" fmla="*/ 687659 w 8065205"/>
              <a:gd name="connsiteY5" fmla="*/ 2616896 h 9829919"/>
              <a:gd name="connsiteX6" fmla="*/ 704976 w 8065205"/>
              <a:gd name="connsiteY6" fmla="*/ 2157965 h 9829919"/>
              <a:gd name="connsiteX7" fmla="*/ 1224522 w 8065205"/>
              <a:gd name="connsiteY7" fmla="*/ 1846238 h 9829919"/>
              <a:gd name="connsiteX8" fmla="*/ 1466977 w 8065205"/>
              <a:gd name="connsiteY8" fmla="*/ 1820260 h 9829919"/>
              <a:gd name="connsiteX9" fmla="*/ 1579545 w 8065205"/>
              <a:gd name="connsiteY9" fmla="*/ 1241223 h 9829919"/>
              <a:gd name="connsiteX10" fmla="*/ 1750732 w 8065205"/>
              <a:gd name="connsiteY10" fmla="*/ 1171557 h 9829919"/>
              <a:gd name="connsiteX11" fmla="*/ 1959662 w 8065205"/>
              <a:gd name="connsiteY11" fmla="*/ 1144958 h 9829919"/>
              <a:gd name="connsiteX12" fmla="*/ 2285811 w 8065205"/>
              <a:gd name="connsiteY12" fmla="*/ 1204475 h 9829919"/>
              <a:gd name="connsiteX13" fmla="*/ 2453589 w 8065205"/>
              <a:gd name="connsiteY13" fmla="*/ 1218948 h 9829919"/>
              <a:gd name="connsiteX14" fmla="*/ 3120864 w 8065205"/>
              <a:gd name="connsiteY14" fmla="*/ 1872215 h 9829919"/>
              <a:gd name="connsiteX15" fmla="*/ 3190137 w 8065205"/>
              <a:gd name="connsiteY15" fmla="*/ 1924170 h 9829919"/>
              <a:gd name="connsiteX16" fmla="*/ 3692365 w 8065205"/>
              <a:gd name="connsiteY16" fmla="*/ 1958806 h 9829919"/>
              <a:gd name="connsiteX17" fmla="*/ 4133978 w 8065205"/>
              <a:gd name="connsiteY17" fmla="*/ 2062715 h 9829919"/>
              <a:gd name="connsiteX18" fmla="*/ 4350454 w 8065205"/>
              <a:gd name="connsiteY18" fmla="*/ 2019420 h 9829919"/>
              <a:gd name="connsiteX19" fmla="*/ 4437045 w 8065205"/>
              <a:gd name="connsiteY19" fmla="*/ 1932829 h 9829919"/>
              <a:gd name="connsiteX20" fmla="*/ 4566933 w 8065205"/>
              <a:gd name="connsiteY20" fmla="*/ 1664397 h 9829919"/>
              <a:gd name="connsiteX21" fmla="*/ 4376432 w 8065205"/>
              <a:gd name="connsiteY21" fmla="*/ 1196806 h 9829919"/>
              <a:gd name="connsiteX22" fmla="*/ 4359114 w 8065205"/>
              <a:gd name="connsiteY22" fmla="*/ 937033 h 9829919"/>
              <a:gd name="connsiteX23" fmla="*/ 4350455 w 8065205"/>
              <a:gd name="connsiteY23" fmla="*/ 625306 h 9829919"/>
              <a:gd name="connsiteX24" fmla="*/ 4566933 w 8065205"/>
              <a:gd name="connsiteY24" fmla="*/ 287602 h 9829919"/>
              <a:gd name="connsiteX25" fmla="*/ 4696819 w 8065205"/>
              <a:gd name="connsiteY25" fmla="*/ 79783 h 9829919"/>
              <a:gd name="connsiteX26" fmla="*/ 5137277 w 8065205"/>
              <a:gd name="connsiteY26" fmla="*/ 0 h 9829919"/>
              <a:gd name="connsiteX27" fmla="*/ 5504790 w 8065205"/>
              <a:gd name="connsiteY27" fmla="*/ 826317 h 9829919"/>
              <a:gd name="connsiteX28" fmla="*/ 5799040 w 8065205"/>
              <a:gd name="connsiteY28" fmla="*/ 1480311 h 9829919"/>
              <a:gd name="connsiteX29" fmla="*/ 6228008 w 8065205"/>
              <a:gd name="connsiteY29" fmla="*/ 2352898 h 9829919"/>
              <a:gd name="connsiteX30" fmla="*/ 6811316 w 8065205"/>
              <a:gd name="connsiteY30" fmla="*/ 3606876 h 9829919"/>
              <a:gd name="connsiteX31" fmla="*/ 8065205 w 8065205"/>
              <a:gd name="connsiteY31" fmla="*/ 6028579 h 9829919"/>
              <a:gd name="connsiteX32" fmla="*/ 5580044 w 8065205"/>
              <a:gd name="connsiteY32" fmla="*/ 6885828 h 9829919"/>
              <a:gd name="connsiteX33" fmla="*/ 5943727 w 8065205"/>
              <a:gd name="connsiteY33" fmla="*/ 7916260 h 9829919"/>
              <a:gd name="connsiteX34" fmla="*/ 4882988 w 8065205"/>
              <a:gd name="connsiteY34" fmla="*/ 8276678 h 9829919"/>
              <a:gd name="connsiteX35" fmla="*/ 4748772 w 8065205"/>
              <a:gd name="connsiteY35" fmla="*/ 7872964 h 9829919"/>
              <a:gd name="connsiteX36" fmla="*/ 3922296 w 8065205"/>
              <a:gd name="connsiteY36" fmla="*/ 8131810 h 9829919"/>
              <a:gd name="connsiteX37" fmla="*/ 4107987 w 8065205"/>
              <a:gd name="connsiteY37" fmla="*/ 8684136 h 9829919"/>
              <a:gd name="connsiteX38" fmla="*/ 3830908 w 8065205"/>
              <a:gd name="connsiteY38" fmla="*/ 8799487 h 9829919"/>
              <a:gd name="connsiteX39" fmla="*/ 3891522 w 8065205"/>
              <a:gd name="connsiteY39" fmla="*/ 8912055 h 9829919"/>
              <a:gd name="connsiteX40" fmla="*/ 3986772 w 8065205"/>
              <a:gd name="connsiteY40" fmla="*/ 8851442 h 9829919"/>
              <a:gd name="connsiteX41" fmla="*/ 4133976 w 8065205"/>
              <a:gd name="connsiteY41" fmla="*/ 9319032 h 9829919"/>
              <a:gd name="connsiteX42" fmla="*/ 3164158 w 8065205"/>
              <a:gd name="connsiteY42" fmla="*/ 9500873 h 9829919"/>
              <a:gd name="connsiteX43" fmla="*/ 2133726 w 8065205"/>
              <a:gd name="connsiteY43" fmla="*/ 9829919 h 9829919"/>
              <a:gd name="connsiteX44" fmla="*/ 1215863 w 8065205"/>
              <a:gd name="connsiteY44" fmla="*/ 7067669 h 9829919"/>
              <a:gd name="connsiteX45" fmla="*/ 507984 w 8065205"/>
              <a:gd name="connsiteY45" fmla="*/ 4939662 h 9829919"/>
              <a:gd name="connsiteX0" fmla="*/ 507984 w 8065205"/>
              <a:gd name="connsiteY0" fmla="*/ 4939662 h 9829919"/>
              <a:gd name="connsiteX1" fmla="*/ 225189 w 8065205"/>
              <a:gd name="connsiteY1" fmla="*/ 4064352 h 9829919"/>
              <a:gd name="connsiteX2" fmla="*/ 152737 w 8065205"/>
              <a:gd name="connsiteY2" fmla="*/ 4090797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80044 w 8065205"/>
              <a:gd name="connsiteY33" fmla="*/ 6885828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65205"/>
              <a:gd name="connsiteY0" fmla="*/ 4939662 h 9829919"/>
              <a:gd name="connsiteX1" fmla="*/ 225189 w 8065205"/>
              <a:gd name="connsiteY1" fmla="*/ 4064352 h 9829919"/>
              <a:gd name="connsiteX2" fmla="*/ 119072 w 8065205"/>
              <a:gd name="connsiteY2" fmla="*/ 3970963 h 9829919"/>
              <a:gd name="connsiteX3" fmla="*/ 0 w 8065205"/>
              <a:gd name="connsiteY3" fmla="*/ 3304675 h 9829919"/>
              <a:gd name="connsiteX4" fmla="*/ 349955 w 8065205"/>
              <a:gd name="connsiteY4" fmla="*/ 3049851 h 9829919"/>
              <a:gd name="connsiteX5" fmla="*/ 644363 w 8065205"/>
              <a:gd name="connsiteY5" fmla="*/ 2859351 h 9829919"/>
              <a:gd name="connsiteX6" fmla="*/ 687659 w 8065205"/>
              <a:gd name="connsiteY6" fmla="*/ 2616896 h 9829919"/>
              <a:gd name="connsiteX7" fmla="*/ 704976 w 8065205"/>
              <a:gd name="connsiteY7" fmla="*/ 2157965 h 9829919"/>
              <a:gd name="connsiteX8" fmla="*/ 1224522 w 8065205"/>
              <a:gd name="connsiteY8" fmla="*/ 1846238 h 9829919"/>
              <a:gd name="connsiteX9" fmla="*/ 1466977 w 8065205"/>
              <a:gd name="connsiteY9" fmla="*/ 1820260 h 9829919"/>
              <a:gd name="connsiteX10" fmla="*/ 1579545 w 8065205"/>
              <a:gd name="connsiteY10" fmla="*/ 1241223 h 9829919"/>
              <a:gd name="connsiteX11" fmla="*/ 1750732 w 8065205"/>
              <a:gd name="connsiteY11" fmla="*/ 1171557 h 9829919"/>
              <a:gd name="connsiteX12" fmla="*/ 1959662 w 8065205"/>
              <a:gd name="connsiteY12" fmla="*/ 1144958 h 9829919"/>
              <a:gd name="connsiteX13" fmla="*/ 2285811 w 8065205"/>
              <a:gd name="connsiteY13" fmla="*/ 1204475 h 9829919"/>
              <a:gd name="connsiteX14" fmla="*/ 2453589 w 8065205"/>
              <a:gd name="connsiteY14" fmla="*/ 1218948 h 9829919"/>
              <a:gd name="connsiteX15" fmla="*/ 3120864 w 8065205"/>
              <a:gd name="connsiteY15" fmla="*/ 1872215 h 9829919"/>
              <a:gd name="connsiteX16" fmla="*/ 3190137 w 8065205"/>
              <a:gd name="connsiteY16" fmla="*/ 1924170 h 9829919"/>
              <a:gd name="connsiteX17" fmla="*/ 3692365 w 8065205"/>
              <a:gd name="connsiteY17" fmla="*/ 1958806 h 9829919"/>
              <a:gd name="connsiteX18" fmla="*/ 4133978 w 8065205"/>
              <a:gd name="connsiteY18" fmla="*/ 2062715 h 9829919"/>
              <a:gd name="connsiteX19" fmla="*/ 4350454 w 8065205"/>
              <a:gd name="connsiteY19" fmla="*/ 2019420 h 9829919"/>
              <a:gd name="connsiteX20" fmla="*/ 4437045 w 8065205"/>
              <a:gd name="connsiteY20" fmla="*/ 1932829 h 9829919"/>
              <a:gd name="connsiteX21" fmla="*/ 4566933 w 8065205"/>
              <a:gd name="connsiteY21" fmla="*/ 1664397 h 9829919"/>
              <a:gd name="connsiteX22" fmla="*/ 4376432 w 8065205"/>
              <a:gd name="connsiteY22" fmla="*/ 1196806 h 9829919"/>
              <a:gd name="connsiteX23" fmla="*/ 4359114 w 8065205"/>
              <a:gd name="connsiteY23" fmla="*/ 937033 h 9829919"/>
              <a:gd name="connsiteX24" fmla="*/ 4350455 w 8065205"/>
              <a:gd name="connsiteY24" fmla="*/ 625306 h 9829919"/>
              <a:gd name="connsiteX25" fmla="*/ 4566933 w 8065205"/>
              <a:gd name="connsiteY25" fmla="*/ 287602 h 9829919"/>
              <a:gd name="connsiteX26" fmla="*/ 4696819 w 8065205"/>
              <a:gd name="connsiteY26" fmla="*/ 79783 h 9829919"/>
              <a:gd name="connsiteX27" fmla="*/ 5137277 w 8065205"/>
              <a:gd name="connsiteY27" fmla="*/ 0 h 9829919"/>
              <a:gd name="connsiteX28" fmla="*/ 5504790 w 8065205"/>
              <a:gd name="connsiteY28" fmla="*/ 826317 h 9829919"/>
              <a:gd name="connsiteX29" fmla="*/ 5799040 w 8065205"/>
              <a:gd name="connsiteY29" fmla="*/ 1480311 h 9829919"/>
              <a:gd name="connsiteX30" fmla="*/ 6228008 w 8065205"/>
              <a:gd name="connsiteY30" fmla="*/ 2352898 h 9829919"/>
              <a:gd name="connsiteX31" fmla="*/ 6811316 w 8065205"/>
              <a:gd name="connsiteY31" fmla="*/ 3606876 h 9829919"/>
              <a:gd name="connsiteX32" fmla="*/ 8065205 w 8065205"/>
              <a:gd name="connsiteY32" fmla="*/ 6028579 h 9829919"/>
              <a:gd name="connsiteX33" fmla="*/ 5541570 w 8065205"/>
              <a:gd name="connsiteY33" fmla="*/ 6804340 h 9829919"/>
              <a:gd name="connsiteX34" fmla="*/ 5943727 w 8065205"/>
              <a:gd name="connsiteY34" fmla="*/ 7916260 h 9829919"/>
              <a:gd name="connsiteX35" fmla="*/ 4882988 w 8065205"/>
              <a:gd name="connsiteY35" fmla="*/ 8276678 h 9829919"/>
              <a:gd name="connsiteX36" fmla="*/ 4748772 w 8065205"/>
              <a:gd name="connsiteY36" fmla="*/ 7872964 h 9829919"/>
              <a:gd name="connsiteX37" fmla="*/ 3922296 w 8065205"/>
              <a:gd name="connsiteY37" fmla="*/ 8131810 h 9829919"/>
              <a:gd name="connsiteX38" fmla="*/ 4107987 w 8065205"/>
              <a:gd name="connsiteY38" fmla="*/ 8684136 h 9829919"/>
              <a:gd name="connsiteX39" fmla="*/ 3830908 w 8065205"/>
              <a:gd name="connsiteY39" fmla="*/ 8799487 h 9829919"/>
              <a:gd name="connsiteX40" fmla="*/ 3891522 w 8065205"/>
              <a:gd name="connsiteY40" fmla="*/ 8912055 h 9829919"/>
              <a:gd name="connsiteX41" fmla="*/ 3986772 w 8065205"/>
              <a:gd name="connsiteY41" fmla="*/ 8851442 h 9829919"/>
              <a:gd name="connsiteX42" fmla="*/ 4133976 w 8065205"/>
              <a:gd name="connsiteY42" fmla="*/ 9319032 h 9829919"/>
              <a:gd name="connsiteX43" fmla="*/ 3164158 w 8065205"/>
              <a:gd name="connsiteY43" fmla="*/ 9500873 h 9829919"/>
              <a:gd name="connsiteX44" fmla="*/ 2133726 w 8065205"/>
              <a:gd name="connsiteY44" fmla="*/ 9829919 h 9829919"/>
              <a:gd name="connsiteX45" fmla="*/ 1215863 w 8065205"/>
              <a:gd name="connsiteY45" fmla="*/ 7067669 h 9829919"/>
              <a:gd name="connsiteX46" fmla="*/ 507984 w 8065205"/>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8008 w 8036349"/>
              <a:gd name="connsiteY30" fmla="*/ 235289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566933 w 8036349"/>
              <a:gd name="connsiteY25" fmla="*/ 287602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350455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359114 w 8036349"/>
              <a:gd name="connsiteY23" fmla="*/ 937033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376432 w 8036349"/>
              <a:gd name="connsiteY22" fmla="*/ 1196806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566933 w 8036349"/>
              <a:gd name="connsiteY21" fmla="*/ 1664397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437045 w 8036349"/>
              <a:gd name="connsiteY20" fmla="*/ 1932829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350454 w 8036349"/>
              <a:gd name="connsiteY19" fmla="*/ 2019420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4133978 w 8036349"/>
              <a:gd name="connsiteY18" fmla="*/ 2062715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958806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190137 w 8036349"/>
              <a:gd name="connsiteY16" fmla="*/ 1924170 h 9829919"/>
              <a:gd name="connsiteX17" fmla="*/ 3692365 w 8036349"/>
              <a:gd name="connsiteY17" fmla="*/ 1891699 h 9829919"/>
              <a:gd name="connsiteX18" fmla="*/ 3989699 w 8036349"/>
              <a:gd name="connsiteY18" fmla="*/ 1966847 h 9829919"/>
              <a:gd name="connsiteX19" fmla="*/ 4206176 w 8036349"/>
              <a:gd name="connsiteY19" fmla="*/ 1990659 h 9829919"/>
              <a:gd name="connsiteX20" fmla="*/ 4369716 w 8036349"/>
              <a:gd name="connsiteY20" fmla="*/ 1894482 h 9829919"/>
              <a:gd name="connsiteX21" fmla="*/ 4499603 w 8036349"/>
              <a:gd name="connsiteY21" fmla="*/ 1626050 h 9829919"/>
              <a:gd name="connsiteX22" fmla="*/ 4299483 w 8036349"/>
              <a:gd name="connsiteY22" fmla="*/ 1206393 h 9829919"/>
              <a:gd name="connsiteX23" fmla="*/ 4282166 w 8036349"/>
              <a:gd name="connsiteY23" fmla="*/ 956207 h 9829919"/>
              <a:gd name="connsiteX24" fmla="*/ 4292744 w 8036349"/>
              <a:gd name="connsiteY24" fmla="*/ 625306 h 9829919"/>
              <a:gd name="connsiteX25" fmla="*/ 4384180 w 8036349"/>
              <a:gd name="connsiteY25" fmla="*/ 345123 h 9829919"/>
              <a:gd name="connsiteX26" fmla="*/ 4696819 w 8036349"/>
              <a:gd name="connsiteY26" fmla="*/ 79783 h 9829919"/>
              <a:gd name="connsiteX27" fmla="*/ 5137277 w 8036349"/>
              <a:gd name="connsiteY27" fmla="*/ 0 h 9829919"/>
              <a:gd name="connsiteX28" fmla="*/ 5504790 w 8036349"/>
              <a:gd name="connsiteY28" fmla="*/ 826317 h 9829919"/>
              <a:gd name="connsiteX29" fmla="*/ 5799040 w 8036349"/>
              <a:gd name="connsiteY29" fmla="*/ 1480311 h 9829919"/>
              <a:gd name="connsiteX30" fmla="*/ 6223198 w 8036349"/>
              <a:gd name="connsiteY30" fmla="*/ 2367278 h 9829919"/>
              <a:gd name="connsiteX31" fmla="*/ 6811316 w 8036349"/>
              <a:gd name="connsiteY31" fmla="*/ 3606876 h 9829919"/>
              <a:gd name="connsiteX32" fmla="*/ 8036349 w 8036349"/>
              <a:gd name="connsiteY32" fmla="*/ 5947091 h 9829919"/>
              <a:gd name="connsiteX33" fmla="*/ 5541570 w 8036349"/>
              <a:gd name="connsiteY33" fmla="*/ 6804340 h 9829919"/>
              <a:gd name="connsiteX34" fmla="*/ 5943727 w 8036349"/>
              <a:gd name="connsiteY34" fmla="*/ 7916260 h 9829919"/>
              <a:gd name="connsiteX35" fmla="*/ 4882988 w 8036349"/>
              <a:gd name="connsiteY35" fmla="*/ 8276678 h 9829919"/>
              <a:gd name="connsiteX36" fmla="*/ 4748772 w 8036349"/>
              <a:gd name="connsiteY36" fmla="*/ 7872964 h 9829919"/>
              <a:gd name="connsiteX37" fmla="*/ 3922296 w 8036349"/>
              <a:gd name="connsiteY37" fmla="*/ 8131810 h 9829919"/>
              <a:gd name="connsiteX38" fmla="*/ 4107987 w 8036349"/>
              <a:gd name="connsiteY38" fmla="*/ 8684136 h 9829919"/>
              <a:gd name="connsiteX39" fmla="*/ 3830908 w 8036349"/>
              <a:gd name="connsiteY39" fmla="*/ 8799487 h 9829919"/>
              <a:gd name="connsiteX40" fmla="*/ 3891522 w 8036349"/>
              <a:gd name="connsiteY40" fmla="*/ 8912055 h 9829919"/>
              <a:gd name="connsiteX41" fmla="*/ 3986772 w 8036349"/>
              <a:gd name="connsiteY41" fmla="*/ 8851442 h 9829919"/>
              <a:gd name="connsiteX42" fmla="*/ 4133976 w 8036349"/>
              <a:gd name="connsiteY42" fmla="*/ 9319032 h 9829919"/>
              <a:gd name="connsiteX43" fmla="*/ 3164158 w 8036349"/>
              <a:gd name="connsiteY43" fmla="*/ 9500873 h 9829919"/>
              <a:gd name="connsiteX44" fmla="*/ 2133726 w 8036349"/>
              <a:gd name="connsiteY44" fmla="*/ 9829919 h 9829919"/>
              <a:gd name="connsiteX45" fmla="*/ 1215863 w 8036349"/>
              <a:gd name="connsiteY45" fmla="*/ 7067669 h 9829919"/>
              <a:gd name="connsiteX46" fmla="*/ 507984 w 8036349"/>
              <a:gd name="connsiteY46"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20864 w 8036349"/>
              <a:gd name="connsiteY15" fmla="*/ 187221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453589 w 8036349"/>
              <a:gd name="connsiteY14" fmla="*/ 121894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85811 w 8036349"/>
              <a:gd name="connsiteY13" fmla="*/ 1204475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9662 w 8036349"/>
              <a:gd name="connsiteY12" fmla="*/ 1144958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750732 w 8036349"/>
              <a:gd name="connsiteY11" fmla="*/ 1171557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79545 w 8036349"/>
              <a:gd name="connsiteY10" fmla="*/ 1241223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466977 w 8036349"/>
              <a:gd name="connsiteY9" fmla="*/ 182026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224522 w 8036349"/>
              <a:gd name="connsiteY8" fmla="*/ 1846238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704976 w 8036349"/>
              <a:gd name="connsiteY7" fmla="*/ 215796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87659 w 8036349"/>
              <a:gd name="connsiteY6" fmla="*/ 2616896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644363 w 8036349"/>
              <a:gd name="connsiteY5" fmla="*/ 2859351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349955 w 8036349"/>
              <a:gd name="connsiteY4" fmla="*/ 304985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07984 w 8036349"/>
              <a:gd name="connsiteY0" fmla="*/ 4939662 h 9829919"/>
              <a:gd name="connsiteX1" fmla="*/ 225189 w 8036349"/>
              <a:gd name="connsiteY1" fmla="*/ 4064352 h 9829919"/>
              <a:gd name="connsiteX2" fmla="*/ 119072 w 8036349"/>
              <a:gd name="connsiteY2" fmla="*/ 3970963 h 9829919"/>
              <a:gd name="connsiteX3" fmla="*/ 0 w 8036349"/>
              <a:gd name="connsiteY3" fmla="*/ 3304675 h 9829919"/>
              <a:gd name="connsiteX4" fmla="*/ 282625 w 8036349"/>
              <a:gd name="connsiteY4" fmla="*/ 2992331 h 9829919"/>
              <a:gd name="connsiteX5" fmla="*/ 528940 w 8036349"/>
              <a:gd name="connsiteY5" fmla="*/ 2849764 h 9829919"/>
              <a:gd name="connsiteX6" fmla="*/ 610711 w 8036349"/>
              <a:gd name="connsiteY6" fmla="*/ 2626483 h 9829919"/>
              <a:gd name="connsiteX7" fmla="*/ 628027 w 8036349"/>
              <a:gd name="connsiteY7" fmla="*/ 2129205 h 9829919"/>
              <a:gd name="connsiteX8" fmla="*/ 1186048 w 8036349"/>
              <a:gd name="connsiteY8" fmla="*/ 1788717 h 9829919"/>
              <a:gd name="connsiteX9" fmla="*/ 1370791 w 8036349"/>
              <a:gd name="connsiteY9" fmla="*/ 1762740 h 9829919"/>
              <a:gd name="connsiteX10" fmla="*/ 1502597 w 8036349"/>
              <a:gd name="connsiteY10" fmla="*/ 1260396 h 9829919"/>
              <a:gd name="connsiteX11" fmla="*/ 1654546 w 8036349"/>
              <a:gd name="connsiteY11" fmla="*/ 1133210 h 9829919"/>
              <a:gd name="connsiteX12" fmla="*/ 1950044 w 8036349"/>
              <a:gd name="connsiteY12" fmla="*/ 1077850 h 9829919"/>
              <a:gd name="connsiteX13" fmla="*/ 2295430 w 8036349"/>
              <a:gd name="connsiteY13" fmla="*/ 1166128 h 9829919"/>
              <a:gd name="connsiteX14" fmla="*/ 2501682 w 8036349"/>
              <a:gd name="connsiteY14" fmla="*/ 1132668 h 9829919"/>
              <a:gd name="connsiteX15" fmla="*/ 3149719 w 8036349"/>
              <a:gd name="connsiteY15" fmla="*/ 1814695 h 9829919"/>
              <a:gd name="connsiteX16" fmla="*/ 3692365 w 8036349"/>
              <a:gd name="connsiteY16" fmla="*/ 1891699 h 9829919"/>
              <a:gd name="connsiteX17" fmla="*/ 3989699 w 8036349"/>
              <a:gd name="connsiteY17" fmla="*/ 1966847 h 9829919"/>
              <a:gd name="connsiteX18" fmla="*/ 4206176 w 8036349"/>
              <a:gd name="connsiteY18" fmla="*/ 1990659 h 9829919"/>
              <a:gd name="connsiteX19" fmla="*/ 4369716 w 8036349"/>
              <a:gd name="connsiteY19" fmla="*/ 1894482 h 9829919"/>
              <a:gd name="connsiteX20" fmla="*/ 4499603 w 8036349"/>
              <a:gd name="connsiteY20" fmla="*/ 1626050 h 9829919"/>
              <a:gd name="connsiteX21" fmla="*/ 4299483 w 8036349"/>
              <a:gd name="connsiteY21" fmla="*/ 1206393 h 9829919"/>
              <a:gd name="connsiteX22" fmla="*/ 4282166 w 8036349"/>
              <a:gd name="connsiteY22" fmla="*/ 956207 h 9829919"/>
              <a:gd name="connsiteX23" fmla="*/ 4292744 w 8036349"/>
              <a:gd name="connsiteY23" fmla="*/ 625306 h 9829919"/>
              <a:gd name="connsiteX24" fmla="*/ 4384180 w 8036349"/>
              <a:gd name="connsiteY24" fmla="*/ 345123 h 9829919"/>
              <a:gd name="connsiteX25" fmla="*/ 4696819 w 8036349"/>
              <a:gd name="connsiteY25" fmla="*/ 79783 h 9829919"/>
              <a:gd name="connsiteX26" fmla="*/ 5137277 w 8036349"/>
              <a:gd name="connsiteY26" fmla="*/ 0 h 9829919"/>
              <a:gd name="connsiteX27" fmla="*/ 5504790 w 8036349"/>
              <a:gd name="connsiteY27" fmla="*/ 826317 h 9829919"/>
              <a:gd name="connsiteX28" fmla="*/ 5799040 w 8036349"/>
              <a:gd name="connsiteY28" fmla="*/ 1480311 h 9829919"/>
              <a:gd name="connsiteX29" fmla="*/ 6223198 w 8036349"/>
              <a:gd name="connsiteY29" fmla="*/ 2367278 h 9829919"/>
              <a:gd name="connsiteX30" fmla="*/ 6811316 w 8036349"/>
              <a:gd name="connsiteY30" fmla="*/ 3606876 h 9829919"/>
              <a:gd name="connsiteX31" fmla="*/ 8036349 w 8036349"/>
              <a:gd name="connsiteY31" fmla="*/ 5947091 h 9829919"/>
              <a:gd name="connsiteX32" fmla="*/ 5541570 w 8036349"/>
              <a:gd name="connsiteY32" fmla="*/ 6804340 h 9829919"/>
              <a:gd name="connsiteX33" fmla="*/ 5943727 w 8036349"/>
              <a:gd name="connsiteY33" fmla="*/ 7916260 h 9829919"/>
              <a:gd name="connsiteX34" fmla="*/ 4882988 w 8036349"/>
              <a:gd name="connsiteY34" fmla="*/ 8276678 h 9829919"/>
              <a:gd name="connsiteX35" fmla="*/ 4748772 w 8036349"/>
              <a:gd name="connsiteY35" fmla="*/ 7872964 h 9829919"/>
              <a:gd name="connsiteX36" fmla="*/ 3922296 w 8036349"/>
              <a:gd name="connsiteY36" fmla="*/ 8131810 h 9829919"/>
              <a:gd name="connsiteX37" fmla="*/ 4107987 w 8036349"/>
              <a:gd name="connsiteY37" fmla="*/ 8684136 h 9829919"/>
              <a:gd name="connsiteX38" fmla="*/ 3830908 w 8036349"/>
              <a:gd name="connsiteY38" fmla="*/ 8799487 h 9829919"/>
              <a:gd name="connsiteX39" fmla="*/ 3891522 w 8036349"/>
              <a:gd name="connsiteY39" fmla="*/ 8912055 h 9829919"/>
              <a:gd name="connsiteX40" fmla="*/ 3986772 w 8036349"/>
              <a:gd name="connsiteY40" fmla="*/ 8851442 h 9829919"/>
              <a:gd name="connsiteX41" fmla="*/ 4133976 w 8036349"/>
              <a:gd name="connsiteY41" fmla="*/ 9319032 h 9829919"/>
              <a:gd name="connsiteX42" fmla="*/ 3164158 w 8036349"/>
              <a:gd name="connsiteY42" fmla="*/ 9500873 h 9829919"/>
              <a:gd name="connsiteX43" fmla="*/ 2133726 w 8036349"/>
              <a:gd name="connsiteY43" fmla="*/ 9829919 h 9829919"/>
              <a:gd name="connsiteX44" fmla="*/ 1215863 w 8036349"/>
              <a:gd name="connsiteY44" fmla="*/ 7067669 h 9829919"/>
              <a:gd name="connsiteX45" fmla="*/ 507984 w 8036349"/>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14667 w 8055586"/>
              <a:gd name="connsiteY13" fmla="*/ 1166128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24027 w 8055586"/>
              <a:gd name="connsiteY27" fmla="*/ 826317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42435 w 8055586"/>
              <a:gd name="connsiteY29" fmla="*/ 2367278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818277 w 8055586"/>
              <a:gd name="connsiteY28" fmla="*/ 1480311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830553 w 8055586"/>
              <a:gd name="connsiteY30" fmla="*/ 3606876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8055586"/>
              <a:gd name="connsiteY0" fmla="*/ 4939662 h 9829919"/>
              <a:gd name="connsiteX1" fmla="*/ 244426 w 8055586"/>
              <a:gd name="connsiteY1" fmla="*/ 4064352 h 9829919"/>
              <a:gd name="connsiteX2" fmla="*/ 138309 w 8055586"/>
              <a:gd name="connsiteY2" fmla="*/ 3970963 h 9829919"/>
              <a:gd name="connsiteX3" fmla="*/ 0 w 8055586"/>
              <a:gd name="connsiteY3" fmla="*/ 3218394 h 9829919"/>
              <a:gd name="connsiteX4" fmla="*/ 301862 w 8055586"/>
              <a:gd name="connsiteY4" fmla="*/ 2992331 h 9829919"/>
              <a:gd name="connsiteX5" fmla="*/ 548177 w 8055586"/>
              <a:gd name="connsiteY5" fmla="*/ 2849764 h 9829919"/>
              <a:gd name="connsiteX6" fmla="*/ 629948 w 8055586"/>
              <a:gd name="connsiteY6" fmla="*/ 2626483 h 9829919"/>
              <a:gd name="connsiteX7" fmla="*/ 647264 w 8055586"/>
              <a:gd name="connsiteY7" fmla="*/ 2129205 h 9829919"/>
              <a:gd name="connsiteX8" fmla="*/ 1205285 w 8055586"/>
              <a:gd name="connsiteY8" fmla="*/ 1788717 h 9829919"/>
              <a:gd name="connsiteX9" fmla="*/ 1390028 w 8055586"/>
              <a:gd name="connsiteY9" fmla="*/ 1762740 h 9829919"/>
              <a:gd name="connsiteX10" fmla="*/ 1521834 w 8055586"/>
              <a:gd name="connsiteY10" fmla="*/ 1260396 h 9829919"/>
              <a:gd name="connsiteX11" fmla="*/ 1673783 w 8055586"/>
              <a:gd name="connsiteY11" fmla="*/ 1133210 h 9829919"/>
              <a:gd name="connsiteX12" fmla="*/ 1969281 w 8055586"/>
              <a:gd name="connsiteY12" fmla="*/ 1077850 h 9829919"/>
              <a:gd name="connsiteX13" fmla="*/ 2305049 w 8055586"/>
              <a:gd name="connsiteY13" fmla="*/ 1127781 h 9829919"/>
              <a:gd name="connsiteX14" fmla="*/ 2520919 w 8055586"/>
              <a:gd name="connsiteY14" fmla="*/ 1132668 h 9829919"/>
              <a:gd name="connsiteX15" fmla="*/ 3168956 w 8055586"/>
              <a:gd name="connsiteY15" fmla="*/ 1814695 h 9829919"/>
              <a:gd name="connsiteX16" fmla="*/ 3711602 w 8055586"/>
              <a:gd name="connsiteY16" fmla="*/ 1891699 h 9829919"/>
              <a:gd name="connsiteX17" fmla="*/ 4008936 w 8055586"/>
              <a:gd name="connsiteY17" fmla="*/ 1966847 h 9829919"/>
              <a:gd name="connsiteX18" fmla="*/ 4225413 w 8055586"/>
              <a:gd name="connsiteY18" fmla="*/ 1990659 h 9829919"/>
              <a:gd name="connsiteX19" fmla="*/ 4388953 w 8055586"/>
              <a:gd name="connsiteY19" fmla="*/ 1894482 h 9829919"/>
              <a:gd name="connsiteX20" fmla="*/ 4518840 w 8055586"/>
              <a:gd name="connsiteY20" fmla="*/ 1626050 h 9829919"/>
              <a:gd name="connsiteX21" fmla="*/ 4318720 w 8055586"/>
              <a:gd name="connsiteY21" fmla="*/ 1206393 h 9829919"/>
              <a:gd name="connsiteX22" fmla="*/ 4301403 w 8055586"/>
              <a:gd name="connsiteY22" fmla="*/ 956207 h 9829919"/>
              <a:gd name="connsiteX23" fmla="*/ 4311981 w 8055586"/>
              <a:gd name="connsiteY23" fmla="*/ 625306 h 9829919"/>
              <a:gd name="connsiteX24" fmla="*/ 4403417 w 8055586"/>
              <a:gd name="connsiteY24" fmla="*/ 345123 h 9829919"/>
              <a:gd name="connsiteX25" fmla="*/ 4716056 w 8055586"/>
              <a:gd name="connsiteY25" fmla="*/ 79783 h 9829919"/>
              <a:gd name="connsiteX26" fmla="*/ 5156514 w 8055586"/>
              <a:gd name="connsiteY26" fmla="*/ 0 h 9829919"/>
              <a:gd name="connsiteX27" fmla="*/ 5599813 w 8055586"/>
              <a:gd name="connsiteY27" fmla="*/ 1042564 h 9829919"/>
              <a:gd name="connsiteX28" fmla="*/ 5903535 w 8055586"/>
              <a:gd name="connsiteY28" fmla="*/ 1865796 h 9829919"/>
              <a:gd name="connsiteX29" fmla="*/ 6299274 w 8055586"/>
              <a:gd name="connsiteY29" fmla="*/ 2724557 h 9829919"/>
              <a:gd name="connsiteX30" fmla="*/ 6906339 w 8055586"/>
              <a:gd name="connsiteY30" fmla="*/ 3616278 h 9829919"/>
              <a:gd name="connsiteX31" fmla="*/ 8055586 w 8055586"/>
              <a:gd name="connsiteY31" fmla="*/ 5947091 h 9829919"/>
              <a:gd name="connsiteX32" fmla="*/ 5560807 w 8055586"/>
              <a:gd name="connsiteY32" fmla="*/ 6804340 h 9829919"/>
              <a:gd name="connsiteX33" fmla="*/ 5962964 w 8055586"/>
              <a:gd name="connsiteY33" fmla="*/ 7916260 h 9829919"/>
              <a:gd name="connsiteX34" fmla="*/ 4902225 w 8055586"/>
              <a:gd name="connsiteY34" fmla="*/ 8276678 h 9829919"/>
              <a:gd name="connsiteX35" fmla="*/ 4768009 w 8055586"/>
              <a:gd name="connsiteY35" fmla="*/ 7872964 h 9829919"/>
              <a:gd name="connsiteX36" fmla="*/ 3941533 w 8055586"/>
              <a:gd name="connsiteY36" fmla="*/ 8131810 h 9829919"/>
              <a:gd name="connsiteX37" fmla="*/ 4127224 w 8055586"/>
              <a:gd name="connsiteY37" fmla="*/ 8684136 h 9829919"/>
              <a:gd name="connsiteX38" fmla="*/ 3850145 w 8055586"/>
              <a:gd name="connsiteY38" fmla="*/ 8799487 h 9829919"/>
              <a:gd name="connsiteX39" fmla="*/ 3910759 w 8055586"/>
              <a:gd name="connsiteY39" fmla="*/ 8912055 h 9829919"/>
              <a:gd name="connsiteX40" fmla="*/ 4006009 w 8055586"/>
              <a:gd name="connsiteY40" fmla="*/ 8851442 h 9829919"/>
              <a:gd name="connsiteX41" fmla="*/ 4153213 w 8055586"/>
              <a:gd name="connsiteY41" fmla="*/ 9319032 h 9829919"/>
              <a:gd name="connsiteX42" fmla="*/ 3183395 w 8055586"/>
              <a:gd name="connsiteY42" fmla="*/ 9500873 h 9829919"/>
              <a:gd name="connsiteX43" fmla="*/ 2152963 w 8055586"/>
              <a:gd name="connsiteY43" fmla="*/ 9829919 h 9829919"/>
              <a:gd name="connsiteX44" fmla="*/ 1235100 w 8055586"/>
              <a:gd name="connsiteY44" fmla="*/ 7067669 h 9829919"/>
              <a:gd name="connsiteX45" fmla="*/ 527221 w 8055586"/>
              <a:gd name="connsiteY45" fmla="*/ 4939662 h 9829919"/>
              <a:gd name="connsiteX0" fmla="*/ 527221 w 6906339"/>
              <a:gd name="connsiteY0" fmla="*/ 4939662 h 9829919"/>
              <a:gd name="connsiteX1" fmla="*/ 244426 w 6906339"/>
              <a:gd name="connsiteY1" fmla="*/ 4064352 h 9829919"/>
              <a:gd name="connsiteX2" fmla="*/ 138309 w 6906339"/>
              <a:gd name="connsiteY2" fmla="*/ 3970963 h 9829919"/>
              <a:gd name="connsiteX3" fmla="*/ 0 w 6906339"/>
              <a:gd name="connsiteY3" fmla="*/ 3218394 h 9829919"/>
              <a:gd name="connsiteX4" fmla="*/ 301862 w 6906339"/>
              <a:gd name="connsiteY4" fmla="*/ 2992331 h 9829919"/>
              <a:gd name="connsiteX5" fmla="*/ 548177 w 6906339"/>
              <a:gd name="connsiteY5" fmla="*/ 2849764 h 9829919"/>
              <a:gd name="connsiteX6" fmla="*/ 629948 w 6906339"/>
              <a:gd name="connsiteY6" fmla="*/ 2626483 h 9829919"/>
              <a:gd name="connsiteX7" fmla="*/ 647264 w 6906339"/>
              <a:gd name="connsiteY7" fmla="*/ 2129205 h 9829919"/>
              <a:gd name="connsiteX8" fmla="*/ 1205285 w 6906339"/>
              <a:gd name="connsiteY8" fmla="*/ 1788717 h 9829919"/>
              <a:gd name="connsiteX9" fmla="*/ 1390028 w 6906339"/>
              <a:gd name="connsiteY9" fmla="*/ 1762740 h 9829919"/>
              <a:gd name="connsiteX10" fmla="*/ 1521834 w 6906339"/>
              <a:gd name="connsiteY10" fmla="*/ 1260396 h 9829919"/>
              <a:gd name="connsiteX11" fmla="*/ 1673783 w 6906339"/>
              <a:gd name="connsiteY11" fmla="*/ 1133210 h 9829919"/>
              <a:gd name="connsiteX12" fmla="*/ 1969281 w 6906339"/>
              <a:gd name="connsiteY12" fmla="*/ 1077850 h 9829919"/>
              <a:gd name="connsiteX13" fmla="*/ 2305049 w 6906339"/>
              <a:gd name="connsiteY13" fmla="*/ 1127781 h 9829919"/>
              <a:gd name="connsiteX14" fmla="*/ 2520919 w 6906339"/>
              <a:gd name="connsiteY14" fmla="*/ 1132668 h 9829919"/>
              <a:gd name="connsiteX15" fmla="*/ 3168956 w 6906339"/>
              <a:gd name="connsiteY15" fmla="*/ 1814695 h 9829919"/>
              <a:gd name="connsiteX16" fmla="*/ 3711602 w 6906339"/>
              <a:gd name="connsiteY16" fmla="*/ 1891699 h 9829919"/>
              <a:gd name="connsiteX17" fmla="*/ 4008936 w 6906339"/>
              <a:gd name="connsiteY17" fmla="*/ 1966847 h 9829919"/>
              <a:gd name="connsiteX18" fmla="*/ 4225413 w 6906339"/>
              <a:gd name="connsiteY18" fmla="*/ 1990659 h 9829919"/>
              <a:gd name="connsiteX19" fmla="*/ 4388953 w 6906339"/>
              <a:gd name="connsiteY19" fmla="*/ 1894482 h 9829919"/>
              <a:gd name="connsiteX20" fmla="*/ 4518840 w 6906339"/>
              <a:gd name="connsiteY20" fmla="*/ 1626050 h 9829919"/>
              <a:gd name="connsiteX21" fmla="*/ 4318720 w 6906339"/>
              <a:gd name="connsiteY21" fmla="*/ 1206393 h 9829919"/>
              <a:gd name="connsiteX22" fmla="*/ 4301403 w 6906339"/>
              <a:gd name="connsiteY22" fmla="*/ 956207 h 9829919"/>
              <a:gd name="connsiteX23" fmla="*/ 4311981 w 6906339"/>
              <a:gd name="connsiteY23" fmla="*/ 625306 h 9829919"/>
              <a:gd name="connsiteX24" fmla="*/ 4403417 w 6906339"/>
              <a:gd name="connsiteY24" fmla="*/ 345123 h 9829919"/>
              <a:gd name="connsiteX25" fmla="*/ 4716056 w 6906339"/>
              <a:gd name="connsiteY25" fmla="*/ 79783 h 9829919"/>
              <a:gd name="connsiteX26" fmla="*/ 5156514 w 6906339"/>
              <a:gd name="connsiteY26" fmla="*/ 0 h 9829919"/>
              <a:gd name="connsiteX27" fmla="*/ 5599813 w 6906339"/>
              <a:gd name="connsiteY27" fmla="*/ 1042564 h 9829919"/>
              <a:gd name="connsiteX28" fmla="*/ 5903535 w 6906339"/>
              <a:gd name="connsiteY28" fmla="*/ 1865796 h 9829919"/>
              <a:gd name="connsiteX29" fmla="*/ 6299274 w 6906339"/>
              <a:gd name="connsiteY29" fmla="*/ 2724557 h 9829919"/>
              <a:gd name="connsiteX30" fmla="*/ 6906339 w 6906339"/>
              <a:gd name="connsiteY30" fmla="*/ 3616278 h 9829919"/>
              <a:gd name="connsiteX31" fmla="*/ 6454624 w 6906339"/>
              <a:gd name="connsiteY31" fmla="*/ 4029070 h 9829919"/>
              <a:gd name="connsiteX32" fmla="*/ 5560807 w 6906339"/>
              <a:gd name="connsiteY32" fmla="*/ 6804340 h 9829919"/>
              <a:gd name="connsiteX33" fmla="*/ 5962964 w 6906339"/>
              <a:gd name="connsiteY33" fmla="*/ 7916260 h 9829919"/>
              <a:gd name="connsiteX34" fmla="*/ 4902225 w 6906339"/>
              <a:gd name="connsiteY34" fmla="*/ 8276678 h 9829919"/>
              <a:gd name="connsiteX35" fmla="*/ 4768009 w 6906339"/>
              <a:gd name="connsiteY35" fmla="*/ 7872964 h 9829919"/>
              <a:gd name="connsiteX36" fmla="*/ 3941533 w 6906339"/>
              <a:gd name="connsiteY36" fmla="*/ 8131810 h 9829919"/>
              <a:gd name="connsiteX37" fmla="*/ 4127224 w 6906339"/>
              <a:gd name="connsiteY37" fmla="*/ 8684136 h 9829919"/>
              <a:gd name="connsiteX38" fmla="*/ 3850145 w 6906339"/>
              <a:gd name="connsiteY38" fmla="*/ 8799487 h 9829919"/>
              <a:gd name="connsiteX39" fmla="*/ 3910759 w 6906339"/>
              <a:gd name="connsiteY39" fmla="*/ 8912055 h 9829919"/>
              <a:gd name="connsiteX40" fmla="*/ 4006009 w 6906339"/>
              <a:gd name="connsiteY40" fmla="*/ 8851442 h 9829919"/>
              <a:gd name="connsiteX41" fmla="*/ 4153213 w 6906339"/>
              <a:gd name="connsiteY41" fmla="*/ 9319032 h 9829919"/>
              <a:gd name="connsiteX42" fmla="*/ 3183395 w 6906339"/>
              <a:gd name="connsiteY42" fmla="*/ 9500873 h 9829919"/>
              <a:gd name="connsiteX43" fmla="*/ 2152963 w 6906339"/>
              <a:gd name="connsiteY43" fmla="*/ 9829919 h 9829919"/>
              <a:gd name="connsiteX44" fmla="*/ 1235100 w 6906339"/>
              <a:gd name="connsiteY44" fmla="*/ 7067669 h 9829919"/>
              <a:gd name="connsiteX45" fmla="*/ 527221 w 6906339"/>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6454624 w 8923775"/>
              <a:gd name="connsiteY31" fmla="*/ 4029070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06339 w 8923775"/>
              <a:gd name="connsiteY30" fmla="*/ 3616278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925286 w 8923775"/>
              <a:gd name="connsiteY30" fmla="*/ 3635082 h 9829919"/>
              <a:gd name="connsiteX31" fmla="*/ 7572455 w 8923775"/>
              <a:gd name="connsiteY31" fmla="*/ 4264121 h 9829919"/>
              <a:gd name="connsiteX32" fmla="*/ 8923775 w 8923775"/>
              <a:gd name="connsiteY32" fmla="*/ 4547845 h 9829919"/>
              <a:gd name="connsiteX33" fmla="*/ 5962964 w 8923775"/>
              <a:gd name="connsiteY33" fmla="*/ 7916260 h 9829919"/>
              <a:gd name="connsiteX34" fmla="*/ 4902225 w 8923775"/>
              <a:gd name="connsiteY34" fmla="*/ 8276678 h 9829919"/>
              <a:gd name="connsiteX35" fmla="*/ 4768009 w 8923775"/>
              <a:gd name="connsiteY35" fmla="*/ 7872964 h 9829919"/>
              <a:gd name="connsiteX36" fmla="*/ 3941533 w 8923775"/>
              <a:gd name="connsiteY36" fmla="*/ 8131810 h 9829919"/>
              <a:gd name="connsiteX37" fmla="*/ 4127224 w 8923775"/>
              <a:gd name="connsiteY37" fmla="*/ 8684136 h 9829919"/>
              <a:gd name="connsiteX38" fmla="*/ 3850145 w 8923775"/>
              <a:gd name="connsiteY38" fmla="*/ 8799487 h 9829919"/>
              <a:gd name="connsiteX39" fmla="*/ 3910759 w 8923775"/>
              <a:gd name="connsiteY39" fmla="*/ 8912055 h 9829919"/>
              <a:gd name="connsiteX40" fmla="*/ 4006009 w 8923775"/>
              <a:gd name="connsiteY40" fmla="*/ 8851442 h 9829919"/>
              <a:gd name="connsiteX41" fmla="*/ 4153213 w 8923775"/>
              <a:gd name="connsiteY41" fmla="*/ 9319032 h 9829919"/>
              <a:gd name="connsiteX42" fmla="*/ 3183395 w 8923775"/>
              <a:gd name="connsiteY42" fmla="*/ 9500873 h 9829919"/>
              <a:gd name="connsiteX43" fmla="*/ 2152963 w 8923775"/>
              <a:gd name="connsiteY43" fmla="*/ 9829919 h 9829919"/>
              <a:gd name="connsiteX44" fmla="*/ 1235100 w 8923775"/>
              <a:gd name="connsiteY44" fmla="*/ 7067669 h 9829919"/>
              <a:gd name="connsiteX45" fmla="*/ 527221 w 8923775"/>
              <a:gd name="connsiteY45"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6925286 w 8923775"/>
              <a:gd name="connsiteY31" fmla="*/ 3635082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72455 w 8923775"/>
              <a:gd name="connsiteY32" fmla="*/ 4264121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923775 w 8923775"/>
              <a:gd name="connsiteY33" fmla="*/ 4547845 h 9829919"/>
              <a:gd name="connsiteX34" fmla="*/ 5962964 w 8923775"/>
              <a:gd name="connsiteY34" fmla="*/ 7916260 h 9829919"/>
              <a:gd name="connsiteX35" fmla="*/ 4902225 w 8923775"/>
              <a:gd name="connsiteY35" fmla="*/ 8276678 h 9829919"/>
              <a:gd name="connsiteX36" fmla="*/ 4768009 w 8923775"/>
              <a:gd name="connsiteY36" fmla="*/ 7872964 h 9829919"/>
              <a:gd name="connsiteX37" fmla="*/ 3941533 w 8923775"/>
              <a:gd name="connsiteY37" fmla="*/ 8131810 h 9829919"/>
              <a:gd name="connsiteX38" fmla="*/ 4127224 w 8923775"/>
              <a:gd name="connsiteY38" fmla="*/ 8684136 h 9829919"/>
              <a:gd name="connsiteX39" fmla="*/ 3850145 w 8923775"/>
              <a:gd name="connsiteY39" fmla="*/ 8799487 h 9829919"/>
              <a:gd name="connsiteX40" fmla="*/ 3910759 w 8923775"/>
              <a:gd name="connsiteY40" fmla="*/ 8912055 h 9829919"/>
              <a:gd name="connsiteX41" fmla="*/ 4006009 w 8923775"/>
              <a:gd name="connsiteY41" fmla="*/ 8851442 h 9829919"/>
              <a:gd name="connsiteX42" fmla="*/ 4153213 w 8923775"/>
              <a:gd name="connsiteY42" fmla="*/ 9319032 h 9829919"/>
              <a:gd name="connsiteX43" fmla="*/ 3183395 w 8923775"/>
              <a:gd name="connsiteY43" fmla="*/ 9500873 h 9829919"/>
              <a:gd name="connsiteX44" fmla="*/ 2152963 w 8923775"/>
              <a:gd name="connsiteY44" fmla="*/ 9829919 h 9829919"/>
              <a:gd name="connsiteX45" fmla="*/ 1235100 w 8923775"/>
              <a:gd name="connsiteY45" fmla="*/ 7067669 h 9829919"/>
              <a:gd name="connsiteX46" fmla="*/ 527221 w 8923775"/>
              <a:gd name="connsiteY46"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8450049 w 8923775"/>
              <a:gd name="connsiteY33" fmla="*/ 4607012 h 9829919"/>
              <a:gd name="connsiteX34" fmla="*/ 8923775 w 8923775"/>
              <a:gd name="connsiteY34" fmla="*/ 4547845 h 9829919"/>
              <a:gd name="connsiteX35" fmla="*/ 5962964 w 8923775"/>
              <a:gd name="connsiteY35" fmla="*/ 7916260 h 9829919"/>
              <a:gd name="connsiteX36" fmla="*/ 4902225 w 8923775"/>
              <a:gd name="connsiteY36" fmla="*/ 8276678 h 9829919"/>
              <a:gd name="connsiteX37" fmla="*/ 4768009 w 8923775"/>
              <a:gd name="connsiteY37" fmla="*/ 7872964 h 9829919"/>
              <a:gd name="connsiteX38" fmla="*/ 3941533 w 8923775"/>
              <a:gd name="connsiteY38" fmla="*/ 8131810 h 9829919"/>
              <a:gd name="connsiteX39" fmla="*/ 4127224 w 8923775"/>
              <a:gd name="connsiteY39" fmla="*/ 8684136 h 9829919"/>
              <a:gd name="connsiteX40" fmla="*/ 3850145 w 8923775"/>
              <a:gd name="connsiteY40" fmla="*/ 8799487 h 9829919"/>
              <a:gd name="connsiteX41" fmla="*/ 3910759 w 8923775"/>
              <a:gd name="connsiteY41" fmla="*/ 8912055 h 9829919"/>
              <a:gd name="connsiteX42" fmla="*/ 4006009 w 8923775"/>
              <a:gd name="connsiteY42" fmla="*/ 8851442 h 9829919"/>
              <a:gd name="connsiteX43" fmla="*/ 4153213 w 8923775"/>
              <a:gd name="connsiteY43" fmla="*/ 9319032 h 9829919"/>
              <a:gd name="connsiteX44" fmla="*/ 3183395 w 8923775"/>
              <a:gd name="connsiteY44" fmla="*/ 9500873 h 9829919"/>
              <a:gd name="connsiteX45" fmla="*/ 2152963 w 8923775"/>
              <a:gd name="connsiteY45" fmla="*/ 9829919 h 9829919"/>
              <a:gd name="connsiteX46" fmla="*/ 1235100 w 8923775"/>
              <a:gd name="connsiteY46" fmla="*/ 7067669 h 9829919"/>
              <a:gd name="connsiteX47" fmla="*/ 527221 w 8923775"/>
              <a:gd name="connsiteY47" fmla="*/ 4939662 h 9829919"/>
              <a:gd name="connsiteX0" fmla="*/ 527221 w 8923775"/>
              <a:gd name="connsiteY0" fmla="*/ 4939662 h 9829919"/>
              <a:gd name="connsiteX1" fmla="*/ 244426 w 8923775"/>
              <a:gd name="connsiteY1" fmla="*/ 4064352 h 9829919"/>
              <a:gd name="connsiteX2" fmla="*/ 138309 w 8923775"/>
              <a:gd name="connsiteY2" fmla="*/ 3970963 h 9829919"/>
              <a:gd name="connsiteX3" fmla="*/ 0 w 8923775"/>
              <a:gd name="connsiteY3" fmla="*/ 3218394 h 9829919"/>
              <a:gd name="connsiteX4" fmla="*/ 301862 w 8923775"/>
              <a:gd name="connsiteY4" fmla="*/ 2992331 h 9829919"/>
              <a:gd name="connsiteX5" fmla="*/ 548177 w 8923775"/>
              <a:gd name="connsiteY5" fmla="*/ 2849764 h 9829919"/>
              <a:gd name="connsiteX6" fmla="*/ 629948 w 8923775"/>
              <a:gd name="connsiteY6" fmla="*/ 2626483 h 9829919"/>
              <a:gd name="connsiteX7" fmla="*/ 647264 w 8923775"/>
              <a:gd name="connsiteY7" fmla="*/ 2129205 h 9829919"/>
              <a:gd name="connsiteX8" fmla="*/ 1205285 w 8923775"/>
              <a:gd name="connsiteY8" fmla="*/ 1788717 h 9829919"/>
              <a:gd name="connsiteX9" fmla="*/ 1390028 w 8923775"/>
              <a:gd name="connsiteY9" fmla="*/ 1762740 h 9829919"/>
              <a:gd name="connsiteX10" fmla="*/ 1521834 w 8923775"/>
              <a:gd name="connsiteY10" fmla="*/ 1260396 h 9829919"/>
              <a:gd name="connsiteX11" fmla="*/ 1673783 w 8923775"/>
              <a:gd name="connsiteY11" fmla="*/ 1133210 h 9829919"/>
              <a:gd name="connsiteX12" fmla="*/ 1969281 w 8923775"/>
              <a:gd name="connsiteY12" fmla="*/ 1077850 h 9829919"/>
              <a:gd name="connsiteX13" fmla="*/ 2305049 w 8923775"/>
              <a:gd name="connsiteY13" fmla="*/ 1127781 h 9829919"/>
              <a:gd name="connsiteX14" fmla="*/ 2520919 w 8923775"/>
              <a:gd name="connsiteY14" fmla="*/ 1132668 h 9829919"/>
              <a:gd name="connsiteX15" fmla="*/ 3168956 w 8923775"/>
              <a:gd name="connsiteY15" fmla="*/ 1814695 h 9829919"/>
              <a:gd name="connsiteX16" fmla="*/ 3711602 w 8923775"/>
              <a:gd name="connsiteY16" fmla="*/ 1891699 h 9829919"/>
              <a:gd name="connsiteX17" fmla="*/ 4008936 w 8923775"/>
              <a:gd name="connsiteY17" fmla="*/ 1966847 h 9829919"/>
              <a:gd name="connsiteX18" fmla="*/ 4225413 w 8923775"/>
              <a:gd name="connsiteY18" fmla="*/ 1990659 h 9829919"/>
              <a:gd name="connsiteX19" fmla="*/ 4388953 w 8923775"/>
              <a:gd name="connsiteY19" fmla="*/ 1894482 h 9829919"/>
              <a:gd name="connsiteX20" fmla="*/ 4518840 w 8923775"/>
              <a:gd name="connsiteY20" fmla="*/ 1626050 h 9829919"/>
              <a:gd name="connsiteX21" fmla="*/ 4318720 w 8923775"/>
              <a:gd name="connsiteY21" fmla="*/ 1206393 h 9829919"/>
              <a:gd name="connsiteX22" fmla="*/ 4301403 w 8923775"/>
              <a:gd name="connsiteY22" fmla="*/ 956207 h 9829919"/>
              <a:gd name="connsiteX23" fmla="*/ 4311981 w 8923775"/>
              <a:gd name="connsiteY23" fmla="*/ 625306 h 9829919"/>
              <a:gd name="connsiteX24" fmla="*/ 4403417 w 8923775"/>
              <a:gd name="connsiteY24" fmla="*/ 345123 h 9829919"/>
              <a:gd name="connsiteX25" fmla="*/ 4716056 w 8923775"/>
              <a:gd name="connsiteY25" fmla="*/ 79783 h 9829919"/>
              <a:gd name="connsiteX26" fmla="*/ 5156514 w 8923775"/>
              <a:gd name="connsiteY26" fmla="*/ 0 h 9829919"/>
              <a:gd name="connsiteX27" fmla="*/ 5599813 w 8923775"/>
              <a:gd name="connsiteY27" fmla="*/ 1042564 h 9829919"/>
              <a:gd name="connsiteX28" fmla="*/ 5903535 w 8923775"/>
              <a:gd name="connsiteY28" fmla="*/ 1865796 h 9829919"/>
              <a:gd name="connsiteX29" fmla="*/ 6299274 w 8923775"/>
              <a:gd name="connsiteY29" fmla="*/ 2724557 h 9829919"/>
              <a:gd name="connsiteX30" fmla="*/ 6688043 w 8923775"/>
              <a:gd name="connsiteY30" fmla="*/ 3318929 h 9829919"/>
              <a:gd name="connsiteX31" fmla="*/ 7057911 w 8923775"/>
              <a:gd name="connsiteY31" fmla="*/ 3757309 h 9829919"/>
              <a:gd name="connsiteX32" fmla="*/ 7534563 w 8923775"/>
              <a:gd name="connsiteY32" fmla="*/ 4207709 h 9829919"/>
              <a:gd name="connsiteX33" fmla="*/ 7995338 w 8923775"/>
              <a:gd name="connsiteY33" fmla="*/ 4447177 h 9829919"/>
              <a:gd name="connsiteX34" fmla="*/ 8450049 w 8923775"/>
              <a:gd name="connsiteY34" fmla="*/ 4607012 h 9829919"/>
              <a:gd name="connsiteX35" fmla="*/ 8923775 w 8923775"/>
              <a:gd name="connsiteY35" fmla="*/ 4547845 h 9829919"/>
              <a:gd name="connsiteX36" fmla="*/ 5962964 w 8923775"/>
              <a:gd name="connsiteY36" fmla="*/ 7916260 h 9829919"/>
              <a:gd name="connsiteX37" fmla="*/ 4902225 w 8923775"/>
              <a:gd name="connsiteY37" fmla="*/ 8276678 h 9829919"/>
              <a:gd name="connsiteX38" fmla="*/ 4768009 w 8923775"/>
              <a:gd name="connsiteY38" fmla="*/ 7872964 h 9829919"/>
              <a:gd name="connsiteX39" fmla="*/ 3941533 w 8923775"/>
              <a:gd name="connsiteY39" fmla="*/ 8131810 h 9829919"/>
              <a:gd name="connsiteX40" fmla="*/ 4127224 w 8923775"/>
              <a:gd name="connsiteY40" fmla="*/ 8684136 h 9829919"/>
              <a:gd name="connsiteX41" fmla="*/ 3850145 w 8923775"/>
              <a:gd name="connsiteY41" fmla="*/ 8799487 h 9829919"/>
              <a:gd name="connsiteX42" fmla="*/ 3910759 w 8923775"/>
              <a:gd name="connsiteY42" fmla="*/ 8912055 h 9829919"/>
              <a:gd name="connsiteX43" fmla="*/ 4006009 w 8923775"/>
              <a:gd name="connsiteY43" fmla="*/ 8851442 h 9829919"/>
              <a:gd name="connsiteX44" fmla="*/ 4153213 w 8923775"/>
              <a:gd name="connsiteY44" fmla="*/ 9319032 h 9829919"/>
              <a:gd name="connsiteX45" fmla="*/ 3183395 w 8923775"/>
              <a:gd name="connsiteY45" fmla="*/ 9500873 h 9829919"/>
              <a:gd name="connsiteX46" fmla="*/ 2152963 w 8923775"/>
              <a:gd name="connsiteY46" fmla="*/ 9829919 h 9829919"/>
              <a:gd name="connsiteX47" fmla="*/ 1235100 w 8923775"/>
              <a:gd name="connsiteY47" fmla="*/ 7067669 h 9829919"/>
              <a:gd name="connsiteX48" fmla="*/ 527221 w 8923775"/>
              <a:gd name="connsiteY48" fmla="*/ 4939662 h 9829919"/>
              <a:gd name="connsiteX0" fmla="*/ 527221 w 8592215"/>
              <a:gd name="connsiteY0" fmla="*/ 4939662 h 9829919"/>
              <a:gd name="connsiteX1" fmla="*/ 244426 w 8592215"/>
              <a:gd name="connsiteY1" fmla="*/ 4064352 h 9829919"/>
              <a:gd name="connsiteX2" fmla="*/ 138309 w 8592215"/>
              <a:gd name="connsiteY2" fmla="*/ 3970963 h 9829919"/>
              <a:gd name="connsiteX3" fmla="*/ 0 w 8592215"/>
              <a:gd name="connsiteY3" fmla="*/ 3218394 h 9829919"/>
              <a:gd name="connsiteX4" fmla="*/ 301862 w 8592215"/>
              <a:gd name="connsiteY4" fmla="*/ 2992331 h 9829919"/>
              <a:gd name="connsiteX5" fmla="*/ 548177 w 8592215"/>
              <a:gd name="connsiteY5" fmla="*/ 2849764 h 9829919"/>
              <a:gd name="connsiteX6" fmla="*/ 629948 w 8592215"/>
              <a:gd name="connsiteY6" fmla="*/ 2626483 h 9829919"/>
              <a:gd name="connsiteX7" fmla="*/ 647264 w 8592215"/>
              <a:gd name="connsiteY7" fmla="*/ 2129205 h 9829919"/>
              <a:gd name="connsiteX8" fmla="*/ 1205285 w 8592215"/>
              <a:gd name="connsiteY8" fmla="*/ 1788717 h 9829919"/>
              <a:gd name="connsiteX9" fmla="*/ 1390028 w 8592215"/>
              <a:gd name="connsiteY9" fmla="*/ 1762740 h 9829919"/>
              <a:gd name="connsiteX10" fmla="*/ 1521834 w 8592215"/>
              <a:gd name="connsiteY10" fmla="*/ 1260396 h 9829919"/>
              <a:gd name="connsiteX11" fmla="*/ 1673783 w 8592215"/>
              <a:gd name="connsiteY11" fmla="*/ 1133210 h 9829919"/>
              <a:gd name="connsiteX12" fmla="*/ 1969281 w 8592215"/>
              <a:gd name="connsiteY12" fmla="*/ 1077850 h 9829919"/>
              <a:gd name="connsiteX13" fmla="*/ 2305049 w 8592215"/>
              <a:gd name="connsiteY13" fmla="*/ 1127781 h 9829919"/>
              <a:gd name="connsiteX14" fmla="*/ 2520919 w 8592215"/>
              <a:gd name="connsiteY14" fmla="*/ 1132668 h 9829919"/>
              <a:gd name="connsiteX15" fmla="*/ 3168956 w 8592215"/>
              <a:gd name="connsiteY15" fmla="*/ 1814695 h 9829919"/>
              <a:gd name="connsiteX16" fmla="*/ 3711602 w 8592215"/>
              <a:gd name="connsiteY16" fmla="*/ 1891699 h 9829919"/>
              <a:gd name="connsiteX17" fmla="*/ 4008936 w 8592215"/>
              <a:gd name="connsiteY17" fmla="*/ 1966847 h 9829919"/>
              <a:gd name="connsiteX18" fmla="*/ 4225413 w 8592215"/>
              <a:gd name="connsiteY18" fmla="*/ 1990659 h 9829919"/>
              <a:gd name="connsiteX19" fmla="*/ 4388953 w 8592215"/>
              <a:gd name="connsiteY19" fmla="*/ 1894482 h 9829919"/>
              <a:gd name="connsiteX20" fmla="*/ 4518840 w 8592215"/>
              <a:gd name="connsiteY20" fmla="*/ 1626050 h 9829919"/>
              <a:gd name="connsiteX21" fmla="*/ 4318720 w 8592215"/>
              <a:gd name="connsiteY21" fmla="*/ 1206393 h 9829919"/>
              <a:gd name="connsiteX22" fmla="*/ 4301403 w 8592215"/>
              <a:gd name="connsiteY22" fmla="*/ 956207 h 9829919"/>
              <a:gd name="connsiteX23" fmla="*/ 4311981 w 8592215"/>
              <a:gd name="connsiteY23" fmla="*/ 625306 h 9829919"/>
              <a:gd name="connsiteX24" fmla="*/ 4403417 w 8592215"/>
              <a:gd name="connsiteY24" fmla="*/ 345123 h 9829919"/>
              <a:gd name="connsiteX25" fmla="*/ 4716056 w 8592215"/>
              <a:gd name="connsiteY25" fmla="*/ 79783 h 9829919"/>
              <a:gd name="connsiteX26" fmla="*/ 5156514 w 8592215"/>
              <a:gd name="connsiteY26" fmla="*/ 0 h 9829919"/>
              <a:gd name="connsiteX27" fmla="*/ 5599813 w 8592215"/>
              <a:gd name="connsiteY27" fmla="*/ 1042564 h 9829919"/>
              <a:gd name="connsiteX28" fmla="*/ 5903535 w 8592215"/>
              <a:gd name="connsiteY28" fmla="*/ 1865796 h 9829919"/>
              <a:gd name="connsiteX29" fmla="*/ 6299274 w 8592215"/>
              <a:gd name="connsiteY29" fmla="*/ 2724557 h 9829919"/>
              <a:gd name="connsiteX30" fmla="*/ 6688043 w 8592215"/>
              <a:gd name="connsiteY30" fmla="*/ 3318929 h 9829919"/>
              <a:gd name="connsiteX31" fmla="*/ 7057911 w 8592215"/>
              <a:gd name="connsiteY31" fmla="*/ 3757309 h 9829919"/>
              <a:gd name="connsiteX32" fmla="*/ 7534563 w 8592215"/>
              <a:gd name="connsiteY32" fmla="*/ 4207709 h 9829919"/>
              <a:gd name="connsiteX33" fmla="*/ 7995338 w 8592215"/>
              <a:gd name="connsiteY33" fmla="*/ 4447177 h 9829919"/>
              <a:gd name="connsiteX34" fmla="*/ 8450049 w 8592215"/>
              <a:gd name="connsiteY34" fmla="*/ 4607012 h 9829919"/>
              <a:gd name="connsiteX35" fmla="*/ 8592215 w 8592215"/>
              <a:gd name="connsiteY35" fmla="*/ 4585454 h 9829919"/>
              <a:gd name="connsiteX36" fmla="*/ 5962964 w 8592215"/>
              <a:gd name="connsiteY36" fmla="*/ 7916260 h 9829919"/>
              <a:gd name="connsiteX37" fmla="*/ 4902225 w 8592215"/>
              <a:gd name="connsiteY37" fmla="*/ 8276678 h 9829919"/>
              <a:gd name="connsiteX38" fmla="*/ 4768009 w 8592215"/>
              <a:gd name="connsiteY38" fmla="*/ 7872964 h 9829919"/>
              <a:gd name="connsiteX39" fmla="*/ 3941533 w 8592215"/>
              <a:gd name="connsiteY39" fmla="*/ 8131810 h 9829919"/>
              <a:gd name="connsiteX40" fmla="*/ 4127224 w 8592215"/>
              <a:gd name="connsiteY40" fmla="*/ 8684136 h 9829919"/>
              <a:gd name="connsiteX41" fmla="*/ 3850145 w 8592215"/>
              <a:gd name="connsiteY41" fmla="*/ 8799487 h 9829919"/>
              <a:gd name="connsiteX42" fmla="*/ 3910759 w 8592215"/>
              <a:gd name="connsiteY42" fmla="*/ 8912055 h 9829919"/>
              <a:gd name="connsiteX43" fmla="*/ 4006009 w 8592215"/>
              <a:gd name="connsiteY43" fmla="*/ 8851442 h 9829919"/>
              <a:gd name="connsiteX44" fmla="*/ 4153213 w 8592215"/>
              <a:gd name="connsiteY44" fmla="*/ 9319032 h 9829919"/>
              <a:gd name="connsiteX45" fmla="*/ 3183395 w 8592215"/>
              <a:gd name="connsiteY45" fmla="*/ 9500873 h 9829919"/>
              <a:gd name="connsiteX46" fmla="*/ 2152963 w 8592215"/>
              <a:gd name="connsiteY46" fmla="*/ 9829919 h 9829919"/>
              <a:gd name="connsiteX47" fmla="*/ 1235100 w 8592215"/>
              <a:gd name="connsiteY47" fmla="*/ 7067669 h 9829919"/>
              <a:gd name="connsiteX48" fmla="*/ 527221 w 8592215"/>
              <a:gd name="connsiteY48" fmla="*/ 4939662 h 9829919"/>
              <a:gd name="connsiteX0" fmla="*/ 527221 w 8997426"/>
              <a:gd name="connsiteY0" fmla="*/ 4939662 h 9829919"/>
              <a:gd name="connsiteX1" fmla="*/ 244426 w 8997426"/>
              <a:gd name="connsiteY1" fmla="*/ 4064352 h 9829919"/>
              <a:gd name="connsiteX2" fmla="*/ 138309 w 8997426"/>
              <a:gd name="connsiteY2" fmla="*/ 3970963 h 9829919"/>
              <a:gd name="connsiteX3" fmla="*/ 0 w 8997426"/>
              <a:gd name="connsiteY3" fmla="*/ 3218394 h 9829919"/>
              <a:gd name="connsiteX4" fmla="*/ 301862 w 8997426"/>
              <a:gd name="connsiteY4" fmla="*/ 2992331 h 9829919"/>
              <a:gd name="connsiteX5" fmla="*/ 548177 w 8997426"/>
              <a:gd name="connsiteY5" fmla="*/ 2849764 h 9829919"/>
              <a:gd name="connsiteX6" fmla="*/ 629948 w 8997426"/>
              <a:gd name="connsiteY6" fmla="*/ 2626483 h 9829919"/>
              <a:gd name="connsiteX7" fmla="*/ 647264 w 8997426"/>
              <a:gd name="connsiteY7" fmla="*/ 2129205 h 9829919"/>
              <a:gd name="connsiteX8" fmla="*/ 1205285 w 8997426"/>
              <a:gd name="connsiteY8" fmla="*/ 1788717 h 9829919"/>
              <a:gd name="connsiteX9" fmla="*/ 1390028 w 8997426"/>
              <a:gd name="connsiteY9" fmla="*/ 1762740 h 9829919"/>
              <a:gd name="connsiteX10" fmla="*/ 1521834 w 8997426"/>
              <a:gd name="connsiteY10" fmla="*/ 1260396 h 9829919"/>
              <a:gd name="connsiteX11" fmla="*/ 1673783 w 8997426"/>
              <a:gd name="connsiteY11" fmla="*/ 1133210 h 9829919"/>
              <a:gd name="connsiteX12" fmla="*/ 1969281 w 8997426"/>
              <a:gd name="connsiteY12" fmla="*/ 1077850 h 9829919"/>
              <a:gd name="connsiteX13" fmla="*/ 2305049 w 8997426"/>
              <a:gd name="connsiteY13" fmla="*/ 1127781 h 9829919"/>
              <a:gd name="connsiteX14" fmla="*/ 2520919 w 8997426"/>
              <a:gd name="connsiteY14" fmla="*/ 1132668 h 9829919"/>
              <a:gd name="connsiteX15" fmla="*/ 3168956 w 8997426"/>
              <a:gd name="connsiteY15" fmla="*/ 1814695 h 9829919"/>
              <a:gd name="connsiteX16" fmla="*/ 3711602 w 8997426"/>
              <a:gd name="connsiteY16" fmla="*/ 1891699 h 9829919"/>
              <a:gd name="connsiteX17" fmla="*/ 4008936 w 8997426"/>
              <a:gd name="connsiteY17" fmla="*/ 1966847 h 9829919"/>
              <a:gd name="connsiteX18" fmla="*/ 4225413 w 8997426"/>
              <a:gd name="connsiteY18" fmla="*/ 1990659 h 9829919"/>
              <a:gd name="connsiteX19" fmla="*/ 4388953 w 8997426"/>
              <a:gd name="connsiteY19" fmla="*/ 1894482 h 9829919"/>
              <a:gd name="connsiteX20" fmla="*/ 4518840 w 8997426"/>
              <a:gd name="connsiteY20" fmla="*/ 1626050 h 9829919"/>
              <a:gd name="connsiteX21" fmla="*/ 4318720 w 8997426"/>
              <a:gd name="connsiteY21" fmla="*/ 1206393 h 9829919"/>
              <a:gd name="connsiteX22" fmla="*/ 4301403 w 8997426"/>
              <a:gd name="connsiteY22" fmla="*/ 956207 h 9829919"/>
              <a:gd name="connsiteX23" fmla="*/ 4311981 w 8997426"/>
              <a:gd name="connsiteY23" fmla="*/ 625306 h 9829919"/>
              <a:gd name="connsiteX24" fmla="*/ 4403417 w 8997426"/>
              <a:gd name="connsiteY24" fmla="*/ 345123 h 9829919"/>
              <a:gd name="connsiteX25" fmla="*/ 4716056 w 8997426"/>
              <a:gd name="connsiteY25" fmla="*/ 79783 h 9829919"/>
              <a:gd name="connsiteX26" fmla="*/ 5156514 w 8997426"/>
              <a:gd name="connsiteY26" fmla="*/ 0 h 9829919"/>
              <a:gd name="connsiteX27" fmla="*/ 5599813 w 8997426"/>
              <a:gd name="connsiteY27" fmla="*/ 1042564 h 9829919"/>
              <a:gd name="connsiteX28" fmla="*/ 5903535 w 8997426"/>
              <a:gd name="connsiteY28" fmla="*/ 1865796 h 9829919"/>
              <a:gd name="connsiteX29" fmla="*/ 6299274 w 8997426"/>
              <a:gd name="connsiteY29" fmla="*/ 2724557 h 9829919"/>
              <a:gd name="connsiteX30" fmla="*/ 6688043 w 8997426"/>
              <a:gd name="connsiteY30" fmla="*/ 3318929 h 9829919"/>
              <a:gd name="connsiteX31" fmla="*/ 7057911 w 8997426"/>
              <a:gd name="connsiteY31" fmla="*/ 3757309 h 9829919"/>
              <a:gd name="connsiteX32" fmla="*/ 7534563 w 8997426"/>
              <a:gd name="connsiteY32" fmla="*/ 4207709 h 9829919"/>
              <a:gd name="connsiteX33" fmla="*/ 7995338 w 8997426"/>
              <a:gd name="connsiteY33" fmla="*/ 4447177 h 9829919"/>
              <a:gd name="connsiteX34" fmla="*/ 8450049 w 8997426"/>
              <a:gd name="connsiteY34" fmla="*/ 4607012 h 9829919"/>
              <a:gd name="connsiteX35" fmla="*/ 8592215 w 8997426"/>
              <a:gd name="connsiteY35" fmla="*/ 4585454 h 9829919"/>
              <a:gd name="connsiteX36" fmla="*/ 8923707 w 8997426"/>
              <a:gd name="connsiteY36" fmla="*/ 4541198 h 9829919"/>
              <a:gd name="connsiteX37" fmla="*/ 5962964 w 8997426"/>
              <a:gd name="connsiteY37" fmla="*/ 7916260 h 9829919"/>
              <a:gd name="connsiteX38" fmla="*/ 4902225 w 8997426"/>
              <a:gd name="connsiteY38" fmla="*/ 8276678 h 9829919"/>
              <a:gd name="connsiteX39" fmla="*/ 4768009 w 8997426"/>
              <a:gd name="connsiteY39" fmla="*/ 7872964 h 9829919"/>
              <a:gd name="connsiteX40" fmla="*/ 3941533 w 8997426"/>
              <a:gd name="connsiteY40" fmla="*/ 8131810 h 9829919"/>
              <a:gd name="connsiteX41" fmla="*/ 4127224 w 8997426"/>
              <a:gd name="connsiteY41" fmla="*/ 8684136 h 9829919"/>
              <a:gd name="connsiteX42" fmla="*/ 3850145 w 8997426"/>
              <a:gd name="connsiteY42" fmla="*/ 8799487 h 9829919"/>
              <a:gd name="connsiteX43" fmla="*/ 3910759 w 8997426"/>
              <a:gd name="connsiteY43" fmla="*/ 8912055 h 9829919"/>
              <a:gd name="connsiteX44" fmla="*/ 4006009 w 8997426"/>
              <a:gd name="connsiteY44" fmla="*/ 8851442 h 9829919"/>
              <a:gd name="connsiteX45" fmla="*/ 4153213 w 8997426"/>
              <a:gd name="connsiteY45" fmla="*/ 9319032 h 9829919"/>
              <a:gd name="connsiteX46" fmla="*/ 3183395 w 8997426"/>
              <a:gd name="connsiteY46" fmla="*/ 9500873 h 9829919"/>
              <a:gd name="connsiteX47" fmla="*/ 2152963 w 8997426"/>
              <a:gd name="connsiteY47" fmla="*/ 9829919 h 9829919"/>
              <a:gd name="connsiteX48" fmla="*/ 1235100 w 8997426"/>
              <a:gd name="connsiteY48" fmla="*/ 7067669 h 9829919"/>
              <a:gd name="connsiteX49" fmla="*/ 527221 w 8997426"/>
              <a:gd name="connsiteY49"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5962964 w 8923707"/>
              <a:gd name="connsiteY37" fmla="*/ 7916260 h 9829919"/>
              <a:gd name="connsiteX38" fmla="*/ 4902225 w 8923707"/>
              <a:gd name="connsiteY38" fmla="*/ 8276678 h 9829919"/>
              <a:gd name="connsiteX39" fmla="*/ 4768009 w 8923707"/>
              <a:gd name="connsiteY39" fmla="*/ 7872964 h 9829919"/>
              <a:gd name="connsiteX40" fmla="*/ 3941533 w 8923707"/>
              <a:gd name="connsiteY40" fmla="*/ 8131810 h 9829919"/>
              <a:gd name="connsiteX41" fmla="*/ 4127224 w 8923707"/>
              <a:gd name="connsiteY41" fmla="*/ 8684136 h 9829919"/>
              <a:gd name="connsiteX42" fmla="*/ 3850145 w 8923707"/>
              <a:gd name="connsiteY42" fmla="*/ 8799487 h 9829919"/>
              <a:gd name="connsiteX43" fmla="*/ 3910759 w 8923707"/>
              <a:gd name="connsiteY43" fmla="*/ 8912055 h 9829919"/>
              <a:gd name="connsiteX44" fmla="*/ 4006009 w 8923707"/>
              <a:gd name="connsiteY44" fmla="*/ 8851442 h 9829919"/>
              <a:gd name="connsiteX45" fmla="*/ 4153213 w 8923707"/>
              <a:gd name="connsiteY45" fmla="*/ 9319032 h 9829919"/>
              <a:gd name="connsiteX46" fmla="*/ 3183395 w 8923707"/>
              <a:gd name="connsiteY46" fmla="*/ 9500873 h 9829919"/>
              <a:gd name="connsiteX47" fmla="*/ 2152963 w 8923707"/>
              <a:gd name="connsiteY47" fmla="*/ 9829919 h 9829919"/>
              <a:gd name="connsiteX48" fmla="*/ 1235100 w 8923707"/>
              <a:gd name="connsiteY48" fmla="*/ 7067669 h 9829919"/>
              <a:gd name="connsiteX49" fmla="*/ 527221 w 8923707"/>
              <a:gd name="connsiteY49" fmla="*/ 4939662 h 9829919"/>
              <a:gd name="connsiteX0" fmla="*/ 527221 w 8975744"/>
              <a:gd name="connsiteY0" fmla="*/ 4939662 h 9829919"/>
              <a:gd name="connsiteX1" fmla="*/ 244426 w 8975744"/>
              <a:gd name="connsiteY1" fmla="*/ 4064352 h 9829919"/>
              <a:gd name="connsiteX2" fmla="*/ 138309 w 8975744"/>
              <a:gd name="connsiteY2" fmla="*/ 3970963 h 9829919"/>
              <a:gd name="connsiteX3" fmla="*/ 0 w 8975744"/>
              <a:gd name="connsiteY3" fmla="*/ 3218394 h 9829919"/>
              <a:gd name="connsiteX4" fmla="*/ 301862 w 8975744"/>
              <a:gd name="connsiteY4" fmla="*/ 2992331 h 9829919"/>
              <a:gd name="connsiteX5" fmla="*/ 548177 w 8975744"/>
              <a:gd name="connsiteY5" fmla="*/ 2849764 h 9829919"/>
              <a:gd name="connsiteX6" fmla="*/ 629948 w 8975744"/>
              <a:gd name="connsiteY6" fmla="*/ 2626483 h 9829919"/>
              <a:gd name="connsiteX7" fmla="*/ 647264 w 8975744"/>
              <a:gd name="connsiteY7" fmla="*/ 2129205 h 9829919"/>
              <a:gd name="connsiteX8" fmla="*/ 1205285 w 8975744"/>
              <a:gd name="connsiteY8" fmla="*/ 1788717 h 9829919"/>
              <a:gd name="connsiteX9" fmla="*/ 1390028 w 8975744"/>
              <a:gd name="connsiteY9" fmla="*/ 1762740 h 9829919"/>
              <a:gd name="connsiteX10" fmla="*/ 1521834 w 8975744"/>
              <a:gd name="connsiteY10" fmla="*/ 1260396 h 9829919"/>
              <a:gd name="connsiteX11" fmla="*/ 1673783 w 8975744"/>
              <a:gd name="connsiteY11" fmla="*/ 1133210 h 9829919"/>
              <a:gd name="connsiteX12" fmla="*/ 1969281 w 8975744"/>
              <a:gd name="connsiteY12" fmla="*/ 1077850 h 9829919"/>
              <a:gd name="connsiteX13" fmla="*/ 2305049 w 8975744"/>
              <a:gd name="connsiteY13" fmla="*/ 1127781 h 9829919"/>
              <a:gd name="connsiteX14" fmla="*/ 2520919 w 8975744"/>
              <a:gd name="connsiteY14" fmla="*/ 1132668 h 9829919"/>
              <a:gd name="connsiteX15" fmla="*/ 3168956 w 8975744"/>
              <a:gd name="connsiteY15" fmla="*/ 1814695 h 9829919"/>
              <a:gd name="connsiteX16" fmla="*/ 3711602 w 8975744"/>
              <a:gd name="connsiteY16" fmla="*/ 1891699 h 9829919"/>
              <a:gd name="connsiteX17" fmla="*/ 4008936 w 8975744"/>
              <a:gd name="connsiteY17" fmla="*/ 1966847 h 9829919"/>
              <a:gd name="connsiteX18" fmla="*/ 4225413 w 8975744"/>
              <a:gd name="connsiteY18" fmla="*/ 1990659 h 9829919"/>
              <a:gd name="connsiteX19" fmla="*/ 4388953 w 8975744"/>
              <a:gd name="connsiteY19" fmla="*/ 1894482 h 9829919"/>
              <a:gd name="connsiteX20" fmla="*/ 4518840 w 8975744"/>
              <a:gd name="connsiteY20" fmla="*/ 1626050 h 9829919"/>
              <a:gd name="connsiteX21" fmla="*/ 4318720 w 8975744"/>
              <a:gd name="connsiteY21" fmla="*/ 1206393 h 9829919"/>
              <a:gd name="connsiteX22" fmla="*/ 4301403 w 8975744"/>
              <a:gd name="connsiteY22" fmla="*/ 956207 h 9829919"/>
              <a:gd name="connsiteX23" fmla="*/ 4311981 w 8975744"/>
              <a:gd name="connsiteY23" fmla="*/ 625306 h 9829919"/>
              <a:gd name="connsiteX24" fmla="*/ 4403417 w 8975744"/>
              <a:gd name="connsiteY24" fmla="*/ 345123 h 9829919"/>
              <a:gd name="connsiteX25" fmla="*/ 4716056 w 8975744"/>
              <a:gd name="connsiteY25" fmla="*/ 79783 h 9829919"/>
              <a:gd name="connsiteX26" fmla="*/ 5156514 w 8975744"/>
              <a:gd name="connsiteY26" fmla="*/ 0 h 9829919"/>
              <a:gd name="connsiteX27" fmla="*/ 5599813 w 8975744"/>
              <a:gd name="connsiteY27" fmla="*/ 1042564 h 9829919"/>
              <a:gd name="connsiteX28" fmla="*/ 5903535 w 8975744"/>
              <a:gd name="connsiteY28" fmla="*/ 1865796 h 9829919"/>
              <a:gd name="connsiteX29" fmla="*/ 6299274 w 8975744"/>
              <a:gd name="connsiteY29" fmla="*/ 2724557 h 9829919"/>
              <a:gd name="connsiteX30" fmla="*/ 6688043 w 8975744"/>
              <a:gd name="connsiteY30" fmla="*/ 3318929 h 9829919"/>
              <a:gd name="connsiteX31" fmla="*/ 7057911 w 8975744"/>
              <a:gd name="connsiteY31" fmla="*/ 3757309 h 9829919"/>
              <a:gd name="connsiteX32" fmla="*/ 7534563 w 8975744"/>
              <a:gd name="connsiteY32" fmla="*/ 4207709 h 9829919"/>
              <a:gd name="connsiteX33" fmla="*/ 7995338 w 8975744"/>
              <a:gd name="connsiteY33" fmla="*/ 4447177 h 9829919"/>
              <a:gd name="connsiteX34" fmla="*/ 8450049 w 8975744"/>
              <a:gd name="connsiteY34" fmla="*/ 4607012 h 9829919"/>
              <a:gd name="connsiteX35" fmla="*/ 8592215 w 8975744"/>
              <a:gd name="connsiteY35" fmla="*/ 4585454 h 9829919"/>
              <a:gd name="connsiteX36" fmla="*/ 8923707 w 8975744"/>
              <a:gd name="connsiteY36" fmla="*/ 4541198 h 9829919"/>
              <a:gd name="connsiteX37" fmla="*/ 8810028 w 8975744"/>
              <a:gd name="connsiteY37" fmla="*/ 4851466 h 9829919"/>
              <a:gd name="connsiteX38" fmla="*/ 5962964 w 8975744"/>
              <a:gd name="connsiteY38" fmla="*/ 7916260 h 9829919"/>
              <a:gd name="connsiteX39" fmla="*/ 4902225 w 8975744"/>
              <a:gd name="connsiteY39" fmla="*/ 8276678 h 9829919"/>
              <a:gd name="connsiteX40" fmla="*/ 4768009 w 8975744"/>
              <a:gd name="connsiteY40" fmla="*/ 7872964 h 9829919"/>
              <a:gd name="connsiteX41" fmla="*/ 3941533 w 8975744"/>
              <a:gd name="connsiteY41" fmla="*/ 8131810 h 9829919"/>
              <a:gd name="connsiteX42" fmla="*/ 4127224 w 8975744"/>
              <a:gd name="connsiteY42" fmla="*/ 8684136 h 9829919"/>
              <a:gd name="connsiteX43" fmla="*/ 3850145 w 8975744"/>
              <a:gd name="connsiteY43" fmla="*/ 8799487 h 9829919"/>
              <a:gd name="connsiteX44" fmla="*/ 3910759 w 8975744"/>
              <a:gd name="connsiteY44" fmla="*/ 8912055 h 9829919"/>
              <a:gd name="connsiteX45" fmla="*/ 4006009 w 8975744"/>
              <a:gd name="connsiteY45" fmla="*/ 8851442 h 9829919"/>
              <a:gd name="connsiteX46" fmla="*/ 4153213 w 8975744"/>
              <a:gd name="connsiteY46" fmla="*/ 9319032 h 9829919"/>
              <a:gd name="connsiteX47" fmla="*/ 3183395 w 8975744"/>
              <a:gd name="connsiteY47" fmla="*/ 9500873 h 9829919"/>
              <a:gd name="connsiteX48" fmla="*/ 2152963 w 8975744"/>
              <a:gd name="connsiteY48" fmla="*/ 9829919 h 9829919"/>
              <a:gd name="connsiteX49" fmla="*/ 1235100 w 8975744"/>
              <a:gd name="connsiteY49" fmla="*/ 7067669 h 9829919"/>
              <a:gd name="connsiteX50" fmla="*/ 527221 w 8975744"/>
              <a:gd name="connsiteY50" fmla="*/ 4939662 h 9829919"/>
              <a:gd name="connsiteX0" fmla="*/ 527221 w 8923707"/>
              <a:gd name="connsiteY0" fmla="*/ 4939662 h 9829919"/>
              <a:gd name="connsiteX1" fmla="*/ 244426 w 8923707"/>
              <a:gd name="connsiteY1" fmla="*/ 4064352 h 9829919"/>
              <a:gd name="connsiteX2" fmla="*/ 138309 w 8923707"/>
              <a:gd name="connsiteY2" fmla="*/ 3970963 h 9829919"/>
              <a:gd name="connsiteX3" fmla="*/ 0 w 8923707"/>
              <a:gd name="connsiteY3" fmla="*/ 3218394 h 9829919"/>
              <a:gd name="connsiteX4" fmla="*/ 301862 w 8923707"/>
              <a:gd name="connsiteY4" fmla="*/ 2992331 h 9829919"/>
              <a:gd name="connsiteX5" fmla="*/ 548177 w 8923707"/>
              <a:gd name="connsiteY5" fmla="*/ 2849764 h 9829919"/>
              <a:gd name="connsiteX6" fmla="*/ 629948 w 8923707"/>
              <a:gd name="connsiteY6" fmla="*/ 2626483 h 9829919"/>
              <a:gd name="connsiteX7" fmla="*/ 647264 w 8923707"/>
              <a:gd name="connsiteY7" fmla="*/ 2129205 h 9829919"/>
              <a:gd name="connsiteX8" fmla="*/ 1205285 w 8923707"/>
              <a:gd name="connsiteY8" fmla="*/ 1788717 h 9829919"/>
              <a:gd name="connsiteX9" fmla="*/ 1390028 w 8923707"/>
              <a:gd name="connsiteY9" fmla="*/ 1762740 h 9829919"/>
              <a:gd name="connsiteX10" fmla="*/ 1521834 w 8923707"/>
              <a:gd name="connsiteY10" fmla="*/ 1260396 h 9829919"/>
              <a:gd name="connsiteX11" fmla="*/ 1673783 w 8923707"/>
              <a:gd name="connsiteY11" fmla="*/ 1133210 h 9829919"/>
              <a:gd name="connsiteX12" fmla="*/ 1969281 w 8923707"/>
              <a:gd name="connsiteY12" fmla="*/ 1077850 h 9829919"/>
              <a:gd name="connsiteX13" fmla="*/ 2305049 w 8923707"/>
              <a:gd name="connsiteY13" fmla="*/ 1127781 h 9829919"/>
              <a:gd name="connsiteX14" fmla="*/ 2520919 w 8923707"/>
              <a:gd name="connsiteY14" fmla="*/ 1132668 h 9829919"/>
              <a:gd name="connsiteX15" fmla="*/ 3168956 w 8923707"/>
              <a:gd name="connsiteY15" fmla="*/ 1814695 h 9829919"/>
              <a:gd name="connsiteX16" fmla="*/ 3711602 w 8923707"/>
              <a:gd name="connsiteY16" fmla="*/ 1891699 h 9829919"/>
              <a:gd name="connsiteX17" fmla="*/ 4008936 w 8923707"/>
              <a:gd name="connsiteY17" fmla="*/ 1966847 h 9829919"/>
              <a:gd name="connsiteX18" fmla="*/ 4225413 w 8923707"/>
              <a:gd name="connsiteY18" fmla="*/ 1990659 h 9829919"/>
              <a:gd name="connsiteX19" fmla="*/ 4388953 w 8923707"/>
              <a:gd name="connsiteY19" fmla="*/ 1894482 h 9829919"/>
              <a:gd name="connsiteX20" fmla="*/ 4518840 w 8923707"/>
              <a:gd name="connsiteY20" fmla="*/ 1626050 h 9829919"/>
              <a:gd name="connsiteX21" fmla="*/ 4318720 w 8923707"/>
              <a:gd name="connsiteY21" fmla="*/ 1206393 h 9829919"/>
              <a:gd name="connsiteX22" fmla="*/ 4301403 w 8923707"/>
              <a:gd name="connsiteY22" fmla="*/ 956207 h 9829919"/>
              <a:gd name="connsiteX23" fmla="*/ 4311981 w 8923707"/>
              <a:gd name="connsiteY23" fmla="*/ 625306 h 9829919"/>
              <a:gd name="connsiteX24" fmla="*/ 4403417 w 8923707"/>
              <a:gd name="connsiteY24" fmla="*/ 345123 h 9829919"/>
              <a:gd name="connsiteX25" fmla="*/ 4716056 w 8923707"/>
              <a:gd name="connsiteY25" fmla="*/ 79783 h 9829919"/>
              <a:gd name="connsiteX26" fmla="*/ 5156514 w 8923707"/>
              <a:gd name="connsiteY26" fmla="*/ 0 h 9829919"/>
              <a:gd name="connsiteX27" fmla="*/ 5599813 w 8923707"/>
              <a:gd name="connsiteY27" fmla="*/ 1042564 h 9829919"/>
              <a:gd name="connsiteX28" fmla="*/ 5903535 w 8923707"/>
              <a:gd name="connsiteY28" fmla="*/ 1865796 h 9829919"/>
              <a:gd name="connsiteX29" fmla="*/ 6299274 w 8923707"/>
              <a:gd name="connsiteY29" fmla="*/ 2724557 h 9829919"/>
              <a:gd name="connsiteX30" fmla="*/ 6688043 w 8923707"/>
              <a:gd name="connsiteY30" fmla="*/ 3318929 h 9829919"/>
              <a:gd name="connsiteX31" fmla="*/ 7057911 w 8923707"/>
              <a:gd name="connsiteY31" fmla="*/ 3757309 h 9829919"/>
              <a:gd name="connsiteX32" fmla="*/ 7534563 w 8923707"/>
              <a:gd name="connsiteY32" fmla="*/ 4207709 h 9829919"/>
              <a:gd name="connsiteX33" fmla="*/ 7995338 w 8923707"/>
              <a:gd name="connsiteY33" fmla="*/ 4447177 h 9829919"/>
              <a:gd name="connsiteX34" fmla="*/ 8450049 w 8923707"/>
              <a:gd name="connsiteY34" fmla="*/ 4607012 h 9829919"/>
              <a:gd name="connsiteX35" fmla="*/ 8592215 w 8923707"/>
              <a:gd name="connsiteY35" fmla="*/ 4585454 h 9829919"/>
              <a:gd name="connsiteX36" fmla="*/ 8923707 w 8923707"/>
              <a:gd name="connsiteY36" fmla="*/ 4541198 h 9829919"/>
              <a:gd name="connsiteX37" fmla="*/ 8810028 w 8923707"/>
              <a:gd name="connsiteY37" fmla="*/ 4851466 h 9829919"/>
              <a:gd name="connsiteX38" fmla="*/ 5962964 w 8923707"/>
              <a:gd name="connsiteY38" fmla="*/ 7916260 h 9829919"/>
              <a:gd name="connsiteX39" fmla="*/ 4902225 w 8923707"/>
              <a:gd name="connsiteY39" fmla="*/ 8276678 h 9829919"/>
              <a:gd name="connsiteX40" fmla="*/ 4768009 w 8923707"/>
              <a:gd name="connsiteY40" fmla="*/ 7872964 h 9829919"/>
              <a:gd name="connsiteX41" fmla="*/ 3941533 w 8923707"/>
              <a:gd name="connsiteY41" fmla="*/ 8131810 h 9829919"/>
              <a:gd name="connsiteX42" fmla="*/ 4127224 w 8923707"/>
              <a:gd name="connsiteY42" fmla="*/ 8684136 h 9829919"/>
              <a:gd name="connsiteX43" fmla="*/ 3850145 w 8923707"/>
              <a:gd name="connsiteY43" fmla="*/ 8799487 h 9829919"/>
              <a:gd name="connsiteX44" fmla="*/ 3910759 w 8923707"/>
              <a:gd name="connsiteY44" fmla="*/ 8912055 h 9829919"/>
              <a:gd name="connsiteX45" fmla="*/ 4006009 w 8923707"/>
              <a:gd name="connsiteY45" fmla="*/ 8851442 h 9829919"/>
              <a:gd name="connsiteX46" fmla="*/ 4153213 w 8923707"/>
              <a:gd name="connsiteY46" fmla="*/ 9319032 h 9829919"/>
              <a:gd name="connsiteX47" fmla="*/ 3183395 w 8923707"/>
              <a:gd name="connsiteY47" fmla="*/ 9500873 h 9829919"/>
              <a:gd name="connsiteX48" fmla="*/ 2152963 w 8923707"/>
              <a:gd name="connsiteY48" fmla="*/ 9829919 h 9829919"/>
              <a:gd name="connsiteX49" fmla="*/ 1235100 w 8923707"/>
              <a:gd name="connsiteY49" fmla="*/ 7067669 h 9829919"/>
              <a:gd name="connsiteX50" fmla="*/ 527221 w 8923707"/>
              <a:gd name="connsiteY50" fmla="*/ 4939662 h 9829919"/>
              <a:gd name="connsiteX0" fmla="*/ 527221 w 9114606"/>
              <a:gd name="connsiteY0" fmla="*/ 4939662 h 9829919"/>
              <a:gd name="connsiteX1" fmla="*/ 244426 w 9114606"/>
              <a:gd name="connsiteY1" fmla="*/ 4064352 h 9829919"/>
              <a:gd name="connsiteX2" fmla="*/ 138309 w 9114606"/>
              <a:gd name="connsiteY2" fmla="*/ 3970963 h 9829919"/>
              <a:gd name="connsiteX3" fmla="*/ 0 w 9114606"/>
              <a:gd name="connsiteY3" fmla="*/ 3218394 h 9829919"/>
              <a:gd name="connsiteX4" fmla="*/ 301862 w 9114606"/>
              <a:gd name="connsiteY4" fmla="*/ 2992331 h 9829919"/>
              <a:gd name="connsiteX5" fmla="*/ 548177 w 9114606"/>
              <a:gd name="connsiteY5" fmla="*/ 2849764 h 9829919"/>
              <a:gd name="connsiteX6" fmla="*/ 629948 w 9114606"/>
              <a:gd name="connsiteY6" fmla="*/ 2626483 h 9829919"/>
              <a:gd name="connsiteX7" fmla="*/ 647264 w 9114606"/>
              <a:gd name="connsiteY7" fmla="*/ 2129205 h 9829919"/>
              <a:gd name="connsiteX8" fmla="*/ 1205285 w 9114606"/>
              <a:gd name="connsiteY8" fmla="*/ 1788717 h 9829919"/>
              <a:gd name="connsiteX9" fmla="*/ 1390028 w 9114606"/>
              <a:gd name="connsiteY9" fmla="*/ 1762740 h 9829919"/>
              <a:gd name="connsiteX10" fmla="*/ 1521834 w 9114606"/>
              <a:gd name="connsiteY10" fmla="*/ 1260396 h 9829919"/>
              <a:gd name="connsiteX11" fmla="*/ 1673783 w 9114606"/>
              <a:gd name="connsiteY11" fmla="*/ 1133210 h 9829919"/>
              <a:gd name="connsiteX12" fmla="*/ 1969281 w 9114606"/>
              <a:gd name="connsiteY12" fmla="*/ 1077850 h 9829919"/>
              <a:gd name="connsiteX13" fmla="*/ 2305049 w 9114606"/>
              <a:gd name="connsiteY13" fmla="*/ 1127781 h 9829919"/>
              <a:gd name="connsiteX14" fmla="*/ 2520919 w 9114606"/>
              <a:gd name="connsiteY14" fmla="*/ 1132668 h 9829919"/>
              <a:gd name="connsiteX15" fmla="*/ 3168956 w 9114606"/>
              <a:gd name="connsiteY15" fmla="*/ 1814695 h 9829919"/>
              <a:gd name="connsiteX16" fmla="*/ 3711602 w 9114606"/>
              <a:gd name="connsiteY16" fmla="*/ 1891699 h 9829919"/>
              <a:gd name="connsiteX17" fmla="*/ 4008936 w 9114606"/>
              <a:gd name="connsiteY17" fmla="*/ 1966847 h 9829919"/>
              <a:gd name="connsiteX18" fmla="*/ 4225413 w 9114606"/>
              <a:gd name="connsiteY18" fmla="*/ 1990659 h 9829919"/>
              <a:gd name="connsiteX19" fmla="*/ 4388953 w 9114606"/>
              <a:gd name="connsiteY19" fmla="*/ 1894482 h 9829919"/>
              <a:gd name="connsiteX20" fmla="*/ 4518840 w 9114606"/>
              <a:gd name="connsiteY20" fmla="*/ 1626050 h 9829919"/>
              <a:gd name="connsiteX21" fmla="*/ 4318720 w 9114606"/>
              <a:gd name="connsiteY21" fmla="*/ 1206393 h 9829919"/>
              <a:gd name="connsiteX22" fmla="*/ 4301403 w 9114606"/>
              <a:gd name="connsiteY22" fmla="*/ 956207 h 9829919"/>
              <a:gd name="connsiteX23" fmla="*/ 4311981 w 9114606"/>
              <a:gd name="connsiteY23" fmla="*/ 625306 h 9829919"/>
              <a:gd name="connsiteX24" fmla="*/ 4403417 w 9114606"/>
              <a:gd name="connsiteY24" fmla="*/ 345123 h 9829919"/>
              <a:gd name="connsiteX25" fmla="*/ 4716056 w 9114606"/>
              <a:gd name="connsiteY25" fmla="*/ 79783 h 9829919"/>
              <a:gd name="connsiteX26" fmla="*/ 5156514 w 9114606"/>
              <a:gd name="connsiteY26" fmla="*/ 0 h 9829919"/>
              <a:gd name="connsiteX27" fmla="*/ 5599813 w 9114606"/>
              <a:gd name="connsiteY27" fmla="*/ 1042564 h 9829919"/>
              <a:gd name="connsiteX28" fmla="*/ 5903535 w 9114606"/>
              <a:gd name="connsiteY28" fmla="*/ 1865796 h 9829919"/>
              <a:gd name="connsiteX29" fmla="*/ 6299274 w 9114606"/>
              <a:gd name="connsiteY29" fmla="*/ 2724557 h 9829919"/>
              <a:gd name="connsiteX30" fmla="*/ 6688043 w 9114606"/>
              <a:gd name="connsiteY30" fmla="*/ 3318929 h 9829919"/>
              <a:gd name="connsiteX31" fmla="*/ 7057911 w 9114606"/>
              <a:gd name="connsiteY31" fmla="*/ 3757309 h 9829919"/>
              <a:gd name="connsiteX32" fmla="*/ 7534563 w 9114606"/>
              <a:gd name="connsiteY32" fmla="*/ 4207709 h 9829919"/>
              <a:gd name="connsiteX33" fmla="*/ 7995338 w 9114606"/>
              <a:gd name="connsiteY33" fmla="*/ 4447177 h 9829919"/>
              <a:gd name="connsiteX34" fmla="*/ 8450049 w 9114606"/>
              <a:gd name="connsiteY34" fmla="*/ 4607012 h 9829919"/>
              <a:gd name="connsiteX35" fmla="*/ 8592215 w 9114606"/>
              <a:gd name="connsiteY35" fmla="*/ 4585454 h 9829919"/>
              <a:gd name="connsiteX36" fmla="*/ 8923707 w 9114606"/>
              <a:gd name="connsiteY36" fmla="*/ 4541198 h 9829919"/>
              <a:gd name="connsiteX37" fmla="*/ 8810028 w 9114606"/>
              <a:gd name="connsiteY37" fmla="*/ 4851466 h 9829919"/>
              <a:gd name="connsiteX38" fmla="*/ 9046857 w 9114606"/>
              <a:gd name="connsiteY38" fmla="*/ 4870270 h 9829919"/>
              <a:gd name="connsiteX39" fmla="*/ 5962964 w 9114606"/>
              <a:gd name="connsiteY39" fmla="*/ 7916260 h 9829919"/>
              <a:gd name="connsiteX40" fmla="*/ 4902225 w 9114606"/>
              <a:gd name="connsiteY40" fmla="*/ 8276678 h 9829919"/>
              <a:gd name="connsiteX41" fmla="*/ 4768009 w 9114606"/>
              <a:gd name="connsiteY41" fmla="*/ 7872964 h 9829919"/>
              <a:gd name="connsiteX42" fmla="*/ 3941533 w 9114606"/>
              <a:gd name="connsiteY42" fmla="*/ 8131810 h 9829919"/>
              <a:gd name="connsiteX43" fmla="*/ 4127224 w 9114606"/>
              <a:gd name="connsiteY43" fmla="*/ 8684136 h 9829919"/>
              <a:gd name="connsiteX44" fmla="*/ 3850145 w 9114606"/>
              <a:gd name="connsiteY44" fmla="*/ 8799487 h 9829919"/>
              <a:gd name="connsiteX45" fmla="*/ 3910759 w 9114606"/>
              <a:gd name="connsiteY45" fmla="*/ 8912055 h 9829919"/>
              <a:gd name="connsiteX46" fmla="*/ 4006009 w 9114606"/>
              <a:gd name="connsiteY46" fmla="*/ 8851442 h 9829919"/>
              <a:gd name="connsiteX47" fmla="*/ 4153213 w 9114606"/>
              <a:gd name="connsiteY47" fmla="*/ 9319032 h 9829919"/>
              <a:gd name="connsiteX48" fmla="*/ 3183395 w 9114606"/>
              <a:gd name="connsiteY48" fmla="*/ 9500873 h 9829919"/>
              <a:gd name="connsiteX49" fmla="*/ 2152963 w 9114606"/>
              <a:gd name="connsiteY49" fmla="*/ 9829919 h 9829919"/>
              <a:gd name="connsiteX50" fmla="*/ 1235100 w 9114606"/>
              <a:gd name="connsiteY50" fmla="*/ 7067669 h 9829919"/>
              <a:gd name="connsiteX51" fmla="*/ 527221 w 9114606"/>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10028 w 9046857"/>
              <a:gd name="connsiteY37" fmla="*/ 4851466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046857"/>
              <a:gd name="connsiteY0" fmla="*/ 4939662 h 9829919"/>
              <a:gd name="connsiteX1" fmla="*/ 244426 w 9046857"/>
              <a:gd name="connsiteY1" fmla="*/ 4064352 h 9829919"/>
              <a:gd name="connsiteX2" fmla="*/ 138309 w 9046857"/>
              <a:gd name="connsiteY2" fmla="*/ 3970963 h 9829919"/>
              <a:gd name="connsiteX3" fmla="*/ 0 w 9046857"/>
              <a:gd name="connsiteY3" fmla="*/ 3218394 h 9829919"/>
              <a:gd name="connsiteX4" fmla="*/ 301862 w 9046857"/>
              <a:gd name="connsiteY4" fmla="*/ 2992331 h 9829919"/>
              <a:gd name="connsiteX5" fmla="*/ 548177 w 9046857"/>
              <a:gd name="connsiteY5" fmla="*/ 2849764 h 9829919"/>
              <a:gd name="connsiteX6" fmla="*/ 629948 w 9046857"/>
              <a:gd name="connsiteY6" fmla="*/ 2626483 h 9829919"/>
              <a:gd name="connsiteX7" fmla="*/ 647264 w 9046857"/>
              <a:gd name="connsiteY7" fmla="*/ 2129205 h 9829919"/>
              <a:gd name="connsiteX8" fmla="*/ 1205285 w 9046857"/>
              <a:gd name="connsiteY8" fmla="*/ 1788717 h 9829919"/>
              <a:gd name="connsiteX9" fmla="*/ 1390028 w 9046857"/>
              <a:gd name="connsiteY9" fmla="*/ 1762740 h 9829919"/>
              <a:gd name="connsiteX10" fmla="*/ 1521834 w 9046857"/>
              <a:gd name="connsiteY10" fmla="*/ 1260396 h 9829919"/>
              <a:gd name="connsiteX11" fmla="*/ 1673783 w 9046857"/>
              <a:gd name="connsiteY11" fmla="*/ 1133210 h 9829919"/>
              <a:gd name="connsiteX12" fmla="*/ 1969281 w 9046857"/>
              <a:gd name="connsiteY12" fmla="*/ 1077850 h 9829919"/>
              <a:gd name="connsiteX13" fmla="*/ 2305049 w 9046857"/>
              <a:gd name="connsiteY13" fmla="*/ 1127781 h 9829919"/>
              <a:gd name="connsiteX14" fmla="*/ 2520919 w 9046857"/>
              <a:gd name="connsiteY14" fmla="*/ 1132668 h 9829919"/>
              <a:gd name="connsiteX15" fmla="*/ 3168956 w 9046857"/>
              <a:gd name="connsiteY15" fmla="*/ 1814695 h 9829919"/>
              <a:gd name="connsiteX16" fmla="*/ 3711602 w 9046857"/>
              <a:gd name="connsiteY16" fmla="*/ 1891699 h 9829919"/>
              <a:gd name="connsiteX17" fmla="*/ 4008936 w 9046857"/>
              <a:gd name="connsiteY17" fmla="*/ 1966847 h 9829919"/>
              <a:gd name="connsiteX18" fmla="*/ 4225413 w 9046857"/>
              <a:gd name="connsiteY18" fmla="*/ 1990659 h 9829919"/>
              <a:gd name="connsiteX19" fmla="*/ 4388953 w 9046857"/>
              <a:gd name="connsiteY19" fmla="*/ 1894482 h 9829919"/>
              <a:gd name="connsiteX20" fmla="*/ 4518840 w 9046857"/>
              <a:gd name="connsiteY20" fmla="*/ 1626050 h 9829919"/>
              <a:gd name="connsiteX21" fmla="*/ 4318720 w 9046857"/>
              <a:gd name="connsiteY21" fmla="*/ 1206393 h 9829919"/>
              <a:gd name="connsiteX22" fmla="*/ 4301403 w 9046857"/>
              <a:gd name="connsiteY22" fmla="*/ 956207 h 9829919"/>
              <a:gd name="connsiteX23" fmla="*/ 4311981 w 9046857"/>
              <a:gd name="connsiteY23" fmla="*/ 625306 h 9829919"/>
              <a:gd name="connsiteX24" fmla="*/ 4403417 w 9046857"/>
              <a:gd name="connsiteY24" fmla="*/ 345123 h 9829919"/>
              <a:gd name="connsiteX25" fmla="*/ 4716056 w 9046857"/>
              <a:gd name="connsiteY25" fmla="*/ 79783 h 9829919"/>
              <a:gd name="connsiteX26" fmla="*/ 5156514 w 9046857"/>
              <a:gd name="connsiteY26" fmla="*/ 0 h 9829919"/>
              <a:gd name="connsiteX27" fmla="*/ 5599813 w 9046857"/>
              <a:gd name="connsiteY27" fmla="*/ 1042564 h 9829919"/>
              <a:gd name="connsiteX28" fmla="*/ 5903535 w 9046857"/>
              <a:gd name="connsiteY28" fmla="*/ 1865796 h 9829919"/>
              <a:gd name="connsiteX29" fmla="*/ 6299274 w 9046857"/>
              <a:gd name="connsiteY29" fmla="*/ 2724557 h 9829919"/>
              <a:gd name="connsiteX30" fmla="*/ 6688043 w 9046857"/>
              <a:gd name="connsiteY30" fmla="*/ 3318929 h 9829919"/>
              <a:gd name="connsiteX31" fmla="*/ 7057911 w 9046857"/>
              <a:gd name="connsiteY31" fmla="*/ 3757309 h 9829919"/>
              <a:gd name="connsiteX32" fmla="*/ 7534563 w 9046857"/>
              <a:gd name="connsiteY32" fmla="*/ 4207709 h 9829919"/>
              <a:gd name="connsiteX33" fmla="*/ 7995338 w 9046857"/>
              <a:gd name="connsiteY33" fmla="*/ 4447177 h 9829919"/>
              <a:gd name="connsiteX34" fmla="*/ 8450049 w 9046857"/>
              <a:gd name="connsiteY34" fmla="*/ 4607012 h 9829919"/>
              <a:gd name="connsiteX35" fmla="*/ 8592215 w 9046857"/>
              <a:gd name="connsiteY35" fmla="*/ 4585454 h 9829919"/>
              <a:gd name="connsiteX36" fmla="*/ 8923707 w 9046857"/>
              <a:gd name="connsiteY36" fmla="*/ 4541198 h 9829919"/>
              <a:gd name="connsiteX37" fmla="*/ 8828975 w 9046857"/>
              <a:gd name="connsiteY37" fmla="*/ 4813858 h 9829919"/>
              <a:gd name="connsiteX38" fmla="*/ 9046857 w 9046857"/>
              <a:gd name="connsiteY38" fmla="*/ 4870270 h 9829919"/>
              <a:gd name="connsiteX39" fmla="*/ 5962964 w 9046857"/>
              <a:gd name="connsiteY39" fmla="*/ 7916260 h 9829919"/>
              <a:gd name="connsiteX40" fmla="*/ 4902225 w 9046857"/>
              <a:gd name="connsiteY40" fmla="*/ 8276678 h 9829919"/>
              <a:gd name="connsiteX41" fmla="*/ 4768009 w 9046857"/>
              <a:gd name="connsiteY41" fmla="*/ 7872964 h 9829919"/>
              <a:gd name="connsiteX42" fmla="*/ 3941533 w 9046857"/>
              <a:gd name="connsiteY42" fmla="*/ 8131810 h 9829919"/>
              <a:gd name="connsiteX43" fmla="*/ 4127224 w 9046857"/>
              <a:gd name="connsiteY43" fmla="*/ 8684136 h 9829919"/>
              <a:gd name="connsiteX44" fmla="*/ 3850145 w 9046857"/>
              <a:gd name="connsiteY44" fmla="*/ 8799487 h 9829919"/>
              <a:gd name="connsiteX45" fmla="*/ 3910759 w 9046857"/>
              <a:gd name="connsiteY45" fmla="*/ 8912055 h 9829919"/>
              <a:gd name="connsiteX46" fmla="*/ 4006009 w 9046857"/>
              <a:gd name="connsiteY46" fmla="*/ 8851442 h 9829919"/>
              <a:gd name="connsiteX47" fmla="*/ 4153213 w 9046857"/>
              <a:gd name="connsiteY47" fmla="*/ 9319032 h 9829919"/>
              <a:gd name="connsiteX48" fmla="*/ 3183395 w 9046857"/>
              <a:gd name="connsiteY48" fmla="*/ 9500873 h 9829919"/>
              <a:gd name="connsiteX49" fmla="*/ 2152963 w 9046857"/>
              <a:gd name="connsiteY49" fmla="*/ 9829919 h 9829919"/>
              <a:gd name="connsiteX50" fmla="*/ 1235100 w 9046857"/>
              <a:gd name="connsiteY50" fmla="*/ 7067669 h 9829919"/>
              <a:gd name="connsiteX51" fmla="*/ 527221 w 9046857"/>
              <a:gd name="connsiteY51"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5962964 w 9132115"/>
              <a:gd name="connsiteY39" fmla="*/ 7916260 h 9829919"/>
              <a:gd name="connsiteX40" fmla="*/ 4902225 w 9132115"/>
              <a:gd name="connsiteY40" fmla="*/ 8276678 h 9829919"/>
              <a:gd name="connsiteX41" fmla="*/ 4768009 w 9132115"/>
              <a:gd name="connsiteY41" fmla="*/ 7872964 h 9829919"/>
              <a:gd name="connsiteX42" fmla="*/ 3941533 w 9132115"/>
              <a:gd name="connsiteY42" fmla="*/ 8131810 h 9829919"/>
              <a:gd name="connsiteX43" fmla="*/ 4127224 w 9132115"/>
              <a:gd name="connsiteY43" fmla="*/ 8684136 h 9829919"/>
              <a:gd name="connsiteX44" fmla="*/ 3850145 w 9132115"/>
              <a:gd name="connsiteY44" fmla="*/ 8799487 h 9829919"/>
              <a:gd name="connsiteX45" fmla="*/ 3910759 w 9132115"/>
              <a:gd name="connsiteY45" fmla="*/ 8912055 h 9829919"/>
              <a:gd name="connsiteX46" fmla="*/ 4006009 w 9132115"/>
              <a:gd name="connsiteY46" fmla="*/ 8851442 h 9829919"/>
              <a:gd name="connsiteX47" fmla="*/ 4153213 w 9132115"/>
              <a:gd name="connsiteY47" fmla="*/ 9319032 h 9829919"/>
              <a:gd name="connsiteX48" fmla="*/ 3183395 w 9132115"/>
              <a:gd name="connsiteY48" fmla="*/ 9500873 h 9829919"/>
              <a:gd name="connsiteX49" fmla="*/ 2152963 w 9132115"/>
              <a:gd name="connsiteY49" fmla="*/ 9829919 h 9829919"/>
              <a:gd name="connsiteX50" fmla="*/ 1235100 w 9132115"/>
              <a:gd name="connsiteY50" fmla="*/ 7067669 h 9829919"/>
              <a:gd name="connsiteX51" fmla="*/ 527221 w 9132115"/>
              <a:gd name="connsiteY51" fmla="*/ 4939662 h 9829919"/>
              <a:gd name="connsiteX0" fmla="*/ 527221 w 9151723"/>
              <a:gd name="connsiteY0" fmla="*/ 4939662 h 9829919"/>
              <a:gd name="connsiteX1" fmla="*/ 244426 w 9151723"/>
              <a:gd name="connsiteY1" fmla="*/ 4064352 h 9829919"/>
              <a:gd name="connsiteX2" fmla="*/ 138309 w 9151723"/>
              <a:gd name="connsiteY2" fmla="*/ 3970963 h 9829919"/>
              <a:gd name="connsiteX3" fmla="*/ 0 w 9151723"/>
              <a:gd name="connsiteY3" fmla="*/ 3218394 h 9829919"/>
              <a:gd name="connsiteX4" fmla="*/ 301862 w 9151723"/>
              <a:gd name="connsiteY4" fmla="*/ 2992331 h 9829919"/>
              <a:gd name="connsiteX5" fmla="*/ 548177 w 9151723"/>
              <a:gd name="connsiteY5" fmla="*/ 2849764 h 9829919"/>
              <a:gd name="connsiteX6" fmla="*/ 629948 w 9151723"/>
              <a:gd name="connsiteY6" fmla="*/ 2626483 h 9829919"/>
              <a:gd name="connsiteX7" fmla="*/ 647264 w 9151723"/>
              <a:gd name="connsiteY7" fmla="*/ 2129205 h 9829919"/>
              <a:gd name="connsiteX8" fmla="*/ 1205285 w 9151723"/>
              <a:gd name="connsiteY8" fmla="*/ 1788717 h 9829919"/>
              <a:gd name="connsiteX9" fmla="*/ 1390028 w 9151723"/>
              <a:gd name="connsiteY9" fmla="*/ 1762740 h 9829919"/>
              <a:gd name="connsiteX10" fmla="*/ 1521834 w 9151723"/>
              <a:gd name="connsiteY10" fmla="*/ 1260396 h 9829919"/>
              <a:gd name="connsiteX11" fmla="*/ 1673783 w 9151723"/>
              <a:gd name="connsiteY11" fmla="*/ 1133210 h 9829919"/>
              <a:gd name="connsiteX12" fmla="*/ 1969281 w 9151723"/>
              <a:gd name="connsiteY12" fmla="*/ 1077850 h 9829919"/>
              <a:gd name="connsiteX13" fmla="*/ 2305049 w 9151723"/>
              <a:gd name="connsiteY13" fmla="*/ 1127781 h 9829919"/>
              <a:gd name="connsiteX14" fmla="*/ 2520919 w 9151723"/>
              <a:gd name="connsiteY14" fmla="*/ 1132668 h 9829919"/>
              <a:gd name="connsiteX15" fmla="*/ 3168956 w 9151723"/>
              <a:gd name="connsiteY15" fmla="*/ 1814695 h 9829919"/>
              <a:gd name="connsiteX16" fmla="*/ 3711602 w 9151723"/>
              <a:gd name="connsiteY16" fmla="*/ 1891699 h 9829919"/>
              <a:gd name="connsiteX17" fmla="*/ 4008936 w 9151723"/>
              <a:gd name="connsiteY17" fmla="*/ 1966847 h 9829919"/>
              <a:gd name="connsiteX18" fmla="*/ 4225413 w 9151723"/>
              <a:gd name="connsiteY18" fmla="*/ 1990659 h 9829919"/>
              <a:gd name="connsiteX19" fmla="*/ 4388953 w 9151723"/>
              <a:gd name="connsiteY19" fmla="*/ 1894482 h 9829919"/>
              <a:gd name="connsiteX20" fmla="*/ 4518840 w 9151723"/>
              <a:gd name="connsiteY20" fmla="*/ 1626050 h 9829919"/>
              <a:gd name="connsiteX21" fmla="*/ 4318720 w 9151723"/>
              <a:gd name="connsiteY21" fmla="*/ 1206393 h 9829919"/>
              <a:gd name="connsiteX22" fmla="*/ 4301403 w 9151723"/>
              <a:gd name="connsiteY22" fmla="*/ 956207 h 9829919"/>
              <a:gd name="connsiteX23" fmla="*/ 4311981 w 9151723"/>
              <a:gd name="connsiteY23" fmla="*/ 625306 h 9829919"/>
              <a:gd name="connsiteX24" fmla="*/ 4403417 w 9151723"/>
              <a:gd name="connsiteY24" fmla="*/ 345123 h 9829919"/>
              <a:gd name="connsiteX25" fmla="*/ 4716056 w 9151723"/>
              <a:gd name="connsiteY25" fmla="*/ 79783 h 9829919"/>
              <a:gd name="connsiteX26" fmla="*/ 5156514 w 9151723"/>
              <a:gd name="connsiteY26" fmla="*/ 0 h 9829919"/>
              <a:gd name="connsiteX27" fmla="*/ 5599813 w 9151723"/>
              <a:gd name="connsiteY27" fmla="*/ 1042564 h 9829919"/>
              <a:gd name="connsiteX28" fmla="*/ 5903535 w 9151723"/>
              <a:gd name="connsiteY28" fmla="*/ 1865796 h 9829919"/>
              <a:gd name="connsiteX29" fmla="*/ 6299274 w 9151723"/>
              <a:gd name="connsiteY29" fmla="*/ 2724557 h 9829919"/>
              <a:gd name="connsiteX30" fmla="*/ 6688043 w 9151723"/>
              <a:gd name="connsiteY30" fmla="*/ 3318929 h 9829919"/>
              <a:gd name="connsiteX31" fmla="*/ 7057911 w 9151723"/>
              <a:gd name="connsiteY31" fmla="*/ 3757309 h 9829919"/>
              <a:gd name="connsiteX32" fmla="*/ 7534563 w 9151723"/>
              <a:gd name="connsiteY32" fmla="*/ 4207709 h 9829919"/>
              <a:gd name="connsiteX33" fmla="*/ 7995338 w 9151723"/>
              <a:gd name="connsiteY33" fmla="*/ 4447177 h 9829919"/>
              <a:gd name="connsiteX34" fmla="*/ 8450049 w 9151723"/>
              <a:gd name="connsiteY34" fmla="*/ 4607012 h 9829919"/>
              <a:gd name="connsiteX35" fmla="*/ 8592215 w 9151723"/>
              <a:gd name="connsiteY35" fmla="*/ 4585454 h 9829919"/>
              <a:gd name="connsiteX36" fmla="*/ 8923707 w 9151723"/>
              <a:gd name="connsiteY36" fmla="*/ 4541198 h 9829919"/>
              <a:gd name="connsiteX37" fmla="*/ 8828975 w 9151723"/>
              <a:gd name="connsiteY37" fmla="*/ 4813858 h 9829919"/>
              <a:gd name="connsiteX38" fmla="*/ 9132115 w 9151723"/>
              <a:gd name="connsiteY38" fmla="*/ 4757445 h 9829919"/>
              <a:gd name="connsiteX39" fmla="*/ 8961597 w 9151723"/>
              <a:gd name="connsiteY39" fmla="*/ 5396785 h 9829919"/>
              <a:gd name="connsiteX40" fmla="*/ 5962964 w 9151723"/>
              <a:gd name="connsiteY40" fmla="*/ 7916260 h 9829919"/>
              <a:gd name="connsiteX41" fmla="*/ 4902225 w 9151723"/>
              <a:gd name="connsiteY41" fmla="*/ 8276678 h 9829919"/>
              <a:gd name="connsiteX42" fmla="*/ 4768009 w 9151723"/>
              <a:gd name="connsiteY42" fmla="*/ 7872964 h 9829919"/>
              <a:gd name="connsiteX43" fmla="*/ 3941533 w 9151723"/>
              <a:gd name="connsiteY43" fmla="*/ 8131810 h 9829919"/>
              <a:gd name="connsiteX44" fmla="*/ 4127224 w 9151723"/>
              <a:gd name="connsiteY44" fmla="*/ 8684136 h 9829919"/>
              <a:gd name="connsiteX45" fmla="*/ 3850145 w 9151723"/>
              <a:gd name="connsiteY45" fmla="*/ 8799487 h 9829919"/>
              <a:gd name="connsiteX46" fmla="*/ 3910759 w 9151723"/>
              <a:gd name="connsiteY46" fmla="*/ 8912055 h 9829919"/>
              <a:gd name="connsiteX47" fmla="*/ 4006009 w 9151723"/>
              <a:gd name="connsiteY47" fmla="*/ 8851442 h 9829919"/>
              <a:gd name="connsiteX48" fmla="*/ 4153213 w 9151723"/>
              <a:gd name="connsiteY48" fmla="*/ 9319032 h 9829919"/>
              <a:gd name="connsiteX49" fmla="*/ 3183395 w 9151723"/>
              <a:gd name="connsiteY49" fmla="*/ 9500873 h 9829919"/>
              <a:gd name="connsiteX50" fmla="*/ 2152963 w 9151723"/>
              <a:gd name="connsiteY50" fmla="*/ 9829919 h 9829919"/>
              <a:gd name="connsiteX51" fmla="*/ 1235100 w 9151723"/>
              <a:gd name="connsiteY51" fmla="*/ 7067669 h 9829919"/>
              <a:gd name="connsiteX52" fmla="*/ 527221 w 9151723"/>
              <a:gd name="connsiteY52" fmla="*/ 4939662 h 9829919"/>
              <a:gd name="connsiteX0" fmla="*/ 527221 w 9132115"/>
              <a:gd name="connsiteY0" fmla="*/ 4939662 h 9829919"/>
              <a:gd name="connsiteX1" fmla="*/ 244426 w 9132115"/>
              <a:gd name="connsiteY1" fmla="*/ 4064352 h 9829919"/>
              <a:gd name="connsiteX2" fmla="*/ 138309 w 9132115"/>
              <a:gd name="connsiteY2" fmla="*/ 3970963 h 9829919"/>
              <a:gd name="connsiteX3" fmla="*/ 0 w 9132115"/>
              <a:gd name="connsiteY3" fmla="*/ 3218394 h 9829919"/>
              <a:gd name="connsiteX4" fmla="*/ 301862 w 9132115"/>
              <a:gd name="connsiteY4" fmla="*/ 2992331 h 9829919"/>
              <a:gd name="connsiteX5" fmla="*/ 548177 w 9132115"/>
              <a:gd name="connsiteY5" fmla="*/ 2849764 h 9829919"/>
              <a:gd name="connsiteX6" fmla="*/ 629948 w 9132115"/>
              <a:gd name="connsiteY6" fmla="*/ 2626483 h 9829919"/>
              <a:gd name="connsiteX7" fmla="*/ 647264 w 9132115"/>
              <a:gd name="connsiteY7" fmla="*/ 2129205 h 9829919"/>
              <a:gd name="connsiteX8" fmla="*/ 1205285 w 9132115"/>
              <a:gd name="connsiteY8" fmla="*/ 1788717 h 9829919"/>
              <a:gd name="connsiteX9" fmla="*/ 1390028 w 9132115"/>
              <a:gd name="connsiteY9" fmla="*/ 1762740 h 9829919"/>
              <a:gd name="connsiteX10" fmla="*/ 1521834 w 9132115"/>
              <a:gd name="connsiteY10" fmla="*/ 1260396 h 9829919"/>
              <a:gd name="connsiteX11" fmla="*/ 1673783 w 9132115"/>
              <a:gd name="connsiteY11" fmla="*/ 1133210 h 9829919"/>
              <a:gd name="connsiteX12" fmla="*/ 1969281 w 9132115"/>
              <a:gd name="connsiteY12" fmla="*/ 1077850 h 9829919"/>
              <a:gd name="connsiteX13" fmla="*/ 2305049 w 9132115"/>
              <a:gd name="connsiteY13" fmla="*/ 1127781 h 9829919"/>
              <a:gd name="connsiteX14" fmla="*/ 2520919 w 9132115"/>
              <a:gd name="connsiteY14" fmla="*/ 1132668 h 9829919"/>
              <a:gd name="connsiteX15" fmla="*/ 3168956 w 9132115"/>
              <a:gd name="connsiteY15" fmla="*/ 1814695 h 9829919"/>
              <a:gd name="connsiteX16" fmla="*/ 3711602 w 9132115"/>
              <a:gd name="connsiteY16" fmla="*/ 1891699 h 9829919"/>
              <a:gd name="connsiteX17" fmla="*/ 4008936 w 9132115"/>
              <a:gd name="connsiteY17" fmla="*/ 1966847 h 9829919"/>
              <a:gd name="connsiteX18" fmla="*/ 4225413 w 9132115"/>
              <a:gd name="connsiteY18" fmla="*/ 1990659 h 9829919"/>
              <a:gd name="connsiteX19" fmla="*/ 4388953 w 9132115"/>
              <a:gd name="connsiteY19" fmla="*/ 1894482 h 9829919"/>
              <a:gd name="connsiteX20" fmla="*/ 4518840 w 9132115"/>
              <a:gd name="connsiteY20" fmla="*/ 1626050 h 9829919"/>
              <a:gd name="connsiteX21" fmla="*/ 4318720 w 9132115"/>
              <a:gd name="connsiteY21" fmla="*/ 1206393 h 9829919"/>
              <a:gd name="connsiteX22" fmla="*/ 4301403 w 9132115"/>
              <a:gd name="connsiteY22" fmla="*/ 956207 h 9829919"/>
              <a:gd name="connsiteX23" fmla="*/ 4311981 w 9132115"/>
              <a:gd name="connsiteY23" fmla="*/ 625306 h 9829919"/>
              <a:gd name="connsiteX24" fmla="*/ 4403417 w 9132115"/>
              <a:gd name="connsiteY24" fmla="*/ 345123 h 9829919"/>
              <a:gd name="connsiteX25" fmla="*/ 4716056 w 9132115"/>
              <a:gd name="connsiteY25" fmla="*/ 79783 h 9829919"/>
              <a:gd name="connsiteX26" fmla="*/ 5156514 w 9132115"/>
              <a:gd name="connsiteY26" fmla="*/ 0 h 9829919"/>
              <a:gd name="connsiteX27" fmla="*/ 5599813 w 9132115"/>
              <a:gd name="connsiteY27" fmla="*/ 1042564 h 9829919"/>
              <a:gd name="connsiteX28" fmla="*/ 5903535 w 9132115"/>
              <a:gd name="connsiteY28" fmla="*/ 1865796 h 9829919"/>
              <a:gd name="connsiteX29" fmla="*/ 6299274 w 9132115"/>
              <a:gd name="connsiteY29" fmla="*/ 2724557 h 9829919"/>
              <a:gd name="connsiteX30" fmla="*/ 6688043 w 9132115"/>
              <a:gd name="connsiteY30" fmla="*/ 3318929 h 9829919"/>
              <a:gd name="connsiteX31" fmla="*/ 7057911 w 9132115"/>
              <a:gd name="connsiteY31" fmla="*/ 3757309 h 9829919"/>
              <a:gd name="connsiteX32" fmla="*/ 7534563 w 9132115"/>
              <a:gd name="connsiteY32" fmla="*/ 4207709 h 9829919"/>
              <a:gd name="connsiteX33" fmla="*/ 7995338 w 9132115"/>
              <a:gd name="connsiteY33" fmla="*/ 4447177 h 9829919"/>
              <a:gd name="connsiteX34" fmla="*/ 8450049 w 9132115"/>
              <a:gd name="connsiteY34" fmla="*/ 4607012 h 9829919"/>
              <a:gd name="connsiteX35" fmla="*/ 8592215 w 9132115"/>
              <a:gd name="connsiteY35" fmla="*/ 4585454 h 9829919"/>
              <a:gd name="connsiteX36" fmla="*/ 8923707 w 9132115"/>
              <a:gd name="connsiteY36" fmla="*/ 4541198 h 9829919"/>
              <a:gd name="connsiteX37" fmla="*/ 8828975 w 9132115"/>
              <a:gd name="connsiteY37" fmla="*/ 4813858 h 9829919"/>
              <a:gd name="connsiteX38" fmla="*/ 9132115 w 9132115"/>
              <a:gd name="connsiteY38" fmla="*/ 4757445 h 9829919"/>
              <a:gd name="connsiteX39" fmla="*/ 8961597 w 9132115"/>
              <a:gd name="connsiteY39" fmla="*/ 5396785 h 9829919"/>
              <a:gd name="connsiteX40" fmla="*/ 5962964 w 9132115"/>
              <a:gd name="connsiteY40" fmla="*/ 7916260 h 9829919"/>
              <a:gd name="connsiteX41" fmla="*/ 4902225 w 9132115"/>
              <a:gd name="connsiteY41" fmla="*/ 8276678 h 9829919"/>
              <a:gd name="connsiteX42" fmla="*/ 4768009 w 9132115"/>
              <a:gd name="connsiteY42" fmla="*/ 7872964 h 9829919"/>
              <a:gd name="connsiteX43" fmla="*/ 3941533 w 9132115"/>
              <a:gd name="connsiteY43" fmla="*/ 8131810 h 9829919"/>
              <a:gd name="connsiteX44" fmla="*/ 4127224 w 9132115"/>
              <a:gd name="connsiteY44" fmla="*/ 8684136 h 9829919"/>
              <a:gd name="connsiteX45" fmla="*/ 3850145 w 9132115"/>
              <a:gd name="connsiteY45" fmla="*/ 8799487 h 9829919"/>
              <a:gd name="connsiteX46" fmla="*/ 3910759 w 9132115"/>
              <a:gd name="connsiteY46" fmla="*/ 8912055 h 9829919"/>
              <a:gd name="connsiteX47" fmla="*/ 4006009 w 9132115"/>
              <a:gd name="connsiteY47" fmla="*/ 8851442 h 9829919"/>
              <a:gd name="connsiteX48" fmla="*/ 4153213 w 9132115"/>
              <a:gd name="connsiteY48" fmla="*/ 9319032 h 9829919"/>
              <a:gd name="connsiteX49" fmla="*/ 3183395 w 9132115"/>
              <a:gd name="connsiteY49" fmla="*/ 9500873 h 9829919"/>
              <a:gd name="connsiteX50" fmla="*/ 2152963 w 9132115"/>
              <a:gd name="connsiteY50" fmla="*/ 9829919 h 9829919"/>
              <a:gd name="connsiteX51" fmla="*/ 1235100 w 9132115"/>
              <a:gd name="connsiteY51" fmla="*/ 7067669 h 9829919"/>
              <a:gd name="connsiteX52" fmla="*/ 527221 w 9132115"/>
              <a:gd name="connsiteY52" fmla="*/ 4939662 h 9829919"/>
              <a:gd name="connsiteX0" fmla="*/ 527221 w 9065803"/>
              <a:gd name="connsiteY0" fmla="*/ 4939662 h 9829919"/>
              <a:gd name="connsiteX1" fmla="*/ 244426 w 9065803"/>
              <a:gd name="connsiteY1" fmla="*/ 4064352 h 9829919"/>
              <a:gd name="connsiteX2" fmla="*/ 138309 w 9065803"/>
              <a:gd name="connsiteY2" fmla="*/ 3970963 h 9829919"/>
              <a:gd name="connsiteX3" fmla="*/ 0 w 9065803"/>
              <a:gd name="connsiteY3" fmla="*/ 3218394 h 9829919"/>
              <a:gd name="connsiteX4" fmla="*/ 301862 w 9065803"/>
              <a:gd name="connsiteY4" fmla="*/ 2992331 h 9829919"/>
              <a:gd name="connsiteX5" fmla="*/ 548177 w 9065803"/>
              <a:gd name="connsiteY5" fmla="*/ 2849764 h 9829919"/>
              <a:gd name="connsiteX6" fmla="*/ 629948 w 9065803"/>
              <a:gd name="connsiteY6" fmla="*/ 2626483 h 9829919"/>
              <a:gd name="connsiteX7" fmla="*/ 647264 w 9065803"/>
              <a:gd name="connsiteY7" fmla="*/ 2129205 h 9829919"/>
              <a:gd name="connsiteX8" fmla="*/ 1205285 w 9065803"/>
              <a:gd name="connsiteY8" fmla="*/ 1788717 h 9829919"/>
              <a:gd name="connsiteX9" fmla="*/ 1390028 w 9065803"/>
              <a:gd name="connsiteY9" fmla="*/ 1762740 h 9829919"/>
              <a:gd name="connsiteX10" fmla="*/ 1521834 w 9065803"/>
              <a:gd name="connsiteY10" fmla="*/ 1260396 h 9829919"/>
              <a:gd name="connsiteX11" fmla="*/ 1673783 w 9065803"/>
              <a:gd name="connsiteY11" fmla="*/ 1133210 h 9829919"/>
              <a:gd name="connsiteX12" fmla="*/ 1969281 w 9065803"/>
              <a:gd name="connsiteY12" fmla="*/ 1077850 h 9829919"/>
              <a:gd name="connsiteX13" fmla="*/ 2305049 w 9065803"/>
              <a:gd name="connsiteY13" fmla="*/ 1127781 h 9829919"/>
              <a:gd name="connsiteX14" fmla="*/ 2520919 w 9065803"/>
              <a:gd name="connsiteY14" fmla="*/ 1132668 h 9829919"/>
              <a:gd name="connsiteX15" fmla="*/ 3168956 w 9065803"/>
              <a:gd name="connsiteY15" fmla="*/ 1814695 h 9829919"/>
              <a:gd name="connsiteX16" fmla="*/ 3711602 w 9065803"/>
              <a:gd name="connsiteY16" fmla="*/ 1891699 h 9829919"/>
              <a:gd name="connsiteX17" fmla="*/ 4008936 w 9065803"/>
              <a:gd name="connsiteY17" fmla="*/ 1966847 h 9829919"/>
              <a:gd name="connsiteX18" fmla="*/ 4225413 w 9065803"/>
              <a:gd name="connsiteY18" fmla="*/ 1990659 h 9829919"/>
              <a:gd name="connsiteX19" fmla="*/ 4388953 w 9065803"/>
              <a:gd name="connsiteY19" fmla="*/ 1894482 h 9829919"/>
              <a:gd name="connsiteX20" fmla="*/ 4518840 w 9065803"/>
              <a:gd name="connsiteY20" fmla="*/ 1626050 h 9829919"/>
              <a:gd name="connsiteX21" fmla="*/ 4318720 w 9065803"/>
              <a:gd name="connsiteY21" fmla="*/ 1206393 h 9829919"/>
              <a:gd name="connsiteX22" fmla="*/ 4301403 w 9065803"/>
              <a:gd name="connsiteY22" fmla="*/ 956207 h 9829919"/>
              <a:gd name="connsiteX23" fmla="*/ 4311981 w 9065803"/>
              <a:gd name="connsiteY23" fmla="*/ 625306 h 9829919"/>
              <a:gd name="connsiteX24" fmla="*/ 4403417 w 9065803"/>
              <a:gd name="connsiteY24" fmla="*/ 345123 h 9829919"/>
              <a:gd name="connsiteX25" fmla="*/ 4716056 w 9065803"/>
              <a:gd name="connsiteY25" fmla="*/ 79783 h 9829919"/>
              <a:gd name="connsiteX26" fmla="*/ 5156514 w 9065803"/>
              <a:gd name="connsiteY26" fmla="*/ 0 h 9829919"/>
              <a:gd name="connsiteX27" fmla="*/ 5599813 w 9065803"/>
              <a:gd name="connsiteY27" fmla="*/ 1042564 h 9829919"/>
              <a:gd name="connsiteX28" fmla="*/ 5903535 w 9065803"/>
              <a:gd name="connsiteY28" fmla="*/ 1865796 h 9829919"/>
              <a:gd name="connsiteX29" fmla="*/ 6299274 w 9065803"/>
              <a:gd name="connsiteY29" fmla="*/ 2724557 h 9829919"/>
              <a:gd name="connsiteX30" fmla="*/ 6688043 w 9065803"/>
              <a:gd name="connsiteY30" fmla="*/ 3318929 h 9829919"/>
              <a:gd name="connsiteX31" fmla="*/ 7057911 w 9065803"/>
              <a:gd name="connsiteY31" fmla="*/ 3757309 h 9829919"/>
              <a:gd name="connsiteX32" fmla="*/ 7534563 w 9065803"/>
              <a:gd name="connsiteY32" fmla="*/ 4207709 h 9829919"/>
              <a:gd name="connsiteX33" fmla="*/ 7995338 w 9065803"/>
              <a:gd name="connsiteY33" fmla="*/ 4447177 h 9829919"/>
              <a:gd name="connsiteX34" fmla="*/ 8450049 w 9065803"/>
              <a:gd name="connsiteY34" fmla="*/ 4607012 h 9829919"/>
              <a:gd name="connsiteX35" fmla="*/ 8592215 w 9065803"/>
              <a:gd name="connsiteY35" fmla="*/ 4585454 h 9829919"/>
              <a:gd name="connsiteX36" fmla="*/ 8923707 w 9065803"/>
              <a:gd name="connsiteY36" fmla="*/ 4541198 h 9829919"/>
              <a:gd name="connsiteX37" fmla="*/ 8828975 w 9065803"/>
              <a:gd name="connsiteY37" fmla="*/ 4813858 h 9829919"/>
              <a:gd name="connsiteX38" fmla="*/ 9065803 w 9065803"/>
              <a:gd name="connsiteY38" fmla="*/ 4851466 h 9829919"/>
              <a:gd name="connsiteX39" fmla="*/ 8961597 w 9065803"/>
              <a:gd name="connsiteY39" fmla="*/ 5396785 h 9829919"/>
              <a:gd name="connsiteX40" fmla="*/ 5962964 w 9065803"/>
              <a:gd name="connsiteY40" fmla="*/ 7916260 h 9829919"/>
              <a:gd name="connsiteX41" fmla="*/ 4902225 w 9065803"/>
              <a:gd name="connsiteY41" fmla="*/ 8276678 h 9829919"/>
              <a:gd name="connsiteX42" fmla="*/ 4768009 w 9065803"/>
              <a:gd name="connsiteY42" fmla="*/ 7872964 h 9829919"/>
              <a:gd name="connsiteX43" fmla="*/ 3941533 w 9065803"/>
              <a:gd name="connsiteY43" fmla="*/ 8131810 h 9829919"/>
              <a:gd name="connsiteX44" fmla="*/ 4127224 w 9065803"/>
              <a:gd name="connsiteY44" fmla="*/ 8684136 h 9829919"/>
              <a:gd name="connsiteX45" fmla="*/ 3850145 w 9065803"/>
              <a:gd name="connsiteY45" fmla="*/ 8799487 h 9829919"/>
              <a:gd name="connsiteX46" fmla="*/ 3910759 w 9065803"/>
              <a:gd name="connsiteY46" fmla="*/ 8912055 h 9829919"/>
              <a:gd name="connsiteX47" fmla="*/ 4006009 w 9065803"/>
              <a:gd name="connsiteY47" fmla="*/ 8851442 h 9829919"/>
              <a:gd name="connsiteX48" fmla="*/ 4153213 w 9065803"/>
              <a:gd name="connsiteY48" fmla="*/ 9319032 h 9829919"/>
              <a:gd name="connsiteX49" fmla="*/ 3183395 w 9065803"/>
              <a:gd name="connsiteY49" fmla="*/ 9500873 h 9829919"/>
              <a:gd name="connsiteX50" fmla="*/ 2152963 w 9065803"/>
              <a:gd name="connsiteY50" fmla="*/ 9829919 h 9829919"/>
              <a:gd name="connsiteX51" fmla="*/ 1235100 w 9065803"/>
              <a:gd name="connsiteY51" fmla="*/ 7067669 h 9829919"/>
              <a:gd name="connsiteX52" fmla="*/ 527221 w 9065803"/>
              <a:gd name="connsiteY52" fmla="*/ 4939662 h 9829919"/>
              <a:gd name="connsiteX0" fmla="*/ 527221 w 11169617"/>
              <a:gd name="connsiteY0" fmla="*/ 4939662 h 9829919"/>
              <a:gd name="connsiteX1" fmla="*/ 244426 w 11169617"/>
              <a:gd name="connsiteY1" fmla="*/ 4064352 h 9829919"/>
              <a:gd name="connsiteX2" fmla="*/ 138309 w 11169617"/>
              <a:gd name="connsiteY2" fmla="*/ 3970963 h 9829919"/>
              <a:gd name="connsiteX3" fmla="*/ 0 w 11169617"/>
              <a:gd name="connsiteY3" fmla="*/ 3218394 h 9829919"/>
              <a:gd name="connsiteX4" fmla="*/ 301862 w 11169617"/>
              <a:gd name="connsiteY4" fmla="*/ 2992331 h 9829919"/>
              <a:gd name="connsiteX5" fmla="*/ 548177 w 11169617"/>
              <a:gd name="connsiteY5" fmla="*/ 2849764 h 9829919"/>
              <a:gd name="connsiteX6" fmla="*/ 629948 w 11169617"/>
              <a:gd name="connsiteY6" fmla="*/ 2626483 h 9829919"/>
              <a:gd name="connsiteX7" fmla="*/ 647264 w 11169617"/>
              <a:gd name="connsiteY7" fmla="*/ 2129205 h 9829919"/>
              <a:gd name="connsiteX8" fmla="*/ 1205285 w 11169617"/>
              <a:gd name="connsiteY8" fmla="*/ 1788717 h 9829919"/>
              <a:gd name="connsiteX9" fmla="*/ 1390028 w 11169617"/>
              <a:gd name="connsiteY9" fmla="*/ 1762740 h 9829919"/>
              <a:gd name="connsiteX10" fmla="*/ 1521834 w 11169617"/>
              <a:gd name="connsiteY10" fmla="*/ 1260396 h 9829919"/>
              <a:gd name="connsiteX11" fmla="*/ 1673783 w 11169617"/>
              <a:gd name="connsiteY11" fmla="*/ 1133210 h 9829919"/>
              <a:gd name="connsiteX12" fmla="*/ 1969281 w 11169617"/>
              <a:gd name="connsiteY12" fmla="*/ 1077850 h 9829919"/>
              <a:gd name="connsiteX13" fmla="*/ 2305049 w 11169617"/>
              <a:gd name="connsiteY13" fmla="*/ 1127781 h 9829919"/>
              <a:gd name="connsiteX14" fmla="*/ 2520919 w 11169617"/>
              <a:gd name="connsiteY14" fmla="*/ 1132668 h 9829919"/>
              <a:gd name="connsiteX15" fmla="*/ 3168956 w 11169617"/>
              <a:gd name="connsiteY15" fmla="*/ 1814695 h 9829919"/>
              <a:gd name="connsiteX16" fmla="*/ 3711602 w 11169617"/>
              <a:gd name="connsiteY16" fmla="*/ 1891699 h 9829919"/>
              <a:gd name="connsiteX17" fmla="*/ 4008936 w 11169617"/>
              <a:gd name="connsiteY17" fmla="*/ 1966847 h 9829919"/>
              <a:gd name="connsiteX18" fmla="*/ 4225413 w 11169617"/>
              <a:gd name="connsiteY18" fmla="*/ 1990659 h 9829919"/>
              <a:gd name="connsiteX19" fmla="*/ 4388953 w 11169617"/>
              <a:gd name="connsiteY19" fmla="*/ 1894482 h 9829919"/>
              <a:gd name="connsiteX20" fmla="*/ 4518840 w 11169617"/>
              <a:gd name="connsiteY20" fmla="*/ 1626050 h 9829919"/>
              <a:gd name="connsiteX21" fmla="*/ 4318720 w 11169617"/>
              <a:gd name="connsiteY21" fmla="*/ 1206393 h 9829919"/>
              <a:gd name="connsiteX22" fmla="*/ 4301403 w 11169617"/>
              <a:gd name="connsiteY22" fmla="*/ 956207 h 9829919"/>
              <a:gd name="connsiteX23" fmla="*/ 4311981 w 11169617"/>
              <a:gd name="connsiteY23" fmla="*/ 625306 h 9829919"/>
              <a:gd name="connsiteX24" fmla="*/ 4403417 w 11169617"/>
              <a:gd name="connsiteY24" fmla="*/ 345123 h 9829919"/>
              <a:gd name="connsiteX25" fmla="*/ 4716056 w 11169617"/>
              <a:gd name="connsiteY25" fmla="*/ 79783 h 9829919"/>
              <a:gd name="connsiteX26" fmla="*/ 5156514 w 11169617"/>
              <a:gd name="connsiteY26" fmla="*/ 0 h 9829919"/>
              <a:gd name="connsiteX27" fmla="*/ 5599813 w 11169617"/>
              <a:gd name="connsiteY27" fmla="*/ 1042564 h 9829919"/>
              <a:gd name="connsiteX28" fmla="*/ 5903535 w 11169617"/>
              <a:gd name="connsiteY28" fmla="*/ 1865796 h 9829919"/>
              <a:gd name="connsiteX29" fmla="*/ 6299274 w 11169617"/>
              <a:gd name="connsiteY29" fmla="*/ 2724557 h 9829919"/>
              <a:gd name="connsiteX30" fmla="*/ 6688043 w 11169617"/>
              <a:gd name="connsiteY30" fmla="*/ 3318929 h 9829919"/>
              <a:gd name="connsiteX31" fmla="*/ 7057911 w 11169617"/>
              <a:gd name="connsiteY31" fmla="*/ 3757309 h 9829919"/>
              <a:gd name="connsiteX32" fmla="*/ 7534563 w 11169617"/>
              <a:gd name="connsiteY32" fmla="*/ 4207709 h 9829919"/>
              <a:gd name="connsiteX33" fmla="*/ 7995338 w 11169617"/>
              <a:gd name="connsiteY33" fmla="*/ 4447177 h 9829919"/>
              <a:gd name="connsiteX34" fmla="*/ 8450049 w 11169617"/>
              <a:gd name="connsiteY34" fmla="*/ 4607012 h 9829919"/>
              <a:gd name="connsiteX35" fmla="*/ 8592215 w 11169617"/>
              <a:gd name="connsiteY35" fmla="*/ 4585454 h 9829919"/>
              <a:gd name="connsiteX36" fmla="*/ 8923707 w 11169617"/>
              <a:gd name="connsiteY36" fmla="*/ 4541198 h 9829919"/>
              <a:gd name="connsiteX37" fmla="*/ 8828975 w 11169617"/>
              <a:gd name="connsiteY37" fmla="*/ 4813858 h 9829919"/>
              <a:gd name="connsiteX38" fmla="*/ 9065803 w 11169617"/>
              <a:gd name="connsiteY38" fmla="*/ 4851466 h 9829919"/>
              <a:gd name="connsiteX39" fmla="*/ 8961597 w 11169617"/>
              <a:gd name="connsiteY39" fmla="*/ 5396785 h 9829919"/>
              <a:gd name="connsiteX40" fmla="*/ 11140422 w 11169617"/>
              <a:gd name="connsiteY40" fmla="*/ 5725858 h 9829919"/>
              <a:gd name="connsiteX41" fmla="*/ 5962964 w 11169617"/>
              <a:gd name="connsiteY41" fmla="*/ 7916260 h 9829919"/>
              <a:gd name="connsiteX42" fmla="*/ 4902225 w 11169617"/>
              <a:gd name="connsiteY42" fmla="*/ 8276678 h 9829919"/>
              <a:gd name="connsiteX43" fmla="*/ 4768009 w 11169617"/>
              <a:gd name="connsiteY43" fmla="*/ 7872964 h 9829919"/>
              <a:gd name="connsiteX44" fmla="*/ 3941533 w 11169617"/>
              <a:gd name="connsiteY44" fmla="*/ 8131810 h 9829919"/>
              <a:gd name="connsiteX45" fmla="*/ 4127224 w 11169617"/>
              <a:gd name="connsiteY45" fmla="*/ 8684136 h 9829919"/>
              <a:gd name="connsiteX46" fmla="*/ 3850145 w 11169617"/>
              <a:gd name="connsiteY46" fmla="*/ 8799487 h 9829919"/>
              <a:gd name="connsiteX47" fmla="*/ 3910759 w 11169617"/>
              <a:gd name="connsiteY47" fmla="*/ 8912055 h 9829919"/>
              <a:gd name="connsiteX48" fmla="*/ 4006009 w 11169617"/>
              <a:gd name="connsiteY48" fmla="*/ 8851442 h 9829919"/>
              <a:gd name="connsiteX49" fmla="*/ 4153213 w 11169617"/>
              <a:gd name="connsiteY49" fmla="*/ 9319032 h 9829919"/>
              <a:gd name="connsiteX50" fmla="*/ 3183395 w 11169617"/>
              <a:gd name="connsiteY50" fmla="*/ 9500873 h 9829919"/>
              <a:gd name="connsiteX51" fmla="*/ 2152963 w 11169617"/>
              <a:gd name="connsiteY51" fmla="*/ 9829919 h 9829919"/>
              <a:gd name="connsiteX52" fmla="*/ 1235100 w 11169617"/>
              <a:gd name="connsiteY52" fmla="*/ 7067669 h 9829919"/>
              <a:gd name="connsiteX53" fmla="*/ 527221 w 11169617"/>
              <a:gd name="connsiteY53" fmla="*/ 4939662 h 9829919"/>
              <a:gd name="connsiteX0" fmla="*/ 527221 w 11353469"/>
              <a:gd name="connsiteY0" fmla="*/ 4939662 h 9829919"/>
              <a:gd name="connsiteX1" fmla="*/ 244426 w 11353469"/>
              <a:gd name="connsiteY1" fmla="*/ 4064352 h 9829919"/>
              <a:gd name="connsiteX2" fmla="*/ 138309 w 11353469"/>
              <a:gd name="connsiteY2" fmla="*/ 3970963 h 9829919"/>
              <a:gd name="connsiteX3" fmla="*/ 0 w 11353469"/>
              <a:gd name="connsiteY3" fmla="*/ 3218394 h 9829919"/>
              <a:gd name="connsiteX4" fmla="*/ 301862 w 11353469"/>
              <a:gd name="connsiteY4" fmla="*/ 2992331 h 9829919"/>
              <a:gd name="connsiteX5" fmla="*/ 548177 w 11353469"/>
              <a:gd name="connsiteY5" fmla="*/ 2849764 h 9829919"/>
              <a:gd name="connsiteX6" fmla="*/ 629948 w 11353469"/>
              <a:gd name="connsiteY6" fmla="*/ 2626483 h 9829919"/>
              <a:gd name="connsiteX7" fmla="*/ 647264 w 11353469"/>
              <a:gd name="connsiteY7" fmla="*/ 2129205 h 9829919"/>
              <a:gd name="connsiteX8" fmla="*/ 1205285 w 11353469"/>
              <a:gd name="connsiteY8" fmla="*/ 1788717 h 9829919"/>
              <a:gd name="connsiteX9" fmla="*/ 1390028 w 11353469"/>
              <a:gd name="connsiteY9" fmla="*/ 1762740 h 9829919"/>
              <a:gd name="connsiteX10" fmla="*/ 1521834 w 11353469"/>
              <a:gd name="connsiteY10" fmla="*/ 1260396 h 9829919"/>
              <a:gd name="connsiteX11" fmla="*/ 1673783 w 11353469"/>
              <a:gd name="connsiteY11" fmla="*/ 1133210 h 9829919"/>
              <a:gd name="connsiteX12" fmla="*/ 1969281 w 11353469"/>
              <a:gd name="connsiteY12" fmla="*/ 1077850 h 9829919"/>
              <a:gd name="connsiteX13" fmla="*/ 2305049 w 11353469"/>
              <a:gd name="connsiteY13" fmla="*/ 1127781 h 9829919"/>
              <a:gd name="connsiteX14" fmla="*/ 2520919 w 11353469"/>
              <a:gd name="connsiteY14" fmla="*/ 1132668 h 9829919"/>
              <a:gd name="connsiteX15" fmla="*/ 3168956 w 11353469"/>
              <a:gd name="connsiteY15" fmla="*/ 1814695 h 9829919"/>
              <a:gd name="connsiteX16" fmla="*/ 3711602 w 11353469"/>
              <a:gd name="connsiteY16" fmla="*/ 1891699 h 9829919"/>
              <a:gd name="connsiteX17" fmla="*/ 4008936 w 11353469"/>
              <a:gd name="connsiteY17" fmla="*/ 1966847 h 9829919"/>
              <a:gd name="connsiteX18" fmla="*/ 4225413 w 11353469"/>
              <a:gd name="connsiteY18" fmla="*/ 1990659 h 9829919"/>
              <a:gd name="connsiteX19" fmla="*/ 4388953 w 11353469"/>
              <a:gd name="connsiteY19" fmla="*/ 1894482 h 9829919"/>
              <a:gd name="connsiteX20" fmla="*/ 4518840 w 11353469"/>
              <a:gd name="connsiteY20" fmla="*/ 1626050 h 9829919"/>
              <a:gd name="connsiteX21" fmla="*/ 4318720 w 11353469"/>
              <a:gd name="connsiteY21" fmla="*/ 1206393 h 9829919"/>
              <a:gd name="connsiteX22" fmla="*/ 4301403 w 11353469"/>
              <a:gd name="connsiteY22" fmla="*/ 956207 h 9829919"/>
              <a:gd name="connsiteX23" fmla="*/ 4311981 w 11353469"/>
              <a:gd name="connsiteY23" fmla="*/ 625306 h 9829919"/>
              <a:gd name="connsiteX24" fmla="*/ 4403417 w 11353469"/>
              <a:gd name="connsiteY24" fmla="*/ 345123 h 9829919"/>
              <a:gd name="connsiteX25" fmla="*/ 4716056 w 11353469"/>
              <a:gd name="connsiteY25" fmla="*/ 79783 h 9829919"/>
              <a:gd name="connsiteX26" fmla="*/ 5156514 w 11353469"/>
              <a:gd name="connsiteY26" fmla="*/ 0 h 9829919"/>
              <a:gd name="connsiteX27" fmla="*/ 5599813 w 11353469"/>
              <a:gd name="connsiteY27" fmla="*/ 1042564 h 9829919"/>
              <a:gd name="connsiteX28" fmla="*/ 5903535 w 11353469"/>
              <a:gd name="connsiteY28" fmla="*/ 1865796 h 9829919"/>
              <a:gd name="connsiteX29" fmla="*/ 6299274 w 11353469"/>
              <a:gd name="connsiteY29" fmla="*/ 2724557 h 9829919"/>
              <a:gd name="connsiteX30" fmla="*/ 6688043 w 11353469"/>
              <a:gd name="connsiteY30" fmla="*/ 3318929 h 9829919"/>
              <a:gd name="connsiteX31" fmla="*/ 7057911 w 11353469"/>
              <a:gd name="connsiteY31" fmla="*/ 3757309 h 9829919"/>
              <a:gd name="connsiteX32" fmla="*/ 7534563 w 11353469"/>
              <a:gd name="connsiteY32" fmla="*/ 4207709 h 9829919"/>
              <a:gd name="connsiteX33" fmla="*/ 7995338 w 11353469"/>
              <a:gd name="connsiteY33" fmla="*/ 4447177 h 9829919"/>
              <a:gd name="connsiteX34" fmla="*/ 8450049 w 11353469"/>
              <a:gd name="connsiteY34" fmla="*/ 4607012 h 9829919"/>
              <a:gd name="connsiteX35" fmla="*/ 8592215 w 11353469"/>
              <a:gd name="connsiteY35" fmla="*/ 4585454 h 9829919"/>
              <a:gd name="connsiteX36" fmla="*/ 8923707 w 11353469"/>
              <a:gd name="connsiteY36" fmla="*/ 4541198 h 9829919"/>
              <a:gd name="connsiteX37" fmla="*/ 8828975 w 11353469"/>
              <a:gd name="connsiteY37" fmla="*/ 4813858 h 9829919"/>
              <a:gd name="connsiteX38" fmla="*/ 9065803 w 11353469"/>
              <a:gd name="connsiteY38" fmla="*/ 4851466 h 9829919"/>
              <a:gd name="connsiteX39" fmla="*/ 8961597 w 11353469"/>
              <a:gd name="connsiteY39" fmla="*/ 5396785 h 9829919"/>
              <a:gd name="connsiteX40" fmla="*/ 10344677 w 11353469"/>
              <a:gd name="connsiteY40" fmla="*/ 5387383 h 9829919"/>
              <a:gd name="connsiteX41" fmla="*/ 11140422 w 11353469"/>
              <a:gd name="connsiteY41" fmla="*/ 5725858 h 9829919"/>
              <a:gd name="connsiteX42" fmla="*/ 5962964 w 11353469"/>
              <a:gd name="connsiteY42" fmla="*/ 7916260 h 9829919"/>
              <a:gd name="connsiteX43" fmla="*/ 4902225 w 11353469"/>
              <a:gd name="connsiteY43" fmla="*/ 8276678 h 9829919"/>
              <a:gd name="connsiteX44" fmla="*/ 4768009 w 11353469"/>
              <a:gd name="connsiteY44" fmla="*/ 7872964 h 9829919"/>
              <a:gd name="connsiteX45" fmla="*/ 3941533 w 11353469"/>
              <a:gd name="connsiteY45" fmla="*/ 8131810 h 9829919"/>
              <a:gd name="connsiteX46" fmla="*/ 4127224 w 11353469"/>
              <a:gd name="connsiteY46" fmla="*/ 8684136 h 9829919"/>
              <a:gd name="connsiteX47" fmla="*/ 3850145 w 11353469"/>
              <a:gd name="connsiteY47" fmla="*/ 8799487 h 9829919"/>
              <a:gd name="connsiteX48" fmla="*/ 3910759 w 11353469"/>
              <a:gd name="connsiteY48" fmla="*/ 8912055 h 9829919"/>
              <a:gd name="connsiteX49" fmla="*/ 4006009 w 11353469"/>
              <a:gd name="connsiteY49" fmla="*/ 8851442 h 9829919"/>
              <a:gd name="connsiteX50" fmla="*/ 4153213 w 11353469"/>
              <a:gd name="connsiteY50" fmla="*/ 9319032 h 9829919"/>
              <a:gd name="connsiteX51" fmla="*/ 3183395 w 11353469"/>
              <a:gd name="connsiteY51" fmla="*/ 9500873 h 9829919"/>
              <a:gd name="connsiteX52" fmla="*/ 2152963 w 11353469"/>
              <a:gd name="connsiteY52" fmla="*/ 9829919 h 9829919"/>
              <a:gd name="connsiteX53" fmla="*/ 1235100 w 11353469"/>
              <a:gd name="connsiteY53" fmla="*/ 7067669 h 9829919"/>
              <a:gd name="connsiteX54" fmla="*/ 527221 w 11353469"/>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344677 w 11140422"/>
              <a:gd name="connsiteY40" fmla="*/ 5387383 h 9829919"/>
              <a:gd name="connsiteX41" fmla="*/ 11140422 w 11140422"/>
              <a:gd name="connsiteY41" fmla="*/ 5725858 h 9829919"/>
              <a:gd name="connsiteX42" fmla="*/ 5962964 w 11140422"/>
              <a:gd name="connsiteY42" fmla="*/ 7916260 h 9829919"/>
              <a:gd name="connsiteX43" fmla="*/ 4902225 w 11140422"/>
              <a:gd name="connsiteY43" fmla="*/ 8276678 h 9829919"/>
              <a:gd name="connsiteX44" fmla="*/ 4768009 w 11140422"/>
              <a:gd name="connsiteY44" fmla="*/ 7872964 h 9829919"/>
              <a:gd name="connsiteX45" fmla="*/ 3941533 w 11140422"/>
              <a:gd name="connsiteY45" fmla="*/ 8131810 h 9829919"/>
              <a:gd name="connsiteX46" fmla="*/ 4127224 w 11140422"/>
              <a:gd name="connsiteY46" fmla="*/ 8684136 h 9829919"/>
              <a:gd name="connsiteX47" fmla="*/ 3850145 w 11140422"/>
              <a:gd name="connsiteY47" fmla="*/ 8799487 h 9829919"/>
              <a:gd name="connsiteX48" fmla="*/ 3910759 w 11140422"/>
              <a:gd name="connsiteY48" fmla="*/ 8912055 h 9829919"/>
              <a:gd name="connsiteX49" fmla="*/ 4006009 w 11140422"/>
              <a:gd name="connsiteY49" fmla="*/ 8851442 h 9829919"/>
              <a:gd name="connsiteX50" fmla="*/ 4153213 w 11140422"/>
              <a:gd name="connsiteY50" fmla="*/ 9319032 h 9829919"/>
              <a:gd name="connsiteX51" fmla="*/ 3183395 w 11140422"/>
              <a:gd name="connsiteY51" fmla="*/ 9500873 h 9829919"/>
              <a:gd name="connsiteX52" fmla="*/ 2152963 w 11140422"/>
              <a:gd name="connsiteY52" fmla="*/ 9829919 h 9829919"/>
              <a:gd name="connsiteX53" fmla="*/ 1235100 w 11140422"/>
              <a:gd name="connsiteY53" fmla="*/ 7067669 h 9829919"/>
              <a:gd name="connsiteX54" fmla="*/ 527221 w 11140422"/>
              <a:gd name="connsiteY54"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10164689 w 11140422"/>
              <a:gd name="connsiteY40" fmla="*/ 5556621 h 9829919"/>
              <a:gd name="connsiteX41" fmla="*/ 10344677 w 11140422"/>
              <a:gd name="connsiteY41" fmla="*/ 5387383 h 9829919"/>
              <a:gd name="connsiteX42" fmla="*/ 11140422 w 11140422"/>
              <a:gd name="connsiteY42" fmla="*/ 5725858 h 9829919"/>
              <a:gd name="connsiteX43" fmla="*/ 5962964 w 11140422"/>
              <a:gd name="connsiteY43" fmla="*/ 7916260 h 9829919"/>
              <a:gd name="connsiteX44" fmla="*/ 4902225 w 11140422"/>
              <a:gd name="connsiteY44" fmla="*/ 8276678 h 9829919"/>
              <a:gd name="connsiteX45" fmla="*/ 4768009 w 11140422"/>
              <a:gd name="connsiteY45" fmla="*/ 7872964 h 9829919"/>
              <a:gd name="connsiteX46" fmla="*/ 3941533 w 11140422"/>
              <a:gd name="connsiteY46" fmla="*/ 8131810 h 9829919"/>
              <a:gd name="connsiteX47" fmla="*/ 4127224 w 11140422"/>
              <a:gd name="connsiteY47" fmla="*/ 8684136 h 9829919"/>
              <a:gd name="connsiteX48" fmla="*/ 3850145 w 11140422"/>
              <a:gd name="connsiteY48" fmla="*/ 8799487 h 9829919"/>
              <a:gd name="connsiteX49" fmla="*/ 3910759 w 11140422"/>
              <a:gd name="connsiteY49" fmla="*/ 8912055 h 9829919"/>
              <a:gd name="connsiteX50" fmla="*/ 4006009 w 11140422"/>
              <a:gd name="connsiteY50" fmla="*/ 8851442 h 9829919"/>
              <a:gd name="connsiteX51" fmla="*/ 4153213 w 11140422"/>
              <a:gd name="connsiteY51" fmla="*/ 9319032 h 9829919"/>
              <a:gd name="connsiteX52" fmla="*/ 3183395 w 11140422"/>
              <a:gd name="connsiteY52" fmla="*/ 9500873 h 9829919"/>
              <a:gd name="connsiteX53" fmla="*/ 2152963 w 11140422"/>
              <a:gd name="connsiteY53" fmla="*/ 9829919 h 9829919"/>
              <a:gd name="connsiteX54" fmla="*/ 1235100 w 11140422"/>
              <a:gd name="connsiteY54" fmla="*/ 7067669 h 9829919"/>
              <a:gd name="connsiteX55" fmla="*/ 527221 w 11140422"/>
              <a:gd name="connsiteY55"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8961597 w 11140422"/>
              <a:gd name="connsiteY39" fmla="*/ 5396785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140422"/>
              <a:gd name="connsiteY0" fmla="*/ 4939662 h 9829919"/>
              <a:gd name="connsiteX1" fmla="*/ 244426 w 11140422"/>
              <a:gd name="connsiteY1" fmla="*/ 4064352 h 9829919"/>
              <a:gd name="connsiteX2" fmla="*/ 138309 w 11140422"/>
              <a:gd name="connsiteY2" fmla="*/ 3970963 h 9829919"/>
              <a:gd name="connsiteX3" fmla="*/ 0 w 11140422"/>
              <a:gd name="connsiteY3" fmla="*/ 3218394 h 9829919"/>
              <a:gd name="connsiteX4" fmla="*/ 301862 w 11140422"/>
              <a:gd name="connsiteY4" fmla="*/ 2992331 h 9829919"/>
              <a:gd name="connsiteX5" fmla="*/ 548177 w 11140422"/>
              <a:gd name="connsiteY5" fmla="*/ 2849764 h 9829919"/>
              <a:gd name="connsiteX6" fmla="*/ 629948 w 11140422"/>
              <a:gd name="connsiteY6" fmla="*/ 2626483 h 9829919"/>
              <a:gd name="connsiteX7" fmla="*/ 647264 w 11140422"/>
              <a:gd name="connsiteY7" fmla="*/ 2129205 h 9829919"/>
              <a:gd name="connsiteX8" fmla="*/ 1205285 w 11140422"/>
              <a:gd name="connsiteY8" fmla="*/ 1788717 h 9829919"/>
              <a:gd name="connsiteX9" fmla="*/ 1390028 w 11140422"/>
              <a:gd name="connsiteY9" fmla="*/ 1762740 h 9829919"/>
              <a:gd name="connsiteX10" fmla="*/ 1521834 w 11140422"/>
              <a:gd name="connsiteY10" fmla="*/ 1260396 h 9829919"/>
              <a:gd name="connsiteX11" fmla="*/ 1673783 w 11140422"/>
              <a:gd name="connsiteY11" fmla="*/ 1133210 h 9829919"/>
              <a:gd name="connsiteX12" fmla="*/ 1969281 w 11140422"/>
              <a:gd name="connsiteY12" fmla="*/ 1077850 h 9829919"/>
              <a:gd name="connsiteX13" fmla="*/ 2305049 w 11140422"/>
              <a:gd name="connsiteY13" fmla="*/ 1127781 h 9829919"/>
              <a:gd name="connsiteX14" fmla="*/ 2520919 w 11140422"/>
              <a:gd name="connsiteY14" fmla="*/ 1132668 h 9829919"/>
              <a:gd name="connsiteX15" fmla="*/ 3168956 w 11140422"/>
              <a:gd name="connsiteY15" fmla="*/ 1814695 h 9829919"/>
              <a:gd name="connsiteX16" fmla="*/ 3711602 w 11140422"/>
              <a:gd name="connsiteY16" fmla="*/ 1891699 h 9829919"/>
              <a:gd name="connsiteX17" fmla="*/ 4008936 w 11140422"/>
              <a:gd name="connsiteY17" fmla="*/ 1966847 h 9829919"/>
              <a:gd name="connsiteX18" fmla="*/ 4225413 w 11140422"/>
              <a:gd name="connsiteY18" fmla="*/ 1990659 h 9829919"/>
              <a:gd name="connsiteX19" fmla="*/ 4388953 w 11140422"/>
              <a:gd name="connsiteY19" fmla="*/ 1894482 h 9829919"/>
              <a:gd name="connsiteX20" fmla="*/ 4518840 w 11140422"/>
              <a:gd name="connsiteY20" fmla="*/ 1626050 h 9829919"/>
              <a:gd name="connsiteX21" fmla="*/ 4318720 w 11140422"/>
              <a:gd name="connsiteY21" fmla="*/ 1206393 h 9829919"/>
              <a:gd name="connsiteX22" fmla="*/ 4301403 w 11140422"/>
              <a:gd name="connsiteY22" fmla="*/ 956207 h 9829919"/>
              <a:gd name="connsiteX23" fmla="*/ 4311981 w 11140422"/>
              <a:gd name="connsiteY23" fmla="*/ 625306 h 9829919"/>
              <a:gd name="connsiteX24" fmla="*/ 4403417 w 11140422"/>
              <a:gd name="connsiteY24" fmla="*/ 345123 h 9829919"/>
              <a:gd name="connsiteX25" fmla="*/ 4716056 w 11140422"/>
              <a:gd name="connsiteY25" fmla="*/ 79783 h 9829919"/>
              <a:gd name="connsiteX26" fmla="*/ 5156514 w 11140422"/>
              <a:gd name="connsiteY26" fmla="*/ 0 h 9829919"/>
              <a:gd name="connsiteX27" fmla="*/ 5599813 w 11140422"/>
              <a:gd name="connsiteY27" fmla="*/ 1042564 h 9829919"/>
              <a:gd name="connsiteX28" fmla="*/ 5903535 w 11140422"/>
              <a:gd name="connsiteY28" fmla="*/ 1865796 h 9829919"/>
              <a:gd name="connsiteX29" fmla="*/ 6299274 w 11140422"/>
              <a:gd name="connsiteY29" fmla="*/ 2724557 h 9829919"/>
              <a:gd name="connsiteX30" fmla="*/ 6688043 w 11140422"/>
              <a:gd name="connsiteY30" fmla="*/ 3318929 h 9829919"/>
              <a:gd name="connsiteX31" fmla="*/ 7057911 w 11140422"/>
              <a:gd name="connsiteY31" fmla="*/ 3757309 h 9829919"/>
              <a:gd name="connsiteX32" fmla="*/ 7534563 w 11140422"/>
              <a:gd name="connsiteY32" fmla="*/ 4207709 h 9829919"/>
              <a:gd name="connsiteX33" fmla="*/ 7995338 w 11140422"/>
              <a:gd name="connsiteY33" fmla="*/ 4447177 h 9829919"/>
              <a:gd name="connsiteX34" fmla="*/ 8450049 w 11140422"/>
              <a:gd name="connsiteY34" fmla="*/ 4607012 h 9829919"/>
              <a:gd name="connsiteX35" fmla="*/ 8592215 w 11140422"/>
              <a:gd name="connsiteY35" fmla="*/ 4585454 h 9829919"/>
              <a:gd name="connsiteX36" fmla="*/ 8923707 w 11140422"/>
              <a:gd name="connsiteY36" fmla="*/ 4541198 h 9829919"/>
              <a:gd name="connsiteX37" fmla="*/ 8828975 w 11140422"/>
              <a:gd name="connsiteY37" fmla="*/ 4813858 h 9829919"/>
              <a:gd name="connsiteX38" fmla="*/ 9065803 w 11140422"/>
              <a:gd name="connsiteY38" fmla="*/ 4851466 h 9829919"/>
              <a:gd name="connsiteX39" fmla="*/ 9008963 w 11140422"/>
              <a:gd name="connsiteY39" fmla="*/ 5330971 h 9829919"/>
              <a:gd name="connsiteX40" fmla="*/ 9634192 w 11140422"/>
              <a:gd name="connsiteY40" fmla="*/ 5424992 h 9829919"/>
              <a:gd name="connsiteX41" fmla="*/ 10164689 w 11140422"/>
              <a:gd name="connsiteY41" fmla="*/ 5556621 h 9829919"/>
              <a:gd name="connsiteX42" fmla="*/ 10344677 w 11140422"/>
              <a:gd name="connsiteY42" fmla="*/ 5387383 h 9829919"/>
              <a:gd name="connsiteX43" fmla="*/ 11140422 w 11140422"/>
              <a:gd name="connsiteY43" fmla="*/ 5725858 h 9829919"/>
              <a:gd name="connsiteX44" fmla="*/ 5962964 w 11140422"/>
              <a:gd name="connsiteY44" fmla="*/ 7916260 h 9829919"/>
              <a:gd name="connsiteX45" fmla="*/ 4902225 w 11140422"/>
              <a:gd name="connsiteY45" fmla="*/ 8276678 h 9829919"/>
              <a:gd name="connsiteX46" fmla="*/ 4768009 w 11140422"/>
              <a:gd name="connsiteY46" fmla="*/ 7872964 h 9829919"/>
              <a:gd name="connsiteX47" fmla="*/ 3941533 w 11140422"/>
              <a:gd name="connsiteY47" fmla="*/ 8131810 h 9829919"/>
              <a:gd name="connsiteX48" fmla="*/ 4127224 w 11140422"/>
              <a:gd name="connsiteY48" fmla="*/ 8684136 h 9829919"/>
              <a:gd name="connsiteX49" fmla="*/ 3850145 w 11140422"/>
              <a:gd name="connsiteY49" fmla="*/ 8799487 h 9829919"/>
              <a:gd name="connsiteX50" fmla="*/ 3910759 w 11140422"/>
              <a:gd name="connsiteY50" fmla="*/ 8912055 h 9829919"/>
              <a:gd name="connsiteX51" fmla="*/ 4006009 w 11140422"/>
              <a:gd name="connsiteY51" fmla="*/ 8851442 h 9829919"/>
              <a:gd name="connsiteX52" fmla="*/ 4153213 w 11140422"/>
              <a:gd name="connsiteY52" fmla="*/ 9319032 h 9829919"/>
              <a:gd name="connsiteX53" fmla="*/ 3183395 w 11140422"/>
              <a:gd name="connsiteY53" fmla="*/ 9500873 h 9829919"/>
              <a:gd name="connsiteX54" fmla="*/ 2152963 w 11140422"/>
              <a:gd name="connsiteY54" fmla="*/ 9829919 h 9829919"/>
              <a:gd name="connsiteX55" fmla="*/ 1235100 w 11140422"/>
              <a:gd name="connsiteY55" fmla="*/ 7067669 h 9829919"/>
              <a:gd name="connsiteX56" fmla="*/ 527221 w 11140422"/>
              <a:gd name="connsiteY5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5962964 w 11244627"/>
              <a:gd name="connsiteY44" fmla="*/ 7916260 h 9829919"/>
              <a:gd name="connsiteX45" fmla="*/ 4902225 w 11244627"/>
              <a:gd name="connsiteY45" fmla="*/ 8276678 h 9829919"/>
              <a:gd name="connsiteX46" fmla="*/ 4768009 w 11244627"/>
              <a:gd name="connsiteY46" fmla="*/ 7872964 h 9829919"/>
              <a:gd name="connsiteX47" fmla="*/ 3941533 w 11244627"/>
              <a:gd name="connsiteY47" fmla="*/ 8131810 h 9829919"/>
              <a:gd name="connsiteX48" fmla="*/ 4127224 w 11244627"/>
              <a:gd name="connsiteY48" fmla="*/ 8684136 h 9829919"/>
              <a:gd name="connsiteX49" fmla="*/ 3850145 w 11244627"/>
              <a:gd name="connsiteY49" fmla="*/ 8799487 h 9829919"/>
              <a:gd name="connsiteX50" fmla="*/ 3910759 w 11244627"/>
              <a:gd name="connsiteY50" fmla="*/ 8912055 h 9829919"/>
              <a:gd name="connsiteX51" fmla="*/ 4006009 w 11244627"/>
              <a:gd name="connsiteY51" fmla="*/ 8851442 h 9829919"/>
              <a:gd name="connsiteX52" fmla="*/ 4153213 w 11244627"/>
              <a:gd name="connsiteY52" fmla="*/ 9319032 h 9829919"/>
              <a:gd name="connsiteX53" fmla="*/ 3183395 w 11244627"/>
              <a:gd name="connsiteY53" fmla="*/ 9500873 h 9829919"/>
              <a:gd name="connsiteX54" fmla="*/ 2152963 w 11244627"/>
              <a:gd name="connsiteY54" fmla="*/ 9829919 h 9829919"/>
              <a:gd name="connsiteX55" fmla="*/ 1235100 w 11244627"/>
              <a:gd name="connsiteY55" fmla="*/ 7067669 h 9829919"/>
              <a:gd name="connsiteX56" fmla="*/ 527221 w 11244627"/>
              <a:gd name="connsiteY56" fmla="*/ 4939662 h 9829919"/>
              <a:gd name="connsiteX0" fmla="*/ 527221 w 11252632"/>
              <a:gd name="connsiteY0" fmla="*/ 4939662 h 9829919"/>
              <a:gd name="connsiteX1" fmla="*/ 244426 w 11252632"/>
              <a:gd name="connsiteY1" fmla="*/ 4064352 h 9829919"/>
              <a:gd name="connsiteX2" fmla="*/ 138309 w 11252632"/>
              <a:gd name="connsiteY2" fmla="*/ 3970963 h 9829919"/>
              <a:gd name="connsiteX3" fmla="*/ 0 w 11252632"/>
              <a:gd name="connsiteY3" fmla="*/ 3218394 h 9829919"/>
              <a:gd name="connsiteX4" fmla="*/ 301862 w 11252632"/>
              <a:gd name="connsiteY4" fmla="*/ 2992331 h 9829919"/>
              <a:gd name="connsiteX5" fmla="*/ 548177 w 11252632"/>
              <a:gd name="connsiteY5" fmla="*/ 2849764 h 9829919"/>
              <a:gd name="connsiteX6" fmla="*/ 629948 w 11252632"/>
              <a:gd name="connsiteY6" fmla="*/ 2626483 h 9829919"/>
              <a:gd name="connsiteX7" fmla="*/ 647264 w 11252632"/>
              <a:gd name="connsiteY7" fmla="*/ 2129205 h 9829919"/>
              <a:gd name="connsiteX8" fmla="*/ 1205285 w 11252632"/>
              <a:gd name="connsiteY8" fmla="*/ 1788717 h 9829919"/>
              <a:gd name="connsiteX9" fmla="*/ 1390028 w 11252632"/>
              <a:gd name="connsiteY9" fmla="*/ 1762740 h 9829919"/>
              <a:gd name="connsiteX10" fmla="*/ 1521834 w 11252632"/>
              <a:gd name="connsiteY10" fmla="*/ 1260396 h 9829919"/>
              <a:gd name="connsiteX11" fmla="*/ 1673783 w 11252632"/>
              <a:gd name="connsiteY11" fmla="*/ 1133210 h 9829919"/>
              <a:gd name="connsiteX12" fmla="*/ 1969281 w 11252632"/>
              <a:gd name="connsiteY12" fmla="*/ 1077850 h 9829919"/>
              <a:gd name="connsiteX13" fmla="*/ 2305049 w 11252632"/>
              <a:gd name="connsiteY13" fmla="*/ 1127781 h 9829919"/>
              <a:gd name="connsiteX14" fmla="*/ 2520919 w 11252632"/>
              <a:gd name="connsiteY14" fmla="*/ 1132668 h 9829919"/>
              <a:gd name="connsiteX15" fmla="*/ 3168956 w 11252632"/>
              <a:gd name="connsiteY15" fmla="*/ 1814695 h 9829919"/>
              <a:gd name="connsiteX16" fmla="*/ 3711602 w 11252632"/>
              <a:gd name="connsiteY16" fmla="*/ 1891699 h 9829919"/>
              <a:gd name="connsiteX17" fmla="*/ 4008936 w 11252632"/>
              <a:gd name="connsiteY17" fmla="*/ 1966847 h 9829919"/>
              <a:gd name="connsiteX18" fmla="*/ 4225413 w 11252632"/>
              <a:gd name="connsiteY18" fmla="*/ 1990659 h 9829919"/>
              <a:gd name="connsiteX19" fmla="*/ 4388953 w 11252632"/>
              <a:gd name="connsiteY19" fmla="*/ 1894482 h 9829919"/>
              <a:gd name="connsiteX20" fmla="*/ 4518840 w 11252632"/>
              <a:gd name="connsiteY20" fmla="*/ 1626050 h 9829919"/>
              <a:gd name="connsiteX21" fmla="*/ 4318720 w 11252632"/>
              <a:gd name="connsiteY21" fmla="*/ 1206393 h 9829919"/>
              <a:gd name="connsiteX22" fmla="*/ 4301403 w 11252632"/>
              <a:gd name="connsiteY22" fmla="*/ 956207 h 9829919"/>
              <a:gd name="connsiteX23" fmla="*/ 4311981 w 11252632"/>
              <a:gd name="connsiteY23" fmla="*/ 625306 h 9829919"/>
              <a:gd name="connsiteX24" fmla="*/ 4403417 w 11252632"/>
              <a:gd name="connsiteY24" fmla="*/ 345123 h 9829919"/>
              <a:gd name="connsiteX25" fmla="*/ 4716056 w 11252632"/>
              <a:gd name="connsiteY25" fmla="*/ 79783 h 9829919"/>
              <a:gd name="connsiteX26" fmla="*/ 5156514 w 11252632"/>
              <a:gd name="connsiteY26" fmla="*/ 0 h 9829919"/>
              <a:gd name="connsiteX27" fmla="*/ 5599813 w 11252632"/>
              <a:gd name="connsiteY27" fmla="*/ 1042564 h 9829919"/>
              <a:gd name="connsiteX28" fmla="*/ 5903535 w 11252632"/>
              <a:gd name="connsiteY28" fmla="*/ 1865796 h 9829919"/>
              <a:gd name="connsiteX29" fmla="*/ 6299274 w 11252632"/>
              <a:gd name="connsiteY29" fmla="*/ 2724557 h 9829919"/>
              <a:gd name="connsiteX30" fmla="*/ 6688043 w 11252632"/>
              <a:gd name="connsiteY30" fmla="*/ 3318929 h 9829919"/>
              <a:gd name="connsiteX31" fmla="*/ 7057911 w 11252632"/>
              <a:gd name="connsiteY31" fmla="*/ 3757309 h 9829919"/>
              <a:gd name="connsiteX32" fmla="*/ 7534563 w 11252632"/>
              <a:gd name="connsiteY32" fmla="*/ 4207709 h 9829919"/>
              <a:gd name="connsiteX33" fmla="*/ 7995338 w 11252632"/>
              <a:gd name="connsiteY33" fmla="*/ 4447177 h 9829919"/>
              <a:gd name="connsiteX34" fmla="*/ 8450049 w 11252632"/>
              <a:gd name="connsiteY34" fmla="*/ 4607012 h 9829919"/>
              <a:gd name="connsiteX35" fmla="*/ 8592215 w 11252632"/>
              <a:gd name="connsiteY35" fmla="*/ 4585454 h 9829919"/>
              <a:gd name="connsiteX36" fmla="*/ 8923707 w 11252632"/>
              <a:gd name="connsiteY36" fmla="*/ 4541198 h 9829919"/>
              <a:gd name="connsiteX37" fmla="*/ 8828975 w 11252632"/>
              <a:gd name="connsiteY37" fmla="*/ 4813858 h 9829919"/>
              <a:gd name="connsiteX38" fmla="*/ 9065803 w 11252632"/>
              <a:gd name="connsiteY38" fmla="*/ 4851466 h 9829919"/>
              <a:gd name="connsiteX39" fmla="*/ 9008963 w 11252632"/>
              <a:gd name="connsiteY39" fmla="*/ 5330971 h 9829919"/>
              <a:gd name="connsiteX40" fmla="*/ 9634192 w 11252632"/>
              <a:gd name="connsiteY40" fmla="*/ 5424992 h 9829919"/>
              <a:gd name="connsiteX41" fmla="*/ 10164689 w 11252632"/>
              <a:gd name="connsiteY41" fmla="*/ 5556621 h 9829919"/>
              <a:gd name="connsiteX42" fmla="*/ 10344677 w 11252632"/>
              <a:gd name="connsiteY42" fmla="*/ 5387383 h 9829919"/>
              <a:gd name="connsiteX43" fmla="*/ 11244627 w 11252632"/>
              <a:gd name="connsiteY43" fmla="*/ 5697652 h 9829919"/>
              <a:gd name="connsiteX44" fmla="*/ 11064637 w 11252632"/>
              <a:gd name="connsiteY44" fmla="*/ 6036126 h 9829919"/>
              <a:gd name="connsiteX45" fmla="*/ 5962964 w 11252632"/>
              <a:gd name="connsiteY45" fmla="*/ 7916260 h 9829919"/>
              <a:gd name="connsiteX46" fmla="*/ 4902225 w 11252632"/>
              <a:gd name="connsiteY46" fmla="*/ 8276678 h 9829919"/>
              <a:gd name="connsiteX47" fmla="*/ 4768009 w 11252632"/>
              <a:gd name="connsiteY47" fmla="*/ 7872964 h 9829919"/>
              <a:gd name="connsiteX48" fmla="*/ 3941533 w 11252632"/>
              <a:gd name="connsiteY48" fmla="*/ 8131810 h 9829919"/>
              <a:gd name="connsiteX49" fmla="*/ 4127224 w 11252632"/>
              <a:gd name="connsiteY49" fmla="*/ 8684136 h 9829919"/>
              <a:gd name="connsiteX50" fmla="*/ 3850145 w 11252632"/>
              <a:gd name="connsiteY50" fmla="*/ 8799487 h 9829919"/>
              <a:gd name="connsiteX51" fmla="*/ 3910759 w 11252632"/>
              <a:gd name="connsiteY51" fmla="*/ 8912055 h 9829919"/>
              <a:gd name="connsiteX52" fmla="*/ 4006009 w 11252632"/>
              <a:gd name="connsiteY52" fmla="*/ 8851442 h 9829919"/>
              <a:gd name="connsiteX53" fmla="*/ 4153213 w 11252632"/>
              <a:gd name="connsiteY53" fmla="*/ 9319032 h 9829919"/>
              <a:gd name="connsiteX54" fmla="*/ 3183395 w 11252632"/>
              <a:gd name="connsiteY54" fmla="*/ 9500873 h 9829919"/>
              <a:gd name="connsiteX55" fmla="*/ 2152963 w 11252632"/>
              <a:gd name="connsiteY55" fmla="*/ 9829919 h 9829919"/>
              <a:gd name="connsiteX56" fmla="*/ 1235100 w 11252632"/>
              <a:gd name="connsiteY56" fmla="*/ 7067669 h 9829919"/>
              <a:gd name="connsiteX57" fmla="*/ 527221 w 11252632"/>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5962964 w 11244627"/>
              <a:gd name="connsiteY45" fmla="*/ 7916260 h 9829919"/>
              <a:gd name="connsiteX46" fmla="*/ 4902225 w 11244627"/>
              <a:gd name="connsiteY46" fmla="*/ 8276678 h 9829919"/>
              <a:gd name="connsiteX47" fmla="*/ 4768009 w 11244627"/>
              <a:gd name="connsiteY47" fmla="*/ 7872964 h 9829919"/>
              <a:gd name="connsiteX48" fmla="*/ 3941533 w 11244627"/>
              <a:gd name="connsiteY48" fmla="*/ 8131810 h 9829919"/>
              <a:gd name="connsiteX49" fmla="*/ 4127224 w 11244627"/>
              <a:gd name="connsiteY49" fmla="*/ 8684136 h 9829919"/>
              <a:gd name="connsiteX50" fmla="*/ 3850145 w 11244627"/>
              <a:gd name="connsiteY50" fmla="*/ 8799487 h 9829919"/>
              <a:gd name="connsiteX51" fmla="*/ 3910759 w 11244627"/>
              <a:gd name="connsiteY51" fmla="*/ 8912055 h 9829919"/>
              <a:gd name="connsiteX52" fmla="*/ 4006009 w 11244627"/>
              <a:gd name="connsiteY52" fmla="*/ 8851442 h 9829919"/>
              <a:gd name="connsiteX53" fmla="*/ 4153213 w 11244627"/>
              <a:gd name="connsiteY53" fmla="*/ 9319032 h 9829919"/>
              <a:gd name="connsiteX54" fmla="*/ 3183395 w 11244627"/>
              <a:gd name="connsiteY54" fmla="*/ 9500873 h 9829919"/>
              <a:gd name="connsiteX55" fmla="*/ 2152963 w 11244627"/>
              <a:gd name="connsiteY55" fmla="*/ 9829919 h 9829919"/>
              <a:gd name="connsiteX56" fmla="*/ 1235100 w 11244627"/>
              <a:gd name="connsiteY56" fmla="*/ 7067669 h 9829919"/>
              <a:gd name="connsiteX57" fmla="*/ 527221 w 11244627"/>
              <a:gd name="connsiteY5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9984698 w 11244627"/>
              <a:gd name="connsiteY45" fmla="*/ 7361817 h 9829919"/>
              <a:gd name="connsiteX46" fmla="*/ 5962964 w 11244627"/>
              <a:gd name="connsiteY46" fmla="*/ 7916260 h 9829919"/>
              <a:gd name="connsiteX47" fmla="*/ 4902225 w 11244627"/>
              <a:gd name="connsiteY47" fmla="*/ 8276678 h 9829919"/>
              <a:gd name="connsiteX48" fmla="*/ 4768009 w 11244627"/>
              <a:gd name="connsiteY48" fmla="*/ 7872964 h 9829919"/>
              <a:gd name="connsiteX49" fmla="*/ 3941533 w 11244627"/>
              <a:gd name="connsiteY49" fmla="*/ 8131810 h 9829919"/>
              <a:gd name="connsiteX50" fmla="*/ 4127224 w 11244627"/>
              <a:gd name="connsiteY50" fmla="*/ 8684136 h 9829919"/>
              <a:gd name="connsiteX51" fmla="*/ 3850145 w 11244627"/>
              <a:gd name="connsiteY51" fmla="*/ 8799487 h 9829919"/>
              <a:gd name="connsiteX52" fmla="*/ 3910759 w 11244627"/>
              <a:gd name="connsiteY52" fmla="*/ 8912055 h 9829919"/>
              <a:gd name="connsiteX53" fmla="*/ 4006009 w 11244627"/>
              <a:gd name="connsiteY53" fmla="*/ 8851442 h 9829919"/>
              <a:gd name="connsiteX54" fmla="*/ 4153213 w 11244627"/>
              <a:gd name="connsiteY54" fmla="*/ 9319032 h 9829919"/>
              <a:gd name="connsiteX55" fmla="*/ 3183395 w 11244627"/>
              <a:gd name="connsiteY55" fmla="*/ 9500873 h 9829919"/>
              <a:gd name="connsiteX56" fmla="*/ 2152963 w 11244627"/>
              <a:gd name="connsiteY56" fmla="*/ 9829919 h 9829919"/>
              <a:gd name="connsiteX57" fmla="*/ 1235100 w 11244627"/>
              <a:gd name="connsiteY57" fmla="*/ 7067669 h 9829919"/>
              <a:gd name="connsiteX58" fmla="*/ 527221 w 11244627"/>
              <a:gd name="connsiteY5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657292 w 11244627"/>
              <a:gd name="connsiteY45" fmla="*/ 6346394 h 9829919"/>
              <a:gd name="connsiteX46" fmla="*/ 9984698 w 11244627"/>
              <a:gd name="connsiteY46" fmla="*/ 7361817 h 9829919"/>
              <a:gd name="connsiteX47" fmla="*/ 5962964 w 11244627"/>
              <a:gd name="connsiteY47" fmla="*/ 7916260 h 9829919"/>
              <a:gd name="connsiteX48" fmla="*/ 4902225 w 11244627"/>
              <a:gd name="connsiteY48" fmla="*/ 8276678 h 9829919"/>
              <a:gd name="connsiteX49" fmla="*/ 4768009 w 11244627"/>
              <a:gd name="connsiteY49" fmla="*/ 7872964 h 9829919"/>
              <a:gd name="connsiteX50" fmla="*/ 3941533 w 11244627"/>
              <a:gd name="connsiteY50" fmla="*/ 8131810 h 9829919"/>
              <a:gd name="connsiteX51" fmla="*/ 4127224 w 11244627"/>
              <a:gd name="connsiteY51" fmla="*/ 8684136 h 9829919"/>
              <a:gd name="connsiteX52" fmla="*/ 3850145 w 11244627"/>
              <a:gd name="connsiteY52" fmla="*/ 8799487 h 9829919"/>
              <a:gd name="connsiteX53" fmla="*/ 3910759 w 11244627"/>
              <a:gd name="connsiteY53" fmla="*/ 8912055 h 9829919"/>
              <a:gd name="connsiteX54" fmla="*/ 4006009 w 11244627"/>
              <a:gd name="connsiteY54" fmla="*/ 8851442 h 9829919"/>
              <a:gd name="connsiteX55" fmla="*/ 4153213 w 11244627"/>
              <a:gd name="connsiteY55" fmla="*/ 9319032 h 9829919"/>
              <a:gd name="connsiteX56" fmla="*/ 3183395 w 11244627"/>
              <a:gd name="connsiteY56" fmla="*/ 9500873 h 9829919"/>
              <a:gd name="connsiteX57" fmla="*/ 2152963 w 11244627"/>
              <a:gd name="connsiteY57" fmla="*/ 9829919 h 9829919"/>
              <a:gd name="connsiteX58" fmla="*/ 1235100 w 11244627"/>
              <a:gd name="connsiteY58" fmla="*/ 7067669 h 9829919"/>
              <a:gd name="connsiteX59" fmla="*/ 527221 w 11244627"/>
              <a:gd name="connsiteY5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657292 w 11244627"/>
              <a:gd name="connsiteY46" fmla="*/ 6346394 h 9829919"/>
              <a:gd name="connsiteX47" fmla="*/ 9984698 w 11244627"/>
              <a:gd name="connsiteY47" fmla="*/ 7361817 h 9829919"/>
              <a:gd name="connsiteX48" fmla="*/ 5962964 w 11244627"/>
              <a:gd name="connsiteY48" fmla="*/ 7916260 h 9829919"/>
              <a:gd name="connsiteX49" fmla="*/ 4902225 w 11244627"/>
              <a:gd name="connsiteY49" fmla="*/ 8276678 h 9829919"/>
              <a:gd name="connsiteX50" fmla="*/ 4768009 w 11244627"/>
              <a:gd name="connsiteY50" fmla="*/ 7872964 h 9829919"/>
              <a:gd name="connsiteX51" fmla="*/ 3941533 w 11244627"/>
              <a:gd name="connsiteY51" fmla="*/ 8131810 h 9829919"/>
              <a:gd name="connsiteX52" fmla="*/ 4127224 w 11244627"/>
              <a:gd name="connsiteY52" fmla="*/ 8684136 h 9829919"/>
              <a:gd name="connsiteX53" fmla="*/ 3850145 w 11244627"/>
              <a:gd name="connsiteY53" fmla="*/ 8799487 h 9829919"/>
              <a:gd name="connsiteX54" fmla="*/ 3910759 w 11244627"/>
              <a:gd name="connsiteY54" fmla="*/ 8912055 h 9829919"/>
              <a:gd name="connsiteX55" fmla="*/ 4006009 w 11244627"/>
              <a:gd name="connsiteY55" fmla="*/ 8851442 h 9829919"/>
              <a:gd name="connsiteX56" fmla="*/ 4153213 w 11244627"/>
              <a:gd name="connsiteY56" fmla="*/ 9319032 h 9829919"/>
              <a:gd name="connsiteX57" fmla="*/ 3183395 w 11244627"/>
              <a:gd name="connsiteY57" fmla="*/ 9500873 h 9829919"/>
              <a:gd name="connsiteX58" fmla="*/ 2152963 w 11244627"/>
              <a:gd name="connsiteY58" fmla="*/ 9829919 h 9829919"/>
              <a:gd name="connsiteX59" fmla="*/ 1235100 w 11244627"/>
              <a:gd name="connsiteY59" fmla="*/ 7067669 h 9829919"/>
              <a:gd name="connsiteX60" fmla="*/ 527221 w 11244627"/>
              <a:gd name="connsiteY6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657292 w 11244627"/>
              <a:gd name="connsiteY47" fmla="*/ 6346394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9984698 w 11244627"/>
              <a:gd name="connsiteY48" fmla="*/ 7361817 h 9829919"/>
              <a:gd name="connsiteX49" fmla="*/ 5962964 w 11244627"/>
              <a:gd name="connsiteY49" fmla="*/ 7916260 h 9829919"/>
              <a:gd name="connsiteX50" fmla="*/ 4902225 w 11244627"/>
              <a:gd name="connsiteY50" fmla="*/ 8276678 h 9829919"/>
              <a:gd name="connsiteX51" fmla="*/ 4768009 w 11244627"/>
              <a:gd name="connsiteY51" fmla="*/ 7872964 h 9829919"/>
              <a:gd name="connsiteX52" fmla="*/ 3941533 w 11244627"/>
              <a:gd name="connsiteY52" fmla="*/ 8131810 h 9829919"/>
              <a:gd name="connsiteX53" fmla="*/ 4127224 w 11244627"/>
              <a:gd name="connsiteY53" fmla="*/ 8684136 h 9829919"/>
              <a:gd name="connsiteX54" fmla="*/ 3850145 w 11244627"/>
              <a:gd name="connsiteY54" fmla="*/ 8799487 h 9829919"/>
              <a:gd name="connsiteX55" fmla="*/ 3910759 w 11244627"/>
              <a:gd name="connsiteY55" fmla="*/ 8912055 h 9829919"/>
              <a:gd name="connsiteX56" fmla="*/ 4006009 w 11244627"/>
              <a:gd name="connsiteY56" fmla="*/ 8851442 h 9829919"/>
              <a:gd name="connsiteX57" fmla="*/ 4153213 w 11244627"/>
              <a:gd name="connsiteY57" fmla="*/ 9319032 h 9829919"/>
              <a:gd name="connsiteX58" fmla="*/ 3183395 w 11244627"/>
              <a:gd name="connsiteY58" fmla="*/ 9500873 h 9829919"/>
              <a:gd name="connsiteX59" fmla="*/ 2152963 w 11244627"/>
              <a:gd name="connsiteY59" fmla="*/ 9829919 h 9829919"/>
              <a:gd name="connsiteX60" fmla="*/ 1235100 w 11244627"/>
              <a:gd name="connsiteY60" fmla="*/ 7067669 h 9829919"/>
              <a:gd name="connsiteX61" fmla="*/ 527221 w 11244627"/>
              <a:gd name="connsiteY61"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361817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84698 w 11244627"/>
              <a:gd name="connsiteY49" fmla="*/ 7531054 h 9829919"/>
              <a:gd name="connsiteX50" fmla="*/ 5962964 w 11244627"/>
              <a:gd name="connsiteY50" fmla="*/ 7916260 h 9829919"/>
              <a:gd name="connsiteX51" fmla="*/ 4902225 w 11244627"/>
              <a:gd name="connsiteY51" fmla="*/ 8276678 h 9829919"/>
              <a:gd name="connsiteX52" fmla="*/ 4768009 w 11244627"/>
              <a:gd name="connsiteY52" fmla="*/ 7872964 h 9829919"/>
              <a:gd name="connsiteX53" fmla="*/ 3941533 w 11244627"/>
              <a:gd name="connsiteY53" fmla="*/ 8131810 h 9829919"/>
              <a:gd name="connsiteX54" fmla="*/ 4127224 w 11244627"/>
              <a:gd name="connsiteY54" fmla="*/ 8684136 h 9829919"/>
              <a:gd name="connsiteX55" fmla="*/ 3850145 w 11244627"/>
              <a:gd name="connsiteY55" fmla="*/ 8799487 h 9829919"/>
              <a:gd name="connsiteX56" fmla="*/ 3910759 w 11244627"/>
              <a:gd name="connsiteY56" fmla="*/ 8912055 h 9829919"/>
              <a:gd name="connsiteX57" fmla="*/ 4006009 w 11244627"/>
              <a:gd name="connsiteY57" fmla="*/ 8851442 h 9829919"/>
              <a:gd name="connsiteX58" fmla="*/ 4153213 w 11244627"/>
              <a:gd name="connsiteY58" fmla="*/ 9319032 h 9829919"/>
              <a:gd name="connsiteX59" fmla="*/ 3183395 w 11244627"/>
              <a:gd name="connsiteY59" fmla="*/ 9500873 h 9829919"/>
              <a:gd name="connsiteX60" fmla="*/ 2152963 w 11244627"/>
              <a:gd name="connsiteY60" fmla="*/ 9829919 h 9829919"/>
              <a:gd name="connsiteX61" fmla="*/ 1235100 w 11244627"/>
              <a:gd name="connsiteY61" fmla="*/ 7067669 h 9829919"/>
              <a:gd name="connsiteX62" fmla="*/ 527221 w 11244627"/>
              <a:gd name="connsiteY62"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5962964 w 11244627"/>
              <a:gd name="connsiteY51" fmla="*/ 7916260 h 9829919"/>
              <a:gd name="connsiteX52" fmla="*/ 4902225 w 11244627"/>
              <a:gd name="connsiteY52" fmla="*/ 8276678 h 9829919"/>
              <a:gd name="connsiteX53" fmla="*/ 4768009 w 11244627"/>
              <a:gd name="connsiteY53" fmla="*/ 7872964 h 9829919"/>
              <a:gd name="connsiteX54" fmla="*/ 3941533 w 11244627"/>
              <a:gd name="connsiteY54" fmla="*/ 8131810 h 9829919"/>
              <a:gd name="connsiteX55" fmla="*/ 4127224 w 11244627"/>
              <a:gd name="connsiteY55" fmla="*/ 8684136 h 9829919"/>
              <a:gd name="connsiteX56" fmla="*/ 3850145 w 11244627"/>
              <a:gd name="connsiteY56" fmla="*/ 8799487 h 9829919"/>
              <a:gd name="connsiteX57" fmla="*/ 3910759 w 11244627"/>
              <a:gd name="connsiteY57" fmla="*/ 8912055 h 9829919"/>
              <a:gd name="connsiteX58" fmla="*/ 4006009 w 11244627"/>
              <a:gd name="connsiteY58" fmla="*/ 8851442 h 9829919"/>
              <a:gd name="connsiteX59" fmla="*/ 4153213 w 11244627"/>
              <a:gd name="connsiteY59" fmla="*/ 9319032 h 9829919"/>
              <a:gd name="connsiteX60" fmla="*/ 3183395 w 11244627"/>
              <a:gd name="connsiteY60" fmla="*/ 9500873 h 9829919"/>
              <a:gd name="connsiteX61" fmla="*/ 2152963 w 11244627"/>
              <a:gd name="connsiteY61" fmla="*/ 9829919 h 9829919"/>
              <a:gd name="connsiteX62" fmla="*/ 1235100 w 11244627"/>
              <a:gd name="connsiteY62" fmla="*/ 7067669 h 9829919"/>
              <a:gd name="connsiteX63" fmla="*/ 527221 w 11244627"/>
              <a:gd name="connsiteY63"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5962964 w 11244627"/>
              <a:gd name="connsiteY52" fmla="*/ 7916260 h 9829919"/>
              <a:gd name="connsiteX53" fmla="*/ 4902225 w 11244627"/>
              <a:gd name="connsiteY53" fmla="*/ 8276678 h 9829919"/>
              <a:gd name="connsiteX54" fmla="*/ 4768009 w 11244627"/>
              <a:gd name="connsiteY54" fmla="*/ 7872964 h 9829919"/>
              <a:gd name="connsiteX55" fmla="*/ 3941533 w 11244627"/>
              <a:gd name="connsiteY55" fmla="*/ 8131810 h 9829919"/>
              <a:gd name="connsiteX56" fmla="*/ 4127224 w 11244627"/>
              <a:gd name="connsiteY56" fmla="*/ 8684136 h 9829919"/>
              <a:gd name="connsiteX57" fmla="*/ 3850145 w 11244627"/>
              <a:gd name="connsiteY57" fmla="*/ 8799487 h 9829919"/>
              <a:gd name="connsiteX58" fmla="*/ 3910759 w 11244627"/>
              <a:gd name="connsiteY58" fmla="*/ 8912055 h 9829919"/>
              <a:gd name="connsiteX59" fmla="*/ 4006009 w 11244627"/>
              <a:gd name="connsiteY59" fmla="*/ 8851442 h 9829919"/>
              <a:gd name="connsiteX60" fmla="*/ 4153213 w 11244627"/>
              <a:gd name="connsiteY60" fmla="*/ 9319032 h 9829919"/>
              <a:gd name="connsiteX61" fmla="*/ 3183395 w 11244627"/>
              <a:gd name="connsiteY61" fmla="*/ 9500873 h 9829919"/>
              <a:gd name="connsiteX62" fmla="*/ 2152963 w 11244627"/>
              <a:gd name="connsiteY62" fmla="*/ 9829919 h 9829919"/>
              <a:gd name="connsiteX63" fmla="*/ 1235100 w 11244627"/>
              <a:gd name="connsiteY63" fmla="*/ 7067669 h 9829919"/>
              <a:gd name="connsiteX64" fmla="*/ 527221 w 11244627"/>
              <a:gd name="connsiteY64"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8838447 w 11244627"/>
              <a:gd name="connsiteY52" fmla="*/ 7869529 h 9829919"/>
              <a:gd name="connsiteX53" fmla="*/ 5962964 w 11244627"/>
              <a:gd name="connsiteY53" fmla="*/ 7916260 h 9829919"/>
              <a:gd name="connsiteX54" fmla="*/ 4902225 w 11244627"/>
              <a:gd name="connsiteY54" fmla="*/ 8276678 h 9829919"/>
              <a:gd name="connsiteX55" fmla="*/ 4768009 w 11244627"/>
              <a:gd name="connsiteY55" fmla="*/ 7872964 h 9829919"/>
              <a:gd name="connsiteX56" fmla="*/ 3941533 w 11244627"/>
              <a:gd name="connsiteY56" fmla="*/ 8131810 h 9829919"/>
              <a:gd name="connsiteX57" fmla="*/ 4127224 w 11244627"/>
              <a:gd name="connsiteY57" fmla="*/ 8684136 h 9829919"/>
              <a:gd name="connsiteX58" fmla="*/ 3850145 w 11244627"/>
              <a:gd name="connsiteY58" fmla="*/ 8799487 h 9829919"/>
              <a:gd name="connsiteX59" fmla="*/ 3910759 w 11244627"/>
              <a:gd name="connsiteY59" fmla="*/ 8912055 h 9829919"/>
              <a:gd name="connsiteX60" fmla="*/ 4006009 w 11244627"/>
              <a:gd name="connsiteY60" fmla="*/ 8851442 h 9829919"/>
              <a:gd name="connsiteX61" fmla="*/ 4153213 w 11244627"/>
              <a:gd name="connsiteY61" fmla="*/ 9319032 h 9829919"/>
              <a:gd name="connsiteX62" fmla="*/ 3183395 w 11244627"/>
              <a:gd name="connsiteY62" fmla="*/ 9500873 h 9829919"/>
              <a:gd name="connsiteX63" fmla="*/ 2152963 w 11244627"/>
              <a:gd name="connsiteY63" fmla="*/ 9829919 h 9829919"/>
              <a:gd name="connsiteX64" fmla="*/ 1235100 w 11244627"/>
              <a:gd name="connsiteY64" fmla="*/ 7067669 h 9829919"/>
              <a:gd name="connsiteX65" fmla="*/ 527221 w 11244627"/>
              <a:gd name="connsiteY65"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38447 w 11244627"/>
              <a:gd name="connsiteY53" fmla="*/ 7869529 h 9829919"/>
              <a:gd name="connsiteX54" fmla="*/ 5962964 w 11244627"/>
              <a:gd name="connsiteY54" fmla="*/ 7916260 h 9829919"/>
              <a:gd name="connsiteX55" fmla="*/ 4902225 w 11244627"/>
              <a:gd name="connsiteY55" fmla="*/ 8276678 h 9829919"/>
              <a:gd name="connsiteX56" fmla="*/ 4768009 w 11244627"/>
              <a:gd name="connsiteY56" fmla="*/ 7872964 h 9829919"/>
              <a:gd name="connsiteX57" fmla="*/ 3941533 w 11244627"/>
              <a:gd name="connsiteY57" fmla="*/ 8131810 h 9829919"/>
              <a:gd name="connsiteX58" fmla="*/ 4127224 w 11244627"/>
              <a:gd name="connsiteY58" fmla="*/ 8684136 h 9829919"/>
              <a:gd name="connsiteX59" fmla="*/ 3850145 w 11244627"/>
              <a:gd name="connsiteY59" fmla="*/ 8799487 h 9829919"/>
              <a:gd name="connsiteX60" fmla="*/ 3910759 w 11244627"/>
              <a:gd name="connsiteY60" fmla="*/ 8912055 h 9829919"/>
              <a:gd name="connsiteX61" fmla="*/ 4006009 w 11244627"/>
              <a:gd name="connsiteY61" fmla="*/ 8851442 h 9829919"/>
              <a:gd name="connsiteX62" fmla="*/ 4153213 w 11244627"/>
              <a:gd name="connsiteY62" fmla="*/ 9319032 h 9829919"/>
              <a:gd name="connsiteX63" fmla="*/ 3183395 w 11244627"/>
              <a:gd name="connsiteY63" fmla="*/ 9500873 h 9829919"/>
              <a:gd name="connsiteX64" fmla="*/ 2152963 w 11244627"/>
              <a:gd name="connsiteY64" fmla="*/ 9829919 h 9829919"/>
              <a:gd name="connsiteX65" fmla="*/ 1235100 w 11244627"/>
              <a:gd name="connsiteY65" fmla="*/ 7067669 h 9829919"/>
              <a:gd name="connsiteX66" fmla="*/ 527221 w 11244627"/>
              <a:gd name="connsiteY66"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838447 w 11244627"/>
              <a:gd name="connsiteY54" fmla="*/ 7869529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8857393 w 11244627"/>
              <a:gd name="connsiteY53" fmla="*/ 7606271 h 9829919"/>
              <a:gd name="connsiteX54" fmla="*/ 8952125 w 11244627"/>
              <a:gd name="connsiteY54" fmla="*/ 7841323 h 9829919"/>
              <a:gd name="connsiteX55" fmla="*/ 5962964 w 11244627"/>
              <a:gd name="connsiteY55" fmla="*/ 7916260 h 9829919"/>
              <a:gd name="connsiteX56" fmla="*/ 4902225 w 11244627"/>
              <a:gd name="connsiteY56" fmla="*/ 8276678 h 9829919"/>
              <a:gd name="connsiteX57" fmla="*/ 4768009 w 11244627"/>
              <a:gd name="connsiteY57" fmla="*/ 7872964 h 9829919"/>
              <a:gd name="connsiteX58" fmla="*/ 3941533 w 11244627"/>
              <a:gd name="connsiteY58" fmla="*/ 8131810 h 9829919"/>
              <a:gd name="connsiteX59" fmla="*/ 4127224 w 11244627"/>
              <a:gd name="connsiteY59" fmla="*/ 8684136 h 9829919"/>
              <a:gd name="connsiteX60" fmla="*/ 3850145 w 11244627"/>
              <a:gd name="connsiteY60" fmla="*/ 8799487 h 9829919"/>
              <a:gd name="connsiteX61" fmla="*/ 3910759 w 11244627"/>
              <a:gd name="connsiteY61" fmla="*/ 8912055 h 9829919"/>
              <a:gd name="connsiteX62" fmla="*/ 4006009 w 11244627"/>
              <a:gd name="connsiteY62" fmla="*/ 8851442 h 9829919"/>
              <a:gd name="connsiteX63" fmla="*/ 4153213 w 11244627"/>
              <a:gd name="connsiteY63" fmla="*/ 9319032 h 9829919"/>
              <a:gd name="connsiteX64" fmla="*/ 3183395 w 11244627"/>
              <a:gd name="connsiteY64" fmla="*/ 9500873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5962964 w 11244627"/>
              <a:gd name="connsiteY56" fmla="*/ 7916260 h 9829919"/>
              <a:gd name="connsiteX57" fmla="*/ 4902225 w 11244627"/>
              <a:gd name="connsiteY57" fmla="*/ 8276678 h 9829919"/>
              <a:gd name="connsiteX58" fmla="*/ 4768009 w 11244627"/>
              <a:gd name="connsiteY58" fmla="*/ 7872964 h 9829919"/>
              <a:gd name="connsiteX59" fmla="*/ 3941533 w 11244627"/>
              <a:gd name="connsiteY59" fmla="*/ 8131810 h 9829919"/>
              <a:gd name="connsiteX60" fmla="*/ 4127224 w 11244627"/>
              <a:gd name="connsiteY60" fmla="*/ 8684136 h 9829919"/>
              <a:gd name="connsiteX61" fmla="*/ 3850145 w 11244627"/>
              <a:gd name="connsiteY61" fmla="*/ 8799487 h 9829919"/>
              <a:gd name="connsiteX62" fmla="*/ 3910759 w 11244627"/>
              <a:gd name="connsiteY62" fmla="*/ 8912055 h 9829919"/>
              <a:gd name="connsiteX63" fmla="*/ 4006009 w 11244627"/>
              <a:gd name="connsiteY63" fmla="*/ 8851442 h 9829919"/>
              <a:gd name="connsiteX64" fmla="*/ 4153213 w 11244627"/>
              <a:gd name="connsiteY64" fmla="*/ 9319032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52125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71071 w 11244627"/>
              <a:gd name="connsiteY55" fmla="*/ 784132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5962964 w 11244627"/>
              <a:gd name="connsiteY57" fmla="*/ 7916260 h 9829919"/>
              <a:gd name="connsiteX58" fmla="*/ 4902225 w 11244627"/>
              <a:gd name="connsiteY58" fmla="*/ 8276678 h 9829919"/>
              <a:gd name="connsiteX59" fmla="*/ 4768009 w 11244627"/>
              <a:gd name="connsiteY59" fmla="*/ 7872964 h 9829919"/>
              <a:gd name="connsiteX60" fmla="*/ 3941533 w 11244627"/>
              <a:gd name="connsiteY60" fmla="*/ 8131810 h 9829919"/>
              <a:gd name="connsiteX61" fmla="*/ 4127224 w 11244627"/>
              <a:gd name="connsiteY61" fmla="*/ 8684136 h 9829919"/>
              <a:gd name="connsiteX62" fmla="*/ 3850145 w 11244627"/>
              <a:gd name="connsiteY62" fmla="*/ 8799487 h 9829919"/>
              <a:gd name="connsiteX63" fmla="*/ 3910759 w 11244627"/>
              <a:gd name="connsiteY63" fmla="*/ 8912055 h 9829919"/>
              <a:gd name="connsiteX64" fmla="*/ 4006009 w 11244627"/>
              <a:gd name="connsiteY64" fmla="*/ 8851442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5962964 w 11244627"/>
              <a:gd name="connsiteY58" fmla="*/ 7916260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4902225 w 11244627"/>
              <a:gd name="connsiteY59" fmla="*/ 8276678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4768009 w 11244627"/>
              <a:gd name="connsiteY60" fmla="*/ 7872964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61141 w 11244627"/>
              <a:gd name="connsiteY59" fmla="*/ 6950987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0309 w 11244627"/>
              <a:gd name="connsiteY58" fmla="*/ 7643601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35357 w 11244627"/>
              <a:gd name="connsiteY57" fmla="*/ 8010560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279531 w 11244627"/>
              <a:gd name="connsiteY56" fmla="*/ 7972951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3941533 w 11244627"/>
              <a:gd name="connsiteY61" fmla="*/ 8131810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4127224 w 11244627"/>
              <a:gd name="connsiteY62" fmla="*/ 8684136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850145 w 11244627"/>
              <a:gd name="connsiteY63" fmla="*/ 87994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3910759 w 11244627"/>
              <a:gd name="connsiteY64" fmla="*/ 8912055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006009 w 11244627"/>
              <a:gd name="connsiteY65" fmla="*/ 8851442 h 9829919"/>
              <a:gd name="connsiteX66" fmla="*/ 4153213 w 11244627"/>
              <a:gd name="connsiteY66" fmla="*/ 9319032 h 9829919"/>
              <a:gd name="connsiteX67" fmla="*/ 3183395 w 11244627"/>
              <a:gd name="connsiteY67" fmla="*/ 9500873 h 9829919"/>
              <a:gd name="connsiteX68" fmla="*/ 2152963 w 11244627"/>
              <a:gd name="connsiteY68" fmla="*/ 9829919 h 9829919"/>
              <a:gd name="connsiteX69" fmla="*/ 1235100 w 11244627"/>
              <a:gd name="connsiteY69" fmla="*/ 7067669 h 9829919"/>
              <a:gd name="connsiteX70" fmla="*/ 527221 w 11244627"/>
              <a:gd name="connsiteY70"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4153213 w 11244627"/>
              <a:gd name="connsiteY65" fmla="*/ 9319032 h 9829919"/>
              <a:gd name="connsiteX66" fmla="*/ 3183395 w 11244627"/>
              <a:gd name="connsiteY66" fmla="*/ 9500873 h 9829919"/>
              <a:gd name="connsiteX67" fmla="*/ 2152963 w 11244627"/>
              <a:gd name="connsiteY67" fmla="*/ 9829919 h 9829919"/>
              <a:gd name="connsiteX68" fmla="*/ 1235100 w 11244627"/>
              <a:gd name="connsiteY68" fmla="*/ 7067669 h 9829919"/>
              <a:gd name="connsiteX69" fmla="*/ 527221 w 11244627"/>
              <a:gd name="connsiteY69"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3183395 w 11244627"/>
              <a:gd name="connsiteY65" fmla="*/ 9500873 h 9829919"/>
              <a:gd name="connsiteX66" fmla="*/ 2152963 w 11244627"/>
              <a:gd name="connsiteY66" fmla="*/ 9829919 h 9829919"/>
              <a:gd name="connsiteX67" fmla="*/ 1235100 w 11244627"/>
              <a:gd name="connsiteY67" fmla="*/ 7067669 h 9829919"/>
              <a:gd name="connsiteX68" fmla="*/ 527221 w 11244627"/>
              <a:gd name="connsiteY68" fmla="*/ 4939662 h 9829919"/>
              <a:gd name="connsiteX0" fmla="*/ 527221 w 11244627"/>
              <a:gd name="connsiteY0" fmla="*/ 4939662 h 9829919"/>
              <a:gd name="connsiteX1" fmla="*/ 244426 w 11244627"/>
              <a:gd name="connsiteY1" fmla="*/ 4064352 h 9829919"/>
              <a:gd name="connsiteX2" fmla="*/ 138309 w 11244627"/>
              <a:gd name="connsiteY2" fmla="*/ 3970963 h 9829919"/>
              <a:gd name="connsiteX3" fmla="*/ 0 w 11244627"/>
              <a:gd name="connsiteY3" fmla="*/ 3218394 h 9829919"/>
              <a:gd name="connsiteX4" fmla="*/ 301862 w 11244627"/>
              <a:gd name="connsiteY4" fmla="*/ 2992331 h 9829919"/>
              <a:gd name="connsiteX5" fmla="*/ 548177 w 11244627"/>
              <a:gd name="connsiteY5" fmla="*/ 2849764 h 9829919"/>
              <a:gd name="connsiteX6" fmla="*/ 629948 w 11244627"/>
              <a:gd name="connsiteY6" fmla="*/ 2626483 h 9829919"/>
              <a:gd name="connsiteX7" fmla="*/ 647264 w 11244627"/>
              <a:gd name="connsiteY7" fmla="*/ 2129205 h 9829919"/>
              <a:gd name="connsiteX8" fmla="*/ 1205285 w 11244627"/>
              <a:gd name="connsiteY8" fmla="*/ 1788717 h 9829919"/>
              <a:gd name="connsiteX9" fmla="*/ 1390028 w 11244627"/>
              <a:gd name="connsiteY9" fmla="*/ 1762740 h 9829919"/>
              <a:gd name="connsiteX10" fmla="*/ 1521834 w 11244627"/>
              <a:gd name="connsiteY10" fmla="*/ 1260396 h 9829919"/>
              <a:gd name="connsiteX11" fmla="*/ 1673783 w 11244627"/>
              <a:gd name="connsiteY11" fmla="*/ 1133210 h 9829919"/>
              <a:gd name="connsiteX12" fmla="*/ 1969281 w 11244627"/>
              <a:gd name="connsiteY12" fmla="*/ 1077850 h 9829919"/>
              <a:gd name="connsiteX13" fmla="*/ 2305049 w 11244627"/>
              <a:gd name="connsiteY13" fmla="*/ 1127781 h 9829919"/>
              <a:gd name="connsiteX14" fmla="*/ 2520919 w 11244627"/>
              <a:gd name="connsiteY14" fmla="*/ 1132668 h 9829919"/>
              <a:gd name="connsiteX15" fmla="*/ 3168956 w 11244627"/>
              <a:gd name="connsiteY15" fmla="*/ 1814695 h 9829919"/>
              <a:gd name="connsiteX16" fmla="*/ 3711602 w 11244627"/>
              <a:gd name="connsiteY16" fmla="*/ 1891699 h 9829919"/>
              <a:gd name="connsiteX17" fmla="*/ 4008936 w 11244627"/>
              <a:gd name="connsiteY17" fmla="*/ 1966847 h 9829919"/>
              <a:gd name="connsiteX18" fmla="*/ 4225413 w 11244627"/>
              <a:gd name="connsiteY18" fmla="*/ 1990659 h 9829919"/>
              <a:gd name="connsiteX19" fmla="*/ 4388953 w 11244627"/>
              <a:gd name="connsiteY19" fmla="*/ 1894482 h 9829919"/>
              <a:gd name="connsiteX20" fmla="*/ 4518840 w 11244627"/>
              <a:gd name="connsiteY20" fmla="*/ 1626050 h 9829919"/>
              <a:gd name="connsiteX21" fmla="*/ 4318720 w 11244627"/>
              <a:gd name="connsiteY21" fmla="*/ 1206393 h 9829919"/>
              <a:gd name="connsiteX22" fmla="*/ 4301403 w 11244627"/>
              <a:gd name="connsiteY22" fmla="*/ 956207 h 9829919"/>
              <a:gd name="connsiteX23" fmla="*/ 4311981 w 11244627"/>
              <a:gd name="connsiteY23" fmla="*/ 625306 h 9829919"/>
              <a:gd name="connsiteX24" fmla="*/ 4403417 w 11244627"/>
              <a:gd name="connsiteY24" fmla="*/ 345123 h 9829919"/>
              <a:gd name="connsiteX25" fmla="*/ 4716056 w 11244627"/>
              <a:gd name="connsiteY25" fmla="*/ 79783 h 9829919"/>
              <a:gd name="connsiteX26" fmla="*/ 5156514 w 11244627"/>
              <a:gd name="connsiteY26" fmla="*/ 0 h 9829919"/>
              <a:gd name="connsiteX27" fmla="*/ 5599813 w 11244627"/>
              <a:gd name="connsiteY27" fmla="*/ 1042564 h 9829919"/>
              <a:gd name="connsiteX28" fmla="*/ 5903535 w 11244627"/>
              <a:gd name="connsiteY28" fmla="*/ 1865796 h 9829919"/>
              <a:gd name="connsiteX29" fmla="*/ 6299274 w 11244627"/>
              <a:gd name="connsiteY29" fmla="*/ 2724557 h 9829919"/>
              <a:gd name="connsiteX30" fmla="*/ 6688043 w 11244627"/>
              <a:gd name="connsiteY30" fmla="*/ 3318929 h 9829919"/>
              <a:gd name="connsiteX31" fmla="*/ 7057911 w 11244627"/>
              <a:gd name="connsiteY31" fmla="*/ 3757309 h 9829919"/>
              <a:gd name="connsiteX32" fmla="*/ 7534563 w 11244627"/>
              <a:gd name="connsiteY32" fmla="*/ 4207709 h 9829919"/>
              <a:gd name="connsiteX33" fmla="*/ 7995338 w 11244627"/>
              <a:gd name="connsiteY33" fmla="*/ 4447177 h 9829919"/>
              <a:gd name="connsiteX34" fmla="*/ 8450049 w 11244627"/>
              <a:gd name="connsiteY34" fmla="*/ 4607012 h 9829919"/>
              <a:gd name="connsiteX35" fmla="*/ 8592215 w 11244627"/>
              <a:gd name="connsiteY35" fmla="*/ 4585454 h 9829919"/>
              <a:gd name="connsiteX36" fmla="*/ 8923707 w 11244627"/>
              <a:gd name="connsiteY36" fmla="*/ 4541198 h 9829919"/>
              <a:gd name="connsiteX37" fmla="*/ 8828975 w 11244627"/>
              <a:gd name="connsiteY37" fmla="*/ 4813858 h 9829919"/>
              <a:gd name="connsiteX38" fmla="*/ 9065803 w 11244627"/>
              <a:gd name="connsiteY38" fmla="*/ 4851466 h 9829919"/>
              <a:gd name="connsiteX39" fmla="*/ 9008963 w 11244627"/>
              <a:gd name="connsiteY39" fmla="*/ 5330971 h 9829919"/>
              <a:gd name="connsiteX40" fmla="*/ 9634192 w 11244627"/>
              <a:gd name="connsiteY40" fmla="*/ 5424992 h 9829919"/>
              <a:gd name="connsiteX41" fmla="*/ 10164689 w 11244627"/>
              <a:gd name="connsiteY41" fmla="*/ 5556621 h 9829919"/>
              <a:gd name="connsiteX42" fmla="*/ 10344677 w 11244627"/>
              <a:gd name="connsiteY42" fmla="*/ 5387383 h 9829919"/>
              <a:gd name="connsiteX43" fmla="*/ 11244627 w 11244627"/>
              <a:gd name="connsiteY43" fmla="*/ 5697652 h 9829919"/>
              <a:gd name="connsiteX44" fmla="*/ 11064637 w 11244627"/>
              <a:gd name="connsiteY44" fmla="*/ 6036126 h 9829919"/>
              <a:gd name="connsiteX45" fmla="*/ 10950959 w 11244627"/>
              <a:gd name="connsiteY45" fmla="*/ 6111342 h 9829919"/>
              <a:gd name="connsiteX46" fmla="*/ 10799389 w 11244627"/>
              <a:gd name="connsiteY46" fmla="*/ 6280580 h 9829919"/>
              <a:gd name="connsiteX47" fmla="*/ 10562560 w 11244627"/>
              <a:gd name="connsiteY47" fmla="*/ 6412209 h 9829919"/>
              <a:gd name="connsiteX48" fmla="*/ 10193107 w 11244627"/>
              <a:gd name="connsiteY48" fmla="*/ 7126766 h 9829919"/>
              <a:gd name="connsiteX49" fmla="*/ 9975225 w 11244627"/>
              <a:gd name="connsiteY49" fmla="*/ 7399425 h 9829919"/>
              <a:gd name="connsiteX50" fmla="*/ 9984698 w 11244627"/>
              <a:gd name="connsiteY50" fmla="*/ 7531054 h 9829919"/>
              <a:gd name="connsiteX51" fmla="*/ 9548933 w 11244627"/>
              <a:gd name="connsiteY51" fmla="*/ 7559261 h 9829919"/>
              <a:gd name="connsiteX52" fmla="*/ 9207900 w 11244627"/>
              <a:gd name="connsiteY52" fmla="*/ 7615673 h 9829919"/>
              <a:gd name="connsiteX53" fmla="*/ 9170007 w 11244627"/>
              <a:gd name="connsiteY53" fmla="*/ 7446436 h 9829919"/>
              <a:gd name="connsiteX54" fmla="*/ 8857393 w 11244627"/>
              <a:gd name="connsiteY54" fmla="*/ 7606271 h 9829919"/>
              <a:gd name="connsiteX55" fmla="*/ 8942652 w 11244627"/>
              <a:gd name="connsiteY55" fmla="*/ 7794313 h 9829919"/>
              <a:gd name="connsiteX56" fmla="*/ 8374263 w 11244627"/>
              <a:gd name="connsiteY56" fmla="*/ 8001158 h 9829919"/>
              <a:gd name="connsiteX57" fmla="*/ 7654303 w 11244627"/>
              <a:gd name="connsiteY57" fmla="*/ 8104581 h 9829919"/>
              <a:gd name="connsiteX58" fmla="*/ 6379783 w 11244627"/>
              <a:gd name="connsiteY58" fmla="*/ 7718818 h 9829919"/>
              <a:gd name="connsiteX59" fmla="*/ 5432722 w 11244627"/>
              <a:gd name="connsiteY59" fmla="*/ 7016801 h 9829919"/>
              <a:gd name="connsiteX60" fmla="*/ 5175355 w 11244627"/>
              <a:gd name="connsiteY60" fmla="*/ 6744717 h 9829919"/>
              <a:gd name="connsiteX61" fmla="*/ 4652019 w 11244627"/>
              <a:gd name="connsiteY61" fmla="*/ 6448841 h 9829919"/>
              <a:gd name="connsiteX62" fmla="*/ 3653566 w 11244627"/>
              <a:gd name="connsiteY62" fmla="*/ 5844713 h 9829919"/>
              <a:gd name="connsiteX63" fmla="*/ 3395434 w 11244627"/>
              <a:gd name="connsiteY63" fmla="*/ 5612187 h 9829919"/>
              <a:gd name="connsiteX64" fmla="*/ 2480314 w 11244627"/>
              <a:gd name="connsiteY64" fmla="*/ 5658941 h 9829919"/>
              <a:gd name="connsiteX65" fmla="*/ 2152963 w 11244627"/>
              <a:gd name="connsiteY65" fmla="*/ 9829919 h 9829919"/>
              <a:gd name="connsiteX66" fmla="*/ 1235100 w 11244627"/>
              <a:gd name="connsiteY66" fmla="*/ 7067669 h 9829919"/>
              <a:gd name="connsiteX67" fmla="*/ 527221 w 11244627"/>
              <a:gd name="connsiteY67" fmla="*/ 4939662 h 9829919"/>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29 w 11244627"/>
              <a:gd name="connsiteY65" fmla="*/ 7131526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235100 w 11244627"/>
              <a:gd name="connsiteY66" fmla="*/ 7067669 h 8104581"/>
              <a:gd name="connsiteX67" fmla="*/ 527221 w 11244627"/>
              <a:gd name="connsiteY67" fmla="*/ 4939662 h 8104581"/>
              <a:gd name="connsiteX0" fmla="*/ 527221 w 11244627"/>
              <a:gd name="connsiteY0" fmla="*/ 4939662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527221 w 11244627"/>
              <a:gd name="connsiteY67" fmla="*/ 4939662 h 8104581"/>
              <a:gd name="connsiteX0" fmla="*/ 3871243 w 11244627"/>
              <a:gd name="connsiteY0" fmla="*/ 3651579 h 8104581"/>
              <a:gd name="connsiteX1" fmla="*/ 244426 w 11244627"/>
              <a:gd name="connsiteY1" fmla="*/ 406435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138309 w 11244627"/>
              <a:gd name="connsiteY2" fmla="*/ 3970963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871243 w 11244627"/>
              <a:gd name="connsiteY0" fmla="*/ 3651579 h 8104581"/>
              <a:gd name="connsiteX1" fmla="*/ 3512663 w 11244627"/>
              <a:gd name="connsiteY1" fmla="*/ 2607032 h 8104581"/>
              <a:gd name="connsiteX2" fmla="*/ 4240183 w 11244627"/>
              <a:gd name="connsiteY2" fmla="*/ 2447829 h 8104581"/>
              <a:gd name="connsiteX3" fmla="*/ 0 w 11244627"/>
              <a:gd name="connsiteY3" fmla="*/ 3218394 h 8104581"/>
              <a:gd name="connsiteX4" fmla="*/ 301862 w 11244627"/>
              <a:gd name="connsiteY4" fmla="*/ 2992331 h 8104581"/>
              <a:gd name="connsiteX5" fmla="*/ 548177 w 11244627"/>
              <a:gd name="connsiteY5" fmla="*/ 2849764 h 8104581"/>
              <a:gd name="connsiteX6" fmla="*/ 629948 w 11244627"/>
              <a:gd name="connsiteY6" fmla="*/ 2626483 h 8104581"/>
              <a:gd name="connsiteX7" fmla="*/ 647264 w 11244627"/>
              <a:gd name="connsiteY7" fmla="*/ 2129205 h 8104581"/>
              <a:gd name="connsiteX8" fmla="*/ 1205285 w 11244627"/>
              <a:gd name="connsiteY8" fmla="*/ 1788717 h 8104581"/>
              <a:gd name="connsiteX9" fmla="*/ 1390028 w 11244627"/>
              <a:gd name="connsiteY9" fmla="*/ 1762740 h 8104581"/>
              <a:gd name="connsiteX10" fmla="*/ 1521834 w 11244627"/>
              <a:gd name="connsiteY10" fmla="*/ 1260396 h 8104581"/>
              <a:gd name="connsiteX11" fmla="*/ 1673783 w 11244627"/>
              <a:gd name="connsiteY11" fmla="*/ 1133210 h 8104581"/>
              <a:gd name="connsiteX12" fmla="*/ 1969281 w 11244627"/>
              <a:gd name="connsiteY12" fmla="*/ 1077850 h 8104581"/>
              <a:gd name="connsiteX13" fmla="*/ 2305049 w 11244627"/>
              <a:gd name="connsiteY13" fmla="*/ 1127781 h 8104581"/>
              <a:gd name="connsiteX14" fmla="*/ 2520919 w 11244627"/>
              <a:gd name="connsiteY14" fmla="*/ 1132668 h 8104581"/>
              <a:gd name="connsiteX15" fmla="*/ 3168956 w 11244627"/>
              <a:gd name="connsiteY15" fmla="*/ 1814695 h 8104581"/>
              <a:gd name="connsiteX16" fmla="*/ 3711602 w 11244627"/>
              <a:gd name="connsiteY16" fmla="*/ 1891699 h 8104581"/>
              <a:gd name="connsiteX17" fmla="*/ 4008936 w 11244627"/>
              <a:gd name="connsiteY17" fmla="*/ 1966847 h 8104581"/>
              <a:gd name="connsiteX18" fmla="*/ 4225413 w 11244627"/>
              <a:gd name="connsiteY18" fmla="*/ 1990659 h 8104581"/>
              <a:gd name="connsiteX19" fmla="*/ 4388953 w 11244627"/>
              <a:gd name="connsiteY19" fmla="*/ 1894482 h 8104581"/>
              <a:gd name="connsiteX20" fmla="*/ 4518840 w 11244627"/>
              <a:gd name="connsiteY20" fmla="*/ 1626050 h 8104581"/>
              <a:gd name="connsiteX21" fmla="*/ 4318720 w 11244627"/>
              <a:gd name="connsiteY21" fmla="*/ 1206393 h 8104581"/>
              <a:gd name="connsiteX22" fmla="*/ 4301403 w 11244627"/>
              <a:gd name="connsiteY22" fmla="*/ 956207 h 8104581"/>
              <a:gd name="connsiteX23" fmla="*/ 4311981 w 11244627"/>
              <a:gd name="connsiteY23" fmla="*/ 625306 h 8104581"/>
              <a:gd name="connsiteX24" fmla="*/ 4403417 w 11244627"/>
              <a:gd name="connsiteY24" fmla="*/ 345123 h 8104581"/>
              <a:gd name="connsiteX25" fmla="*/ 4716056 w 11244627"/>
              <a:gd name="connsiteY25" fmla="*/ 79783 h 8104581"/>
              <a:gd name="connsiteX26" fmla="*/ 5156514 w 11244627"/>
              <a:gd name="connsiteY26" fmla="*/ 0 h 8104581"/>
              <a:gd name="connsiteX27" fmla="*/ 5599813 w 11244627"/>
              <a:gd name="connsiteY27" fmla="*/ 1042564 h 8104581"/>
              <a:gd name="connsiteX28" fmla="*/ 5903535 w 11244627"/>
              <a:gd name="connsiteY28" fmla="*/ 1865796 h 8104581"/>
              <a:gd name="connsiteX29" fmla="*/ 6299274 w 11244627"/>
              <a:gd name="connsiteY29" fmla="*/ 2724557 h 8104581"/>
              <a:gd name="connsiteX30" fmla="*/ 6688043 w 11244627"/>
              <a:gd name="connsiteY30" fmla="*/ 3318929 h 8104581"/>
              <a:gd name="connsiteX31" fmla="*/ 7057911 w 11244627"/>
              <a:gd name="connsiteY31" fmla="*/ 3757309 h 8104581"/>
              <a:gd name="connsiteX32" fmla="*/ 7534563 w 11244627"/>
              <a:gd name="connsiteY32" fmla="*/ 4207709 h 8104581"/>
              <a:gd name="connsiteX33" fmla="*/ 7995338 w 11244627"/>
              <a:gd name="connsiteY33" fmla="*/ 4447177 h 8104581"/>
              <a:gd name="connsiteX34" fmla="*/ 8450049 w 11244627"/>
              <a:gd name="connsiteY34" fmla="*/ 4607012 h 8104581"/>
              <a:gd name="connsiteX35" fmla="*/ 8592215 w 11244627"/>
              <a:gd name="connsiteY35" fmla="*/ 4585454 h 8104581"/>
              <a:gd name="connsiteX36" fmla="*/ 8923707 w 11244627"/>
              <a:gd name="connsiteY36" fmla="*/ 4541198 h 8104581"/>
              <a:gd name="connsiteX37" fmla="*/ 8828975 w 11244627"/>
              <a:gd name="connsiteY37" fmla="*/ 4813858 h 8104581"/>
              <a:gd name="connsiteX38" fmla="*/ 9065803 w 11244627"/>
              <a:gd name="connsiteY38" fmla="*/ 4851466 h 8104581"/>
              <a:gd name="connsiteX39" fmla="*/ 9008963 w 11244627"/>
              <a:gd name="connsiteY39" fmla="*/ 5330971 h 8104581"/>
              <a:gd name="connsiteX40" fmla="*/ 9634192 w 11244627"/>
              <a:gd name="connsiteY40" fmla="*/ 5424992 h 8104581"/>
              <a:gd name="connsiteX41" fmla="*/ 10164689 w 11244627"/>
              <a:gd name="connsiteY41" fmla="*/ 5556621 h 8104581"/>
              <a:gd name="connsiteX42" fmla="*/ 10344677 w 11244627"/>
              <a:gd name="connsiteY42" fmla="*/ 5387383 h 8104581"/>
              <a:gd name="connsiteX43" fmla="*/ 11244627 w 11244627"/>
              <a:gd name="connsiteY43" fmla="*/ 5697652 h 8104581"/>
              <a:gd name="connsiteX44" fmla="*/ 11064637 w 11244627"/>
              <a:gd name="connsiteY44" fmla="*/ 6036126 h 8104581"/>
              <a:gd name="connsiteX45" fmla="*/ 10950959 w 11244627"/>
              <a:gd name="connsiteY45" fmla="*/ 6111342 h 8104581"/>
              <a:gd name="connsiteX46" fmla="*/ 10799389 w 11244627"/>
              <a:gd name="connsiteY46" fmla="*/ 6280580 h 8104581"/>
              <a:gd name="connsiteX47" fmla="*/ 10562560 w 11244627"/>
              <a:gd name="connsiteY47" fmla="*/ 6412209 h 8104581"/>
              <a:gd name="connsiteX48" fmla="*/ 10193107 w 11244627"/>
              <a:gd name="connsiteY48" fmla="*/ 7126766 h 8104581"/>
              <a:gd name="connsiteX49" fmla="*/ 9975225 w 11244627"/>
              <a:gd name="connsiteY49" fmla="*/ 7399425 h 8104581"/>
              <a:gd name="connsiteX50" fmla="*/ 9984698 w 11244627"/>
              <a:gd name="connsiteY50" fmla="*/ 7531054 h 8104581"/>
              <a:gd name="connsiteX51" fmla="*/ 9548933 w 11244627"/>
              <a:gd name="connsiteY51" fmla="*/ 7559261 h 8104581"/>
              <a:gd name="connsiteX52" fmla="*/ 9207900 w 11244627"/>
              <a:gd name="connsiteY52" fmla="*/ 7615673 h 8104581"/>
              <a:gd name="connsiteX53" fmla="*/ 9170007 w 11244627"/>
              <a:gd name="connsiteY53" fmla="*/ 7446436 h 8104581"/>
              <a:gd name="connsiteX54" fmla="*/ 8857393 w 11244627"/>
              <a:gd name="connsiteY54" fmla="*/ 7606271 h 8104581"/>
              <a:gd name="connsiteX55" fmla="*/ 8942652 w 11244627"/>
              <a:gd name="connsiteY55" fmla="*/ 7794313 h 8104581"/>
              <a:gd name="connsiteX56" fmla="*/ 8374263 w 11244627"/>
              <a:gd name="connsiteY56" fmla="*/ 8001158 h 8104581"/>
              <a:gd name="connsiteX57" fmla="*/ 7654303 w 11244627"/>
              <a:gd name="connsiteY57" fmla="*/ 8104581 h 8104581"/>
              <a:gd name="connsiteX58" fmla="*/ 6379783 w 11244627"/>
              <a:gd name="connsiteY58" fmla="*/ 7718818 h 8104581"/>
              <a:gd name="connsiteX59" fmla="*/ 5432722 w 11244627"/>
              <a:gd name="connsiteY59" fmla="*/ 7016801 h 8104581"/>
              <a:gd name="connsiteX60" fmla="*/ 5175355 w 11244627"/>
              <a:gd name="connsiteY60" fmla="*/ 6744717 h 8104581"/>
              <a:gd name="connsiteX61" fmla="*/ 4652019 w 11244627"/>
              <a:gd name="connsiteY61" fmla="*/ 6448841 h 8104581"/>
              <a:gd name="connsiteX62" fmla="*/ 3653566 w 11244627"/>
              <a:gd name="connsiteY62" fmla="*/ 5844713 h 8104581"/>
              <a:gd name="connsiteX63" fmla="*/ 3395434 w 11244627"/>
              <a:gd name="connsiteY63" fmla="*/ 5612187 h 8104581"/>
              <a:gd name="connsiteX64" fmla="*/ 2480314 w 11244627"/>
              <a:gd name="connsiteY64" fmla="*/ 5658941 h 8104581"/>
              <a:gd name="connsiteX65" fmla="*/ 2200330 w 11244627"/>
              <a:gd name="connsiteY65" fmla="*/ 5194701 h 8104581"/>
              <a:gd name="connsiteX66" fmla="*/ 1936113 w 11244627"/>
              <a:gd name="connsiteY66" fmla="*/ 4162431 h 8104581"/>
              <a:gd name="connsiteX67" fmla="*/ 3871243 w 11244627"/>
              <a:gd name="connsiteY67" fmla="*/ 3651579 h 8104581"/>
              <a:gd name="connsiteX0" fmla="*/ 3569381 w 10942765"/>
              <a:gd name="connsiteY0" fmla="*/ 3651579 h 8104581"/>
              <a:gd name="connsiteX1" fmla="*/ 3210801 w 10942765"/>
              <a:gd name="connsiteY1" fmla="*/ 2607032 h 8104581"/>
              <a:gd name="connsiteX2" fmla="*/ 3938321 w 10942765"/>
              <a:gd name="connsiteY2" fmla="*/ 2447829 h 8104581"/>
              <a:gd name="connsiteX3" fmla="*/ 4216830 w 10942765"/>
              <a:gd name="connsiteY3" fmla="*/ 3472250 h 8104581"/>
              <a:gd name="connsiteX4" fmla="*/ 0 w 10942765"/>
              <a:gd name="connsiteY4" fmla="*/ 2992331 h 8104581"/>
              <a:gd name="connsiteX5" fmla="*/ 246315 w 10942765"/>
              <a:gd name="connsiteY5" fmla="*/ 2849764 h 8104581"/>
              <a:gd name="connsiteX6" fmla="*/ 328086 w 10942765"/>
              <a:gd name="connsiteY6" fmla="*/ 2626483 h 8104581"/>
              <a:gd name="connsiteX7" fmla="*/ 345402 w 10942765"/>
              <a:gd name="connsiteY7" fmla="*/ 2129205 h 8104581"/>
              <a:gd name="connsiteX8" fmla="*/ 903423 w 10942765"/>
              <a:gd name="connsiteY8" fmla="*/ 1788717 h 8104581"/>
              <a:gd name="connsiteX9" fmla="*/ 1088166 w 10942765"/>
              <a:gd name="connsiteY9" fmla="*/ 1762740 h 8104581"/>
              <a:gd name="connsiteX10" fmla="*/ 1219972 w 10942765"/>
              <a:gd name="connsiteY10" fmla="*/ 1260396 h 8104581"/>
              <a:gd name="connsiteX11" fmla="*/ 1371921 w 10942765"/>
              <a:gd name="connsiteY11" fmla="*/ 1133210 h 8104581"/>
              <a:gd name="connsiteX12" fmla="*/ 1667419 w 10942765"/>
              <a:gd name="connsiteY12" fmla="*/ 1077850 h 8104581"/>
              <a:gd name="connsiteX13" fmla="*/ 2003187 w 10942765"/>
              <a:gd name="connsiteY13" fmla="*/ 1127781 h 8104581"/>
              <a:gd name="connsiteX14" fmla="*/ 2219057 w 10942765"/>
              <a:gd name="connsiteY14" fmla="*/ 1132668 h 8104581"/>
              <a:gd name="connsiteX15" fmla="*/ 2867094 w 10942765"/>
              <a:gd name="connsiteY15" fmla="*/ 1814695 h 8104581"/>
              <a:gd name="connsiteX16" fmla="*/ 3409740 w 10942765"/>
              <a:gd name="connsiteY16" fmla="*/ 1891699 h 8104581"/>
              <a:gd name="connsiteX17" fmla="*/ 3707074 w 10942765"/>
              <a:gd name="connsiteY17" fmla="*/ 1966847 h 8104581"/>
              <a:gd name="connsiteX18" fmla="*/ 3923551 w 10942765"/>
              <a:gd name="connsiteY18" fmla="*/ 1990659 h 8104581"/>
              <a:gd name="connsiteX19" fmla="*/ 4087091 w 10942765"/>
              <a:gd name="connsiteY19" fmla="*/ 1894482 h 8104581"/>
              <a:gd name="connsiteX20" fmla="*/ 4216978 w 10942765"/>
              <a:gd name="connsiteY20" fmla="*/ 1626050 h 8104581"/>
              <a:gd name="connsiteX21" fmla="*/ 4016858 w 10942765"/>
              <a:gd name="connsiteY21" fmla="*/ 1206393 h 8104581"/>
              <a:gd name="connsiteX22" fmla="*/ 3999541 w 10942765"/>
              <a:gd name="connsiteY22" fmla="*/ 956207 h 8104581"/>
              <a:gd name="connsiteX23" fmla="*/ 4010119 w 10942765"/>
              <a:gd name="connsiteY23" fmla="*/ 625306 h 8104581"/>
              <a:gd name="connsiteX24" fmla="*/ 4101555 w 10942765"/>
              <a:gd name="connsiteY24" fmla="*/ 345123 h 8104581"/>
              <a:gd name="connsiteX25" fmla="*/ 4414194 w 10942765"/>
              <a:gd name="connsiteY25" fmla="*/ 79783 h 8104581"/>
              <a:gd name="connsiteX26" fmla="*/ 4854652 w 10942765"/>
              <a:gd name="connsiteY26" fmla="*/ 0 h 8104581"/>
              <a:gd name="connsiteX27" fmla="*/ 5297951 w 10942765"/>
              <a:gd name="connsiteY27" fmla="*/ 1042564 h 8104581"/>
              <a:gd name="connsiteX28" fmla="*/ 5601673 w 10942765"/>
              <a:gd name="connsiteY28" fmla="*/ 1865796 h 8104581"/>
              <a:gd name="connsiteX29" fmla="*/ 5997412 w 10942765"/>
              <a:gd name="connsiteY29" fmla="*/ 2724557 h 8104581"/>
              <a:gd name="connsiteX30" fmla="*/ 6386181 w 10942765"/>
              <a:gd name="connsiteY30" fmla="*/ 3318929 h 8104581"/>
              <a:gd name="connsiteX31" fmla="*/ 6756049 w 10942765"/>
              <a:gd name="connsiteY31" fmla="*/ 3757309 h 8104581"/>
              <a:gd name="connsiteX32" fmla="*/ 7232701 w 10942765"/>
              <a:gd name="connsiteY32" fmla="*/ 4207709 h 8104581"/>
              <a:gd name="connsiteX33" fmla="*/ 7693476 w 10942765"/>
              <a:gd name="connsiteY33" fmla="*/ 4447177 h 8104581"/>
              <a:gd name="connsiteX34" fmla="*/ 8148187 w 10942765"/>
              <a:gd name="connsiteY34" fmla="*/ 4607012 h 8104581"/>
              <a:gd name="connsiteX35" fmla="*/ 8290353 w 10942765"/>
              <a:gd name="connsiteY35" fmla="*/ 4585454 h 8104581"/>
              <a:gd name="connsiteX36" fmla="*/ 8621845 w 10942765"/>
              <a:gd name="connsiteY36" fmla="*/ 4541198 h 8104581"/>
              <a:gd name="connsiteX37" fmla="*/ 8527113 w 10942765"/>
              <a:gd name="connsiteY37" fmla="*/ 4813858 h 8104581"/>
              <a:gd name="connsiteX38" fmla="*/ 8763941 w 10942765"/>
              <a:gd name="connsiteY38" fmla="*/ 4851466 h 8104581"/>
              <a:gd name="connsiteX39" fmla="*/ 8707101 w 10942765"/>
              <a:gd name="connsiteY39" fmla="*/ 5330971 h 8104581"/>
              <a:gd name="connsiteX40" fmla="*/ 9332330 w 10942765"/>
              <a:gd name="connsiteY40" fmla="*/ 5424992 h 8104581"/>
              <a:gd name="connsiteX41" fmla="*/ 9862827 w 10942765"/>
              <a:gd name="connsiteY41" fmla="*/ 5556621 h 8104581"/>
              <a:gd name="connsiteX42" fmla="*/ 10042815 w 10942765"/>
              <a:gd name="connsiteY42" fmla="*/ 5387383 h 8104581"/>
              <a:gd name="connsiteX43" fmla="*/ 10942765 w 10942765"/>
              <a:gd name="connsiteY43" fmla="*/ 5697652 h 8104581"/>
              <a:gd name="connsiteX44" fmla="*/ 10762775 w 10942765"/>
              <a:gd name="connsiteY44" fmla="*/ 6036126 h 8104581"/>
              <a:gd name="connsiteX45" fmla="*/ 10649097 w 10942765"/>
              <a:gd name="connsiteY45" fmla="*/ 6111342 h 8104581"/>
              <a:gd name="connsiteX46" fmla="*/ 10497527 w 10942765"/>
              <a:gd name="connsiteY46" fmla="*/ 6280580 h 8104581"/>
              <a:gd name="connsiteX47" fmla="*/ 10260698 w 10942765"/>
              <a:gd name="connsiteY47" fmla="*/ 6412209 h 8104581"/>
              <a:gd name="connsiteX48" fmla="*/ 9891245 w 10942765"/>
              <a:gd name="connsiteY48" fmla="*/ 7126766 h 8104581"/>
              <a:gd name="connsiteX49" fmla="*/ 9673363 w 10942765"/>
              <a:gd name="connsiteY49" fmla="*/ 7399425 h 8104581"/>
              <a:gd name="connsiteX50" fmla="*/ 9682836 w 10942765"/>
              <a:gd name="connsiteY50" fmla="*/ 7531054 h 8104581"/>
              <a:gd name="connsiteX51" fmla="*/ 9247071 w 10942765"/>
              <a:gd name="connsiteY51" fmla="*/ 7559261 h 8104581"/>
              <a:gd name="connsiteX52" fmla="*/ 8906038 w 10942765"/>
              <a:gd name="connsiteY52" fmla="*/ 7615673 h 8104581"/>
              <a:gd name="connsiteX53" fmla="*/ 8868145 w 10942765"/>
              <a:gd name="connsiteY53" fmla="*/ 7446436 h 8104581"/>
              <a:gd name="connsiteX54" fmla="*/ 8555531 w 10942765"/>
              <a:gd name="connsiteY54" fmla="*/ 7606271 h 8104581"/>
              <a:gd name="connsiteX55" fmla="*/ 8640790 w 10942765"/>
              <a:gd name="connsiteY55" fmla="*/ 7794313 h 8104581"/>
              <a:gd name="connsiteX56" fmla="*/ 8072401 w 10942765"/>
              <a:gd name="connsiteY56" fmla="*/ 8001158 h 8104581"/>
              <a:gd name="connsiteX57" fmla="*/ 7352441 w 10942765"/>
              <a:gd name="connsiteY57" fmla="*/ 8104581 h 8104581"/>
              <a:gd name="connsiteX58" fmla="*/ 6077921 w 10942765"/>
              <a:gd name="connsiteY58" fmla="*/ 7718818 h 8104581"/>
              <a:gd name="connsiteX59" fmla="*/ 5130860 w 10942765"/>
              <a:gd name="connsiteY59" fmla="*/ 7016801 h 8104581"/>
              <a:gd name="connsiteX60" fmla="*/ 4873493 w 10942765"/>
              <a:gd name="connsiteY60" fmla="*/ 6744717 h 8104581"/>
              <a:gd name="connsiteX61" fmla="*/ 4350157 w 10942765"/>
              <a:gd name="connsiteY61" fmla="*/ 6448841 h 8104581"/>
              <a:gd name="connsiteX62" fmla="*/ 3351704 w 10942765"/>
              <a:gd name="connsiteY62" fmla="*/ 5844713 h 8104581"/>
              <a:gd name="connsiteX63" fmla="*/ 3093572 w 10942765"/>
              <a:gd name="connsiteY63" fmla="*/ 5612187 h 8104581"/>
              <a:gd name="connsiteX64" fmla="*/ 2178452 w 10942765"/>
              <a:gd name="connsiteY64" fmla="*/ 5658941 h 8104581"/>
              <a:gd name="connsiteX65" fmla="*/ 1898468 w 10942765"/>
              <a:gd name="connsiteY65" fmla="*/ 5194701 h 8104581"/>
              <a:gd name="connsiteX66" fmla="*/ 1634251 w 10942765"/>
              <a:gd name="connsiteY66" fmla="*/ 4162431 h 8104581"/>
              <a:gd name="connsiteX67" fmla="*/ 3569381 w 10942765"/>
              <a:gd name="connsiteY67" fmla="*/ 3651579 h 8104581"/>
              <a:gd name="connsiteX0" fmla="*/ 3323600 w 10696984"/>
              <a:gd name="connsiteY0" fmla="*/ 3651579 h 8104581"/>
              <a:gd name="connsiteX1" fmla="*/ 2965020 w 10696984"/>
              <a:gd name="connsiteY1" fmla="*/ 2607032 h 8104581"/>
              <a:gd name="connsiteX2" fmla="*/ 3692540 w 10696984"/>
              <a:gd name="connsiteY2" fmla="*/ 2447829 h 8104581"/>
              <a:gd name="connsiteX3" fmla="*/ 3971049 w 10696984"/>
              <a:gd name="connsiteY3" fmla="*/ 3472250 h 8104581"/>
              <a:gd name="connsiteX4" fmla="*/ 4121341 w 10696984"/>
              <a:gd name="connsiteY4" fmla="*/ 3434228 h 8104581"/>
              <a:gd name="connsiteX5" fmla="*/ 534 w 10696984"/>
              <a:gd name="connsiteY5" fmla="*/ 2849764 h 8104581"/>
              <a:gd name="connsiteX6" fmla="*/ 82305 w 10696984"/>
              <a:gd name="connsiteY6" fmla="*/ 2626483 h 8104581"/>
              <a:gd name="connsiteX7" fmla="*/ 99621 w 10696984"/>
              <a:gd name="connsiteY7" fmla="*/ 2129205 h 8104581"/>
              <a:gd name="connsiteX8" fmla="*/ 657642 w 10696984"/>
              <a:gd name="connsiteY8" fmla="*/ 1788717 h 8104581"/>
              <a:gd name="connsiteX9" fmla="*/ 842385 w 10696984"/>
              <a:gd name="connsiteY9" fmla="*/ 1762740 h 8104581"/>
              <a:gd name="connsiteX10" fmla="*/ 974191 w 10696984"/>
              <a:gd name="connsiteY10" fmla="*/ 1260396 h 8104581"/>
              <a:gd name="connsiteX11" fmla="*/ 1126140 w 10696984"/>
              <a:gd name="connsiteY11" fmla="*/ 1133210 h 8104581"/>
              <a:gd name="connsiteX12" fmla="*/ 1421638 w 10696984"/>
              <a:gd name="connsiteY12" fmla="*/ 1077850 h 8104581"/>
              <a:gd name="connsiteX13" fmla="*/ 1757406 w 10696984"/>
              <a:gd name="connsiteY13" fmla="*/ 1127781 h 8104581"/>
              <a:gd name="connsiteX14" fmla="*/ 1973276 w 10696984"/>
              <a:gd name="connsiteY14" fmla="*/ 1132668 h 8104581"/>
              <a:gd name="connsiteX15" fmla="*/ 2621313 w 10696984"/>
              <a:gd name="connsiteY15" fmla="*/ 1814695 h 8104581"/>
              <a:gd name="connsiteX16" fmla="*/ 3163959 w 10696984"/>
              <a:gd name="connsiteY16" fmla="*/ 1891699 h 8104581"/>
              <a:gd name="connsiteX17" fmla="*/ 3461293 w 10696984"/>
              <a:gd name="connsiteY17" fmla="*/ 1966847 h 8104581"/>
              <a:gd name="connsiteX18" fmla="*/ 3677770 w 10696984"/>
              <a:gd name="connsiteY18" fmla="*/ 1990659 h 8104581"/>
              <a:gd name="connsiteX19" fmla="*/ 3841310 w 10696984"/>
              <a:gd name="connsiteY19" fmla="*/ 1894482 h 8104581"/>
              <a:gd name="connsiteX20" fmla="*/ 3971197 w 10696984"/>
              <a:gd name="connsiteY20" fmla="*/ 1626050 h 8104581"/>
              <a:gd name="connsiteX21" fmla="*/ 3771077 w 10696984"/>
              <a:gd name="connsiteY21" fmla="*/ 1206393 h 8104581"/>
              <a:gd name="connsiteX22" fmla="*/ 3753760 w 10696984"/>
              <a:gd name="connsiteY22" fmla="*/ 956207 h 8104581"/>
              <a:gd name="connsiteX23" fmla="*/ 3764338 w 10696984"/>
              <a:gd name="connsiteY23" fmla="*/ 625306 h 8104581"/>
              <a:gd name="connsiteX24" fmla="*/ 3855774 w 10696984"/>
              <a:gd name="connsiteY24" fmla="*/ 345123 h 8104581"/>
              <a:gd name="connsiteX25" fmla="*/ 4168413 w 10696984"/>
              <a:gd name="connsiteY25" fmla="*/ 79783 h 8104581"/>
              <a:gd name="connsiteX26" fmla="*/ 4608871 w 10696984"/>
              <a:gd name="connsiteY26" fmla="*/ 0 h 8104581"/>
              <a:gd name="connsiteX27" fmla="*/ 5052170 w 10696984"/>
              <a:gd name="connsiteY27" fmla="*/ 1042564 h 8104581"/>
              <a:gd name="connsiteX28" fmla="*/ 5355892 w 10696984"/>
              <a:gd name="connsiteY28" fmla="*/ 1865796 h 8104581"/>
              <a:gd name="connsiteX29" fmla="*/ 5751631 w 10696984"/>
              <a:gd name="connsiteY29" fmla="*/ 2724557 h 8104581"/>
              <a:gd name="connsiteX30" fmla="*/ 6140400 w 10696984"/>
              <a:gd name="connsiteY30" fmla="*/ 3318929 h 8104581"/>
              <a:gd name="connsiteX31" fmla="*/ 6510268 w 10696984"/>
              <a:gd name="connsiteY31" fmla="*/ 3757309 h 8104581"/>
              <a:gd name="connsiteX32" fmla="*/ 6986920 w 10696984"/>
              <a:gd name="connsiteY32" fmla="*/ 4207709 h 8104581"/>
              <a:gd name="connsiteX33" fmla="*/ 7447695 w 10696984"/>
              <a:gd name="connsiteY33" fmla="*/ 4447177 h 8104581"/>
              <a:gd name="connsiteX34" fmla="*/ 7902406 w 10696984"/>
              <a:gd name="connsiteY34" fmla="*/ 4607012 h 8104581"/>
              <a:gd name="connsiteX35" fmla="*/ 8044572 w 10696984"/>
              <a:gd name="connsiteY35" fmla="*/ 4585454 h 8104581"/>
              <a:gd name="connsiteX36" fmla="*/ 8376064 w 10696984"/>
              <a:gd name="connsiteY36" fmla="*/ 4541198 h 8104581"/>
              <a:gd name="connsiteX37" fmla="*/ 8281332 w 10696984"/>
              <a:gd name="connsiteY37" fmla="*/ 4813858 h 8104581"/>
              <a:gd name="connsiteX38" fmla="*/ 8518160 w 10696984"/>
              <a:gd name="connsiteY38" fmla="*/ 4851466 h 8104581"/>
              <a:gd name="connsiteX39" fmla="*/ 8461320 w 10696984"/>
              <a:gd name="connsiteY39" fmla="*/ 5330971 h 8104581"/>
              <a:gd name="connsiteX40" fmla="*/ 9086549 w 10696984"/>
              <a:gd name="connsiteY40" fmla="*/ 5424992 h 8104581"/>
              <a:gd name="connsiteX41" fmla="*/ 9617046 w 10696984"/>
              <a:gd name="connsiteY41" fmla="*/ 5556621 h 8104581"/>
              <a:gd name="connsiteX42" fmla="*/ 9797034 w 10696984"/>
              <a:gd name="connsiteY42" fmla="*/ 5387383 h 8104581"/>
              <a:gd name="connsiteX43" fmla="*/ 10696984 w 10696984"/>
              <a:gd name="connsiteY43" fmla="*/ 5697652 h 8104581"/>
              <a:gd name="connsiteX44" fmla="*/ 10516994 w 10696984"/>
              <a:gd name="connsiteY44" fmla="*/ 6036126 h 8104581"/>
              <a:gd name="connsiteX45" fmla="*/ 10403316 w 10696984"/>
              <a:gd name="connsiteY45" fmla="*/ 6111342 h 8104581"/>
              <a:gd name="connsiteX46" fmla="*/ 10251746 w 10696984"/>
              <a:gd name="connsiteY46" fmla="*/ 6280580 h 8104581"/>
              <a:gd name="connsiteX47" fmla="*/ 10014917 w 10696984"/>
              <a:gd name="connsiteY47" fmla="*/ 6412209 h 8104581"/>
              <a:gd name="connsiteX48" fmla="*/ 9645464 w 10696984"/>
              <a:gd name="connsiteY48" fmla="*/ 7126766 h 8104581"/>
              <a:gd name="connsiteX49" fmla="*/ 9427582 w 10696984"/>
              <a:gd name="connsiteY49" fmla="*/ 7399425 h 8104581"/>
              <a:gd name="connsiteX50" fmla="*/ 9437055 w 10696984"/>
              <a:gd name="connsiteY50" fmla="*/ 7531054 h 8104581"/>
              <a:gd name="connsiteX51" fmla="*/ 9001290 w 10696984"/>
              <a:gd name="connsiteY51" fmla="*/ 7559261 h 8104581"/>
              <a:gd name="connsiteX52" fmla="*/ 8660257 w 10696984"/>
              <a:gd name="connsiteY52" fmla="*/ 7615673 h 8104581"/>
              <a:gd name="connsiteX53" fmla="*/ 8622364 w 10696984"/>
              <a:gd name="connsiteY53" fmla="*/ 7446436 h 8104581"/>
              <a:gd name="connsiteX54" fmla="*/ 8309750 w 10696984"/>
              <a:gd name="connsiteY54" fmla="*/ 7606271 h 8104581"/>
              <a:gd name="connsiteX55" fmla="*/ 8395009 w 10696984"/>
              <a:gd name="connsiteY55" fmla="*/ 7794313 h 8104581"/>
              <a:gd name="connsiteX56" fmla="*/ 7826620 w 10696984"/>
              <a:gd name="connsiteY56" fmla="*/ 8001158 h 8104581"/>
              <a:gd name="connsiteX57" fmla="*/ 7106660 w 10696984"/>
              <a:gd name="connsiteY57" fmla="*/ 8104581 h 8104581"/>
              <a:gd name="connsiteX58" fmla="*/ 5832140 w 10696984"/>
              <a:gd name="connsiteY58" fmla="*/ 7718818 h 8104581"/>
              <a:gd name="connsiteX59" fmla="*/ 4885079 w 10696984"/>
              <a:gd name="connsiteY59" fmla="*/ 7016801 h 8104581"/>
              <a:gd name="connsiteX60" fmla="*/ 4627712 w 10696984"/>
              <a:gd name="connsiteY60" fmla="*/ 6744717 h 8104581"/>
              <a:gd name="connsiteX61" fmla="*/ 4104376 w 10696984"/>
              <a:gd name="connsiteY61" fmla="*/ 6448841 h 8104581"/>
              <a:gd name="connsiteX62" fmla="*/ 3105923 w 10696984"/>
              <a:gd name="connsiteY62" fmla="*/ 5844713 h 8104581"/>
              <a:gd name="connsiteX63" fmla="*/ 2847791 w 10696984"/>
              <a:gd name="connsiteY63" fmla="*/ 5612187 h 8104581"/>
              <a:gd name="connsiteX64" fmla="*/ 1932671 w 10696984"/>
              <a:gd name="connsiteY64" fmla="*/ 5658941 h 8104581"/>
              <a:gd name="connsiteX65" fmla="*/ 1652687 w 10696984"/>
              <a:gd name="connsiteY65" fmla="*/ 5194701 h 8104581"/>
              <a:gd name="connsiteX66" fmla="*/ 1388470 w 10696984"/>
              <a:gd name="connsiteY66" fmla="*/ 4162431 h 8104581"/>
              <a:gd name="connsiteX67" fmla="*/ 3323600 w 10696984"/>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799411 w 10668709"/>
              <a:gd name="connsiteY5" fmla="*/ 2398465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37304 w 10668709"/>
              <a:gd name="connsiteY5" fmla="*/ 2370259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95325 w 10668709"/>
              <a:gd name="connsiteY0" fmla="*/ 3651579 h 8104581"/>
              <a:gd name="connsiteX1" fmla="*/ 2936745 w 10668709"/>
              <a:gd name="connsiteY1" fmla="*/ 2607032 h 8104581"/>
              <a:gd name="connsiteX2" fmla="*/ 3664265 w 10668709"/>
              <a:gd name="connsiteY2" fmla="*/ 2447829 h 8104581"/>
              <a:gd name="connsiteX3" fmla="*/ 3942774 w 10668709"/>
              <a:gd name="connsiteY3" fmla="*/ 3472250 h 8104581"/>
              <a:gd name="connsiteX4" fmla="*/ 4093066 w 10668709"/>
              <a:gd name="connsiteY4" fmla="*/ 3434228 h 8104581"/>
              <a:gd name="connsiteX5" fmla="*/ 3808885 w 10668709"/>
              <a:gd name="connsiteY5" fmla="*/ 2407867 h 8104581"/>
              <a:gd name="connsiteX6" fmla="*/ 54030 w 10668709"/>
              <a:gd name="connsiteY6" fmla="*/ 2626483 h 8104581"/>
              <a:gd name="connsiteX7" fmla="*/ 71346 w 10668709"/>
              <a:gd name="connsiteY7" fmla="*/ 2129205 h 8104581"/>
              <a:gd name="connsiteX8" fmla="*/ 629367 w 10668709"/>
              <a:gd name="connsiteY8" fmla="*/ 1788717 h 8104581"/>
              <a:gd name="connsiteX9" fmla="*/ 814110 w 10668709"/>
              <a:gd name="connsiteY9" fmla="*/ 1762740 h 8104581"/>
              <a:gd name="connsiteX10" fmla="*/ 945916 w 10668709"/>
              <a:gd name="connsiteY10" fmla="*/ 1260396 h 8104581"/>
              <a:gd name="connsiteX11" fmla="*/ 1097865 w 10668709"/>
              <a:gd name="connsiteY11" fmla="*/ 1133210 h 8104581"/>
              <a:gd name="connsiteX12" fmla="*/ 1393363 w 10668709"/>
              <a:gd name="connsiteY12" fmla="*/ 1077850 h 8104581"/>
              <a:gd name="connsiteX13" fmla="*/ 1729131 w 10668709"/>
              <a:gd name="connsiteY13" fmla="*/ 1127781 h 8104581"/>
              <a:gd name="connsiteX14" fmla="*/ 1945001 w 10668709"/>
              <a:gd name="connsiteY14" fmla="*/ 1132668 h 8104581"/>
              <a:gd name="connsiteX15" fmla="*/ 2593038 w 10668709"/>
              <a:gd name="connsiteY15" fmla="*/ 1814695 h 8104581"/>
              <a:gd name="connsiteX16" fmla="*/ 3135684 w 10668709"/>
              <a:gd name="connsiteY16" fmla="*/ 1891699 h 8104581"/>
              <a:gd name="connsiteX17" fmla="*/ 3433018 w 10668709"/>
              <a:gd name="connsiteY17" fmla="*/ 1966847 h 8104581"/>
              <a:gd name="connsiteX18" fmla="*/ 3649495 w 10668709"/>
              <a:gd name="connsiteY18" fmla="*/ 1990659 h 8104581"/>
              <a:gd name="connsiteX19" fmla="*/ 3813035 w 10668709"/>
              <a:gd name="connsiteY19" fmla="*/ 1894482 h 8104581"/>
              <a:gd name="connsiteX20" fmla="*/ 3942922 w 10668709"/>
              <a:gd name="connsiteY20" fmla="*/ 1626050 h 8104581"/>
              <a:gd name="connsiteX21" fmla="*/ 3742802 w 10668709"/>
              <a:gd name="connsiteY21" fmla="*/ 1206393 h 8104581"/>
              <a:gd name="connsiteX22" fmla="*/ 3725485 w 10668709"/>
              <a:gd name="connsiteY22" fmla="*/ 956207 h 8104581"/>
              <a:gd name="connsiteX23" fmla="*/ 3736063 w 10668709"/>
              <a:gd name="connsiteY23" fmla="*/ 625306 h 8104581"/>
              <a:gd name="connsiteX24" fmla="*/ 3827499 w 10668709"/>
              <a:gd name="connsiteY24" fmla="*/ 345123 h 8104581"/>
              <a:gd name="connsiteX25" fmla="*/ 4140138 w 10668709"/>
              <a:gd name="connsiteY25" fmla="*/ 79783 h 8104581"/>
              <a:gd name="connsiteX26" fmla="*/ 4580596 w 10668709"/>
              <a:gd name="connsiteY26" fmla="*/ 0 h 8104581"/>
              <a:gd name="connsiteX27" fmla="*/ 5023895 w 10668709"/>
              <a:gd name="connsiteY27" fmla="*/ 1042564 h 8104581"/>
              <a:gd name="connsiteX28" fmla="*/ 5327617 w 10668709"/>
              <a:gd name="connsiteY28" fmla="*/ 1865796 h 8104581"/>
              <a:gd name="connsiteX29" fmla="*/ 5723356 w 10668709"/>
              <a:gd name="connsiteY29" fmla="*/ 2724557 h 8104581"/>
              <a:gd name="connsiteX30" fmla="*/ 6112125 w 10668709"/>
              <a:gd name="connsiteY30" fmla="*/ 3318929 h 8104581"/>
              <a:gd name="connsiteX31" fmla="*/ 6481993 w 10668709"/>
              <a:gd name="connsiteY31" fmla="*/ 3757309 h 8104581"/>
              <a:gd name="connsiteX32" fmla="*/ 6958645 w 10668709"/>
              <a:gd name="connsiteY32" fmla="*/ 4207709 h 8104581"/>
              <a:gd name="connsiteX33" fmla="*/ 7419420 w 10668709"/>
              <a:gd name="connsiteY33" fmla="*/ 4447177 h 8104581"/>
              <a:gd name="connsiteX34" fmla="*/ 7874131 w 10668709"/>
              <a:gd name="connsiteY34" fmla="*/ 4607012 h 8104581"/>
              <a:gd name="connsiteX35" fmla="*/ 8016297 w 10668709"/>
              <a:gd name="connsiteY35" fmla="*/ 4585454 h 8104581"/>
              <a:gd name="connsiteX36" fmla="*/ 8347789 w 10668709"/>
              <a:gd name="connsiteY36" fmla="*/ 4541198 h 8104581"/>
              <a:gd name="connsiteX37" fmla="*/ 8253057 w 10668709"/>
              <a:gd name="connsiteY37" fmla="*/ 4813858 h 8104581"/>
              <a:gd name="connsiteX38" fmla="*/ 8489885 w 10668709"/>
              <a:gd name="connsiteY38" fmla="*/ 4851466 h 8104581"/>
              <a:gd name="connsiteX39" fmla="*/ 8433045 w 10668709"/>
              <a:gd name="connsiteY39" fmla="*/ 5330971 h 8104581"/>
              <a:gd name="connsiteX40" fmla="*/ 9058274 w 10668709"/>
              <a:gd name="connsiteY40" fmla="*/ 5424992 h 8104581"/>
              <a:gd name="connsiteX41" fmla="*/ 9588771 w 10668709"/>
              <a:gd name="connsiteY41" fmla="*/ 5556621 h 8104581"/>
              <a:gd name="connsiteX42" fmla="*/ 9768759 w 10668709"/>
              <a:gd name="connsiteY42" fmla="*/ 5387383 h 8104581"/>
              <a:gd name="connsiteX43" fmla="*/ 10668709 w 10668709"/>
              <a:gd name="connsiteY43" fmla="*/ 5697652 h 8104581"/>
              <a:gd name="connsiteX44" fmla="*/ 10488719 w 10668709"/>
              <a:gd name="connsiteY44" fmla="*/ 6036126 h 8104581"/>
              <a:gd name="connsiteX45" fmla="*/ 10375041 w 10668709"/>
              <a:gd name="connsiteY45" fmla="*/ 6111342 h 8104581"/>
              <a:gd name="connsiteX46" fmla="*/ 10223471 w 10668709"/>
              <a:gd name="connsiteY46" fmla="*/ 6280580 h 8104581"/>
              <a:gd name="connsiteX47" fmla="*/ 9986642 w 10668709"/>
              <a:gd name="connsiteY47" fmla="*/ 6412209 h 8104581"/>
              <a:gd name="connsiteX48" fmla="*/ 9617189 w 10668709"/>
              <a:gd name="connsiteY48" fmla="*/ 7126766 h 8104581"/>
              <a:gd name="connsiteX49" fmla="*/ 9399307 w 10668709"/>
              <a:gd name="connsiteY49" fmla="*/ 7399425 h 8104581"/>
              <a:gd name="connsiteX50" fmla="*/ 9408780 w 10668709"/>
              <a:gd name="connsiteY50" fmla="*/ 7531054 h 8104581"/>
              <a:gd name="connsiteX51" fmla="*/ 8973015 w 10668709"/>
              <a:gd name="connsiteY51" fmla="*/ 7559261 h 8104581"/>
              <a:gd name="connsiteX52" fmla="*/ 8631982 w 10668709"/>
              <a:gd name="connsiteY52" fmla="*/ 7615673 h 8104581"/>
              <a:gd name="connsiteX53" fmla="*/ 8594089 w 10668709"/>
              <a:gd name="connsiteY53" fmla="*/ 7446436 h 8104581"/>
              <a:gd name="connsiteX54" fmla="*/ 8281475 w 10668709"/>
              <a:gd name="connsiteY54" fmla="*/ 7606271 h 8104581"/>
              <a:gd name="connsiteX55" fmla="*/ 8366734 w 10668709"/>
              <a:gd name="connsiteY55" fmla="*/ 7794313 h 8104581"/>
              <a:gd name="connsiteX56" fmla="*/ 7798345 w 10668709"/>
              <a:gd name="connsiteY56" fmla="*/ 8001158 h 8104581"/>
              <a:gd name="connsiteX57" fmla="*/ 7078385 w 10668709"/>
              <a:gd name="connsiteY57" fmla="*/ 8104581 h 8104581"/>
              <a:gd name="connsiteX58" fmla="*/ 5803865 w 10668709"/>
              <a:gd name="connsiteY58" fmla="*/ 7718818 h 8104581"/>
              <a:gd name="connsiteX59" fmla="*/ 4856804 w 10668709"/>
              <a:gd name="connsiteY59" fmla="*/ 7016801 h 8104581"/>
              <a:gd name="connsiteX60" fmla="*/ 4599437 w 10668709"/>
              <a:gd name="connsiteY60" fmla="*/ 6744717 h 8104581"/>
              <a:gd name="connsiteX61" fmla="*/ 4076101 w 10668709"/>
              <a:gd name="connsiteY61" fmla="*/ 6448841 h 8104581"/>
              <a:gd name="connsiteX62" fmla="*/ 3077648 w 10668709"/>
              <a:gd name="connsiteY62" fmla="*/ 5844713 h 8104581"/>
              <a:gd name="connsiteX63" fmla="*/ 2819516 w 10668709"/>
              <a:gd name="connsiteY63" fmla="*/ 5612187 h 8104581"/>
              <a:gd name="connsiteX64" fmla="*/ 1904396 w 10668709"/>
              <a:gd name="connsiteY64" fmla="*/ 5658941 h 8104581"/>
              <a:gd name="connsiteX65" fmla="*/ 1624412 w 10668709"/>
              <a:gd name="connsiteY65" fmla="*/ 5194701 h 8104581"/>
              <a:gd name="connsiteX66" fmla="*/ 1360195 w 10668709"/>
              <a:gd name="connsiteY66" fmla="*/ 4162431 h 8104581"/>
              <a:gd name="connsiteX67" fmla="*/ 3295325 w 10668709"/>
              <a:gd name="connsiteY67" fmla="*/ 3651579 h 8104581"/>
              <a:gd name="connsiteX0" fmla="*/ 3227371 w 10600755"/>
              <a:gd name="connsiteY0" fmla="*/ 3651579 h 8104581"/>
              <a:gd name="connsiteX1" fmla="*/ 2868791 w 10600755"/>
              <a:gd name="connsiteY1" fmla="*/ 2607032 h 8104581"/>
              <a:gd name="connsiteX2" fmla="*/ 3596311 w 10600755"/>
              <a:gd name="connsiteY2" fmla="*/ 2447829 h 8104581"/>
              <a:gd name="connsiteX3" fmla="*/ 3874820 w 10600755"/>
              <a:gd name="connsiteY3" fmla="*/ 3472250 h 8104581"/>
              <a:gd name="connsiteX4" fmla="*/ 4025112 w 10600755"/>
              <a:gd name="connsiteY4" fmla="*/ 3434228 h 8104581"/>
              <a:gd name="connsiteX5" fmla="*/ 3740931 w 10600755"/>
              <a:gd name="connsiteY5" fmla="*/ 2407867 h 8104581"/>
              <a:gd name="connsiteX6" fmla="*/ 3870067 w 10600755"/>
              <a:gd name="connsiteY6" fmla="*/ 2391431 h 8104581"/>
              <a:gd name="connsiteX7" fmla="*/ 3392 w 10600755"/>
              <a:gd name="connsiteY7" fmla="*/ 2129205 h 8104581"/>
              <a:gd name="connsiteX8" fmla="*/ 561413 w 10600755"/>
              <a:gd name="connsiteY8" fmla="*/ 1788717 h 8104581"/>
              <a:gd name="connsiteX9" fmla="*/ 746156 w 10600755"/>
              <a:gd name="connsiteY9" fmla="*/ 1762740 h 8104581"/>
              <a:gd name="connsiteX10" fmla="*/ 877962 w 10600755"/>
              <a:gd name="connsiteY10" fmla="*/ 1260396 h 8104581"/>
              <a:gd name="connsiteX11" fmla="*/ 1029911 w 10600755"/>
              <a:gd name="connsiteY11" fmla="*/ 1133210 h 8104581"/>
              <a:gd name="connsiteX12" fmla="*/ 1325409 w 10600755"/>
              <a:gd name="connsiteY12" fmla="*/ 1077850 h 8104581"/>
              <a:gd name="connsiteX13" fmla="*/ 1661177 w 10600755"/>
              <a:gd name="connsiteY13" fmla="*/ 1127781 h 8104581"/>
              <a:gd name="connsiteX14" fmla="*/ 1877047 w 10600755"/>
              <a:gd name="connsiteY14" fmla="*/ 1132668 h 8104581"/>
              <a:gd name="connsiteX15" fmla="*/ 2525084 w 10600755"/>
              <a:gd name="connsiteY15" fmla="*/ 1814695 h 8104581"/>
              <a:gd name="connsiteX16" fmla="*/ 3067730 w 10600755"/>
              <a:gd name="connsiteY16" fmla="*/ 1891699 h 8104581"/>
              <a:gd name="connsiteX17" fmla="*/ 3365064 w 10600755"/>
              <a:gd name="connsiteY17" fmla="*/ 1966847 h 8104581"/>
              <a:gd name="connsiteX18" fmla="*/ 3581541 w 10600755"/>
              <a:gd name="connsiteY18" fmla="*/ 1990659 h 8104581"/>
              <a:gd name="connsiteX19" fmla="*/ 3745081 w 10600755"/>
              <a:gd name="connsiteY19" fmla="*/ 1894482 h 8104581"/>
              <a:gd name="connsiteX20" fmla="*/ 3874968 w 10600755"/>
              <a:gd name="connsiteY20" fmla="*/ 1626050 h 8104581"/>
              <a:gd name="connsiteX21" fmla="*/ 3674848 w 10600755"/>
              <a:gd name="connsiteY21" fmla="*/ 1206393 h 8104581"/>
              <a:gd name="connsiteX22" fmla="*/ 3657531 w 10600755"/>
              <a:gd name="connsiteY22" fmla="*/ 956207 h 8104581"/>
              <a:gd name="connsiteX23" fmla="*/ 3668109 w 10600755"/>
              <a:gd name="connsiteY23" fmla="*/ 625306 h 8104581"/>
              <a:gd name="connsiteX24" fmla="*/ 3759545 w 10600755"/>
              <a:gd name="connsiteY24" fmla="*/ 345123 h 8104581"/>
              <a:gd name="connsiteX25" fmla="*/ 4072184 w 10600755"/>
              <a:gd name="connsiteY25" fmla="*/ 79783 h 8104581"/>
              <a:gd name="connsiteX26" fmla="*/ 4512642 w 10600755"/>
              <a:gd name="connsiteY26" fmla="*/ 0 h 8104581"/>
              <a:gd name="connsiteX27" fmla="*/ 4955941 w 10600755"/>
              <a:gd name="connsiteY27" fmla="*/ 1042564 h 8104581"/>
              <a:gd name="connsiteX28" fmla="*/ 5259663 w 10600755"/>
              <a:gd name="connsiteY28" fmla="*/ 1865796 h 8104581"/>
              <a:gd name="connsiteX29" fmla="*/ 5655402 w 10600755"/>
              <a:gd name="connsiteY29" fmla="*/ 2724557 h 8104581"/>
              <a:gd name="connsiteX30" fmla="*/ 6044171 w 10600755"/>
              <a:gd name="connsiteY30" fmla="*/ 3318929 h 8104581"/>
              <a:gd name="connsiteX31" fmla="*/ 6414039 w 10600755"/>
              <a:gd name="connsiteY31" fmla="*/ 3757309 h 8104581"/>
              <a:gd name="connsiteX32" fmla="*/ 6890691 w 10600755"/>
              <a:gd name="connsiteY32" fmla="*/ 4207709 h 8104581"/>
              <a:gd name="connsiteX33" fmla="*/ 7351466 w 10600755"/>
              <a:gd name="connsiteY33" fmla="*/ 4447177 h 8104581"/>
              <a:gd name="connsiteX34" fmla="*/ 7806177 w 10600755"/>
              <a:gd name="connsiteY34" fmla="*/ 4607012 h 8104581"/>
              <a:gd name="connsiteX35" fmla="*/ 7948343 w 10600755"/>
              <a:gd name="connsiteY35" fmla="*/ 4585454 h 8104581"/>
              <a:gd name="connsiteX36" fmla="*/ 8279835 w 10600755"/>
              <a:gd name="connsiteY36" fmla="*/ 4541198 h 8104581"/>
              <a:gd name="connsiteX37" fmla="*/ 8185103 w 10600755"/>
              <a:gd name="connsiteY37" fmla="*/ 4813858 h 8104581"/>
              <a:gd name="connsiteX38" fmla="*/ 8421931 w 10600755"/>
              <a:gd name="connsiteY38" fmla="*/ 4851466 h 8104581"/>
              <a:gd name="connsiteX39" fmla="*/ 8365091 w 10600755"/>
              <a:gd name="connsiteY39" fmla="*/ 5330971 h 8104581"/>
              <a:gd name="connsiteX40" fmla="*/ 8990320 w 10600755"/>
              <a:gd name="connsiteY40" fmla="*/ 5424992 h 8104581"/>
              <a:gd name="connsiteX41" fmla="*/ 9520817 w 10600755"/>
              <a:gd name="connsiteY41" fmla="*/ 5556621 h 8104581"/>
              <a:gd name="connsiteX42" fmla="*/ 9700805 w 10600755"/>
              <a:gd name="connsiteY42" fmla="*/ 5387383 h 8104581"/>
              <a:gd name="connsiteX43" fmla="*/ 10600755 w 10600755"/>
              <a:gd name="connsiteY43" fmla="*/ 5697652 h 8104581"/>
              <a:gd name="connsiteX44" fmla="*/ 10420765 w 10600755"/>
              <a:gd name="connsiteY44" fmla="*/ 6036126 h 8104581"/>
              <a:gd name="connsiteX45" fmla="*/ 10307087 w 10600755"/>
              <a:gd name="connsiteY45" fmla="*/ 6111342 h 8104581"/>
              <a:gd name="connsiteX46" fmla="*/ 10155517 w 10600755"/>
              <a:gd name="connsiteY46" fmla="*/ 6280580 h 8104581"/>
              <a:gd name="connsiteX47" fmla="*/ 9918688 w 10600755"/>
              <a:gd name="connsiteY47" fmla="*/ 6412209 h 8104581"/>
              <a:gd name="connsiteX48" fmla="*/ 9549235 w 10600755"/>
              <a:gd name="connsiteY48" fmla="*/ 7126766 h 8104581"/>
              <a:gd name="connsiteX49" fmla="*/ 9331353 w 10600755"/>
              <a:gd name="connsiteY49" fmla="*/ 7399425 h 8104581"/>
              <a:gd name="connsiteX50" fmla="*/ 9340826 w 10600755"/>
              <a:gd name="connsiteY50" fmla="*/ 7531054 h 8104581"/>
              <a:gd name="connsiteX51" fmla="*/ 8905061 w 10600755"/>
              <a:gd name="connsiteY51" fmla="*/ 7559261 h 8104581"/>
              <a:gd name="connsiteX52" fmla="*/ 8564028 w 10600755"/>
              <a:gd name="connsiteY52" fmla="*/ 7615673 h 8104581"/>
              <a:gd name="connsiteX53" fmla="*/ 8526135 w 10600755"/>
              <a:gd name="connsiteY53" fmla="*/ 7446436 h 8104581"/>
              <a:gd name="connsiteX54" fmla="*/ 8213521 w 10600755"/>
              <a:gd name="connsiteY54" fmla="*/ 7606271 h 8104581"/>
              <a:gd name="connsiteX55" fmla="*/ 8298780 w 10600755"/>
              <a:gd name="connsiteY55" fmla="*/ 7794313 h 8104581"/>
              <a:gd name="connsiteX56" fmla="*/ 7730391 w 10600755"/>
              <a:gd name="connsiteY56" fmla="*/ 8001158 h 8104581"/>
              <a:gd name="connsiteX57" fmla="*/ 7010431 w 10600755"/>
              <a:gd name="connsiteY57" fmla="*/ 8104581 h 8104581"/>
              <a:gd name="connsiteX58" fmla="*/ 5735911 w 10600755"/>
              <a:gd name="connsiteY58" fmla="*/ 7718818 h 8104581"/>
              <a:gd name="connsiteX59" fmla="*/ 4788850 w 10600755"/>
              <a:gd name="connsiteY59" fmla="*/ 7016801 h 8104581"/>
              <a:gd name="connsiteX60" fmla="*/ 4531483 w 10600755"/>
              <a:gd name="connsiteY60" fmla="*/ 6744717 h 8104581"/>
              <a:gd name="connsiteX61" fmla="*/ 4008147 w 10600755"/>
              <a:gd name="connsiteY61" fmla="*/ 6448841 h 8104581"/>
              <a:gd name="connsiteX62" fmla="*/ 3009694 w 10600755"/>
              <a:gd name="connsiteY62" fmla="*/ 5844713 h 8104581"/>
              <a:gd name="connsiteX63" fmla="*/ 2751562 w 10600755"/>
              <a:gd name="connsiteY63" fmla="*/ 5612187 h 8104581"/>
              <a:gd name="connsiteX64" fmla="*/ 1836442 w 10600755"/>
              <a:gd name="connsiteY64" fmla="*/ 5658941 h 8104581"/>
              <a:gd name="connsiteX65" fmla="*/ 1556458 w 10600755"/>
              <a:gd name="connsiteY65" fmla="*/ 5194701 h 8104581"/>
              <a:gd name="connsiteX66" fmla="*/ 1292241 w 10600755"/>
              <a:gd name="connsiteY66" fmla="*/ 4162431 h 8104581"/>
              <a:gd name="connsiteX67" fmla="*/ 3227371 w 10600755"/>
              <a:gd name="connsiteY67"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184743 w 10039342"/>
              <a:gd name="connsiteY8" fmla="*/ 1762740 h 8104581"/>
              <a:gd name="connsiteX9" fmla="*/ 316549 w 10039342"/>
              <a:gd name="connsiteY9" fmla="*/ 1260396 h 8104581"/>
              <a:gd name="connsiteX10" fmla="*/ 468498 w 10039342"/>
              <a:gd name="connsiteY10" fmla="*/ 1133210 h 8104581"/>
              <a:gd name="connsiteX11" fmla="*/ 763996 w 10039342"/>
              <a:gd name="connsiteY11" fmla="*/ 1077850 h 8104581"/>
              <a:gd name="connsiteX12" fmla="*/ 1099764 w 10039342"/>
              <a:gd name="connsiteY12" fmla="*/ 1127781 h 8104581"/>
              <a:gd name="connsiteX13" fmla="*/ 1315634 w 10039342"/>
              <a:gd name="connsiteY13" fmla="*/ 1132668 h 8104581"/>
              <a:gd name="connsiteX14" fmla="*/ 1963671 w 10039342"/>
              <a:gd name="connsiteY14" fmla="*/ 1814695 h 8104581"/>
              <a:gd name="connsiteX15" fmla="*/ 2506317 w 10039342"/>
              <a:gd name="connsiteY15" fmla="*/ 1891699 h 8104581"/>
              <a:gd name="connsiteX16" fmla="*/ 2803651 w 10039342"/>
              <a:gd name="connsiteY16" fmla="*/ 1966847 h 8104581"/>
              <a:gd name="connsiteX17" fmla="*/ 3020128 w 10039342"/>
              <a:gd name="connsiteY17" fmla="*/ 1990659 h 8104581"/>
              <a:gd name="connsiteX18" fmla="*/ 3183668 w 10039342"/>
              <a:gd name="connsiteY18" fmla="*/ 1894482 h 8104581"/>
              <a:gd name="connsiteX19" fmla="*/ 3313555 w 10039342"/>
              <a:gd name="connsiteY19" fmla="*/ 1626050 h 8104581"/>
              <a:gd name="connsiteX20" fmla="*/ 3113435 w 10039342"/>
              <a:gd name="connsiteY20" fmla="*/ 1206393 h 8104581"/>
              <a:gd name="connsiteX21" fmla="*/ 3096118 w 10039342"/>
              <a:gd name="connsiteY21" fmla="*/ 956207 h 8104581"/>
              <a:gd name="connsiteX22" fmla="*/ 3106696 w 10039342"/>
              <a:gd name="connsiteY22" fmla="*/ 625306 h 8104581"/>
              <a:gd name="connsiteX23" fmla="*/ 3198132 w 10039342"/>
              <a:gd name="connsiteY23" fmla="*/ 345123 h 8104581"/>
              <a:gd name="connsiteX24" fmla="*/ 3510771 w 10039342"/>
              <a:gd name="connsiteY24" fmla="*/ 79783 h 8104581"/>
              <a:gd name="connsiteX25" fmla="*/ 3951229 w 10039342"/>
              <a:gd name="connsiteY25" fmla="*/ 0 h 8104581"/>
              <a:gd name="connsiteX26" fmla="*/ 4394528 w 10039342"/>
              <a:gd name="connsiteY26" fmla="*/ 1042564 h 8104581"/>
              <a:gd name="connsiteX27" fmla="*/ 4698250 w 10039342"/>
              <a:gd name="connsiteY27" fmla="*/ 1865796 h 8104581"/>
              <a:gd name="connsiteX28" fmla="*/ 5093989 w 10039342"/>
              <a:gd name="connsiteY28" fmla="*/ 2724557 h 8104581"/>
              <a:gd name="connsiteX29" fmla="*/ 5482758 w 10039342"/>
              <a:gd name="connsiteY29" fmla="*/ 3318929 h 8104581"/>
              <a:gd name="connsiteX30" fmla="*/ 5852626 w 10039342"/>
              <a:gd name="connsiteY30" fmla="*/ 3757309 h 8104581"/>
              <a:gd name="connsiteX31" fmla="*/ 6329278 w 10039342"/>
              <a:gd name="connsiteY31" fmla="*/ 4207709 h 8104581"/>
              <a:gd name="connsiteX32" fmla="*/ 6790053 w 10039342"/>
              <a:gd name="connsiteY32" fmla="*/ 4447177 h 8104581"/>
              <a:gd name="connsiteX33" fmla="*/ 7244764 w 10039342"/>
              <a:gd name="connsiteY33" fmla="*/ 4607012 h 8104581"/>
              <a:gd name="connsiteX34" fmla="*/ 7386930 w 10039342"/>
              <a:gd name="connsiteY34" fmla="*/ 4585454 h 8104581"/>
              <a:gd name="connsiteX35" fmla="*/ 7718422 w 10039342"/>
              <a:gd name="connsiteY35" fmla="*/ 4541198 h 8104581"/>
              <a:gd name="connsiteX36" fmla="*/ 7623690 w 10039342"/>
              <a:gd name="connsiteY36" fmla="*/ 4813858 h 8104581"/>
              <a:gd name="connsiteX37" fmla="*/ 7860518 w 10039342"/>
              <a:gd name="connsiteY37" fmla="*/ 4851466 h 8104581"/>
              <a:gd name="connsiteX38" fmla="*/ 7803678 w 10039342"/>
              <a:gd name="connsiteY38" fmla="*/ 5330971 h 8104581"/>
              <a:gd name="connsiteX39" fmla="*/ 8428907 w 10039342"/>
              <a:gd name="connsiteY39" fmla="*/ 5424992 h 8104581"/>
              <a:gd name="connsiteX40" fmla="*/ 8959404 w 10039342"/>
              <a:gd name="connsiteY40" fmla="*/ 5556621 h 8104581"/>
              <a:gd name="connsiteX41" fmla="*/ 9139392 w 10039342"/>
              <a:gd name="connsiteY41" fmla="*/ 5387383 h 8104581"/>
              <a:gd name="connsiteX42" fmla="*/ 10039342 w 10039342"/>
              <a:gd name="connsiteY42" fmla="*/ 5697652 h 8104581"/>
              <a:gd name="connsiteX43" fmla="*/ 9859352 w 10039342"/>
              <a:gd name="connsiteY43" fmla="*/ 6036126 h 8104581"/>
              <a:gd name="connsiteX44" fmla="*/ 9745674 w 10039342"/>
              <a:gd name="connsiteY44" fmla="*/ 6111342 h 8104581"/>
              <a:gd name="connsiteX45" fmla="*/ 9594104 w 10039342"/>
              <a:gd name="connsiteY45" fmla="*/ 6280580 h 8104581"/>
              <a:gd name="connsiteX46" fmla="*/ 9357275 w 10039342"/>
              <a:gd name="connsiteY46" fmla="*/ 6412209 h 8104581"/>
              <a:gd name="connsiteX47" fmla="*/ 8987822 w 10039342"/>
              <a:gd name="connsiteY47" fmla="*/ 7126766 h 8104581"/>
              <a:gd name="connsiteX48" fmla="*/ 8769940 w 10039342"/>
              <a:gd name="connsiteY48" fmla="*/ 7399425 h 8104581"/>
              <a:gd name="connsiteX49" fmla="*/ 8779413 w 10039342"/>
              <a:gd name="connsiteY49" fmla="*/ 7531054 h 8104581"/>
              <a:gd name="connsiteX50" fmla="*/ 8343648 w 10039342"/>
              <a:gd name="connsiteY50" fmla="*/ 7559261 h 8104581"/>
              <a:gd name="connsiteX51" fmla="*/ 8002615 w 10039342"/>
              <a:gd name="connsiteY51" fmla="*/ 7615673 h 8104581"/>
              <a:gd name="connsiteX52" fmla="*/ 7964722 w 10039342"/>
              <a:gd name="connsiteY52" fmla="*/ 7446436 h 8104581"/>
              <a:gd name="connsiteX53" fmla="*/ 7652108 w 10039342"/>
              <a:gd name="connsiteY53" fmla="*/ 7606271 h 8104581"/>
              <a:gd name="connsiteX54" fmla="*/ 7737367 w 10039342"/>
              <a:gd name="connsiteY54" fmla="*/ 7794313 h 8104581"/>
              <a:gd name="connsiteX55" fmla="*/ 7168978 w 10039342"/>
              <a:gd name="connsiteY55" fmla="*/ 8001158 h 8104581"/>
              <a:gd name="connsiteX56" fmla="*/ 6449018 w 10039342"/>
              <a:gd name="connsiteY56" fmla="*/ 8104581 h 8104581"/>
              <a:gd name="connsiteX57" fmla="*/ 5174498 w 10039342"/>
              <a:gd name="connsiteY57" fmla="*/ 7718818 h 8104581"/>
              <a:gd name="connsiteX58" fmla="*/ 4227437 w 10039342"/>
              <a:gd name="connsiteY58" fmla="*/ 7016801 h 8104581"/>
              <a:gd name="connsiteX59" fmla="*/ 3970070 w 10039342"/>
              <a:gd name="connsiteY59" fmla="*/ 6744717 h 8104581"/>
              <a:gd name="connsiteX60" fmla="*/ 3446734 w 10039342"/>
              <a:gd name="connsiteY60" fmla="*/ 6448841 h 8104581"/>
              <a:gd name="connsiteX61" fmla="*/ 2448281 w 10039342"/>
              <a:gd name="connsiteY61" fmla="*/ 5844713 h 8104581"/>
              <a:gd name="connsiteX62" fmla="*/ 2190149 w 10039342"/>
              <a:gd name="connsiteY62" fmla="*/ 5612187 h 8104581"/>
              <a:gd name="connsiteX63" fmla="*/ 1275029 w 10039342"/>
              <a:gd name="connsiteY63" fmla="*/ 5658941 h 8104581"/>
              <a:gd name="connsiteX64" fmla="*/ 995045 w 10039342"/>
              <a:gd name="connsiteY64" fmla="*/ 5194701 h 8104581"/>
              <a:gd name="connsiteX65" fmla="*/ 730828 w 10039342"/>
              <a:gd name="connsiteY65" fmla="*/ 4162431 h 8104581"/>
              <a:gd name="connsiteX66" fmla="*/ 2665958 w 10039342"/>
              <a:gd name="connsiteY66" fmla="*/ 3651579 h 8104581"/>
              <a:gd name="connsiteX0" fmla="*/ 2665958 w 10039342"/>
              <a:gd name="connsiteY0" fmla="*/ 3651579 h 8104581"/>
              <a:gd name="connsiteX1" fmla="*/ 2307378 w 10039342"/>
              <a:gd name="connsiteY1" fmla="*/ 2607032 h 8104581"/>
              <a:gd name="connsiteX2" fmla="*/ 3034898 w 10039342"/>
              <a:gd name="connsiteY2" fmla="*/ 2447829 h 8104581"/>
              <a:gd name="connsiteX3" fmla="*/ 3313407 w 10039342"/>
              <a:gd name="connsiteY3" fmla="*/ 3472250 h 8104581"/>
              <a:gd name="connsiteX4" fmla="*/ 3463699 w 10039342"/>
              <a:gd name="connsiteY4" fmla="*/ 3434228 h 8104581"/>
              <a:gd name="connsiteX5" fmla="*/ 3179518 w 10039342"/>
              <a:gd name="connsiteY5" fmla="*/ 2407867 h 8104581"/>
              <a:gd name="connsiteX6" fmla="*/ 3308654 w 10039342"/>
              <a:gd name="connsiteY6" fmla="*/ 2391431 h 8104581"/>
              <a:gd name="connsiteX7" fmla="*/ 0 w 10039342"/>
              <a:gd name="connsiteY7" fmla="*/ 1788717 h 8104581"/>
              <a:gd name="connsiteX8" fmla="*/ 316549 w 10039342"/>
              <a:gd name="connsiteY8" fmla="*/ 1260396 h 8104581"/>
              <a:gd name="connsiteX9" fmla="*/ 468498 w 10039342"/>
              <a:gd name="connsiteY9" fmla="*/ 1133210 h 8104581"/>
              <a:gd name="connsiteX10" fmla="*/ 763996 w 10039342"/>
              <a:gd name="connsiteY10" fmla="*/ 1077850 h 8104581"/>
              <a:gd name="connsiteX11" fmla="*/ 1099764 w 10039342"/>
              <a:gd name="connsiteY11" fmla="*/ 1127781 h 8104581"/>
              <a:gd name="connsiteX12" fmla="*/ 1315634 w 10039342"/>
              <a:gd name="connsiteY12" fmla="*/ 1132668 h 8104581"/>
              <a:gd name="connsiteX13" fmla="*/ 1963671 w 10039342"/>
              <a:gd name="connsiteY13" fmla="*/ 1814695 h 8104581"/>
              <a:gd name="connsiteX14" fmla="*/ 2506317 w 10039342"/>
              <a:gd name="connsiteY14" fmla="*/ 1891699 h 8104581"/>
              <a:gd name="connsiteX15" fmla="*/ 2803651 w 10039342"/>
              <a:gd name="connsiteY15" fmla="*/ 1966847 h 8104581"/>
              <a:gd name="connsiteX16" fmla="*/ 3020128 w 10039342"/>
              <a:gd name="connsiteY16" fmla="*/ 1990659 h 8104581"/>
              <a:gd name="connsiteX17" fmla="*/ 3183668 w 10039342"/>
              <a:gd name="connsiteY17" fmla="*/ 1894482 h 8104581"/>
              <a:gd name="connsiteX18" fmla="*/ 3313555 w 10039342"/>
              <a:gd name="connsiteY18" fmla="*/ 1626050 h 8104581"/>
              <a:gd name="connsiteX19" fmla="*/ 3113435 w 10039342"/>
              <a:gd name="connsiteY19" fmla="*/ 1206393 h 8104581"/>
              <a:gd name="connsiteX20" fmla="*/ 3096118 w 10039342"/>
              <a:gd name="connsiteY20" fmla="*/ 956207 h 8104581"/>
              <a:gd name="connsiteX21" fmla="*/ 3106696 w 10039342"/>
              <a:gd name="connsiteY21" fmla="*/ 625306 h 8104581"/>
              <a:gd name="connsiteX22" fmla="*/ 3198132 w 10039342"/>
              <a:gd name="connsiteY22" fmla="*/ 345123 h 8104581"/>
              <a:gd name="connsiteX23" fmla="*/ 3510771 w 10039342"/>
              <a:gd name="connsiteY23" fmla="*/ 79783 h 8104581"/>
              <a:gd name="connsiteX24" fmla="*/ 3951229 w 10039342"/>
              <a:gd name="connsiteY24" fmla="*/ 0 h 8104581"/>
              <a:gd name="connsiteX25" fmla="*/ 4394528 w 10039342"/>
              <a:gd name="connsiteY25" fmla="*/ 1042564 h 8104581"/>
              <a:gd name="connsiteX26" fmla="*/ 4698250 w 10039342"/>
              <a:gd name="connsiteY26" fmla="*/ 1865796 h 8104581"/>
              <a:gd name="connsiteX27" fmla="*/ 5093989 w 10039342"/>
              <a:gd name="connsiteY27" fmla="*/ 2724557 h 8104581"/>
              <a:gd name="connsiteX28" fmla="*/ 5482758 w 10039342"/>
              <a:gd name="connsiteY28" fmla="*/ 3318929 h 8104581"/>
              <a:gd name="connsiteX29" fmla="*/ 5852626 w 10039342"/>
              <a:gd name="connsiteY29" fmla="*/ 3757309 h 8104581"/>
              <a:gd name="connsiteX30" fmla="*/ 6329278 w 10039342"/>
              <a:gd name="connsiteY30" fmla="*/ 4207709 h 8104581"/>
              <a:gd name="connsiteX31" fmla="*/ 6790053 w 10039342"/>
              <a:gd name="connsiteY31" fmla="*/ 4447177 h 8104581"/>
              <a:gd name="connsiteX32" fmla="*/ 7244764 w 10039342"/>
              <a:gd name="connsiteY32" fmla="*/ 4607012 h 8104581"/>
              <a:gd name="connsiteX33" fmla="*/ 7386930 w 10039342"/>
              <a:gd name="connsiteY33" fmla="*/ 4585454 h 8104581"/>
              <a:gd name="connsiteX34" fmla="*/ 7718422 w 10039342"/>
              <a:gd name="connsiteY34" fmla="*/ 4541198 h 8104581"/>
              <a:gd name="connsiteX35" fmla="*/ 7623690 w 10039342"/>
              <a:gd name="connsiteY35" fmla="*/ 4813858 h 8104581"/>
              <a:gd name="connsiteX36" fmla="*/ 7860518 w 10039342"/>
              <a:gd name="connsiteY36" fmla="*/ 4851466 h 8104581"/>
              <a:gd name="connsiteX37" fmla="*/ 7803678 w 10039342"/>
              <a:gd name="connsiteY37" fmla="*/ 5330971 h 8104581"/>
              <a:gd name="connsiteX38" fmla="*/ 8428907 w 10039342"/>
              <a:gd name="connsiteY38" fmla="*/ 5424992 h 8104581"/>
              <a:gd name="connsiteX39" fmla="*/ 8959404 w 10039342"/>
              <a:gd name="connsiteY39" fmla="*/ 5556621 h 8104581"/>
              <a:gd name="connsiteX40" fmla="*/ 9139392 w 10039342"/>
              <a:gd name="connsiteY40" fmla="*/ 5387383 h 8104581"/>
              <a:gd name="connsiteX41" fmla="*/ 10039342 w 10039342"/>
              <a:gd name="connsiteY41" fmla="*/ 5697652 h 8104581"/>
              <a:gd name="connsiteX42" fmla="*/ 9859352 w 10039342"/>
              <a:gd name="connsiteY42" fmla="*/ 6036126 h 8104581"/>
              <a:gd name="connsiteX43" fmla="*/ 9745674 w 10039342"/>
              <a:gd name="connsiteY43" fmla="*/ 6111342 h 8104581"/>
              <a:gd name="connsiteX44" fmla="*/ 9594104 w 10039342"/>
              <a:gd name="connsiteY44" fmla="*/ 6280580 h 8104581"/>
              <a:gd name="connsiteX45" fmla="*/ 9357275 w 10039342"/>
              <a:gd name="connsiteY45" fmla="*/ 6412209 h 8104581"/>
              <a:gd name="connsiteX46" fmla="*/ 8987822 w 10039342"/>
              <a:gd name="connsiteY46" fmla="*/ 7126766 h 8104581"/>
              <a:gd name="connsiteX47" fmla="*/ 8769940 w 10039342"/>
              <a:gd name="connsiteY47" fmla="*/ 7399425 h 8104581"/>
              <a:gd name="connsiteX48" fmla="*/ 8779413 w 10039342"/>
              <a:gd name="connsiteY48" fmla="*/ 7531054 h 8104581"/>
              <a:gd name="connsiteX49" fmla="*/ 8343648 w 10039342"/>
              <a:gd name="connsiteY49" fmla="*/ 7559261 h 8104581"/>
              <a:gd name="connsiteX50" fmla="*/ 8002615 w 10039342"/>
              <a:gd name="connsiteY50" fmla="*/ 7615673 h 8104581"/>
              <a:gd name="connsiteX51" fmla="*/ 7964722 w 10039342"/>
              <a:gd name="connsiteY51" fmla="*/ 7446436 h 8104581"/>
              <a:gd name="connsiteX52" fmla="*/ 7652108 w 10039342"/>
              <a:gd name="connsiteY52" fmla="*/ 7606271 h 8104581"/>
              <a:gd name="connsiteX53" fmla="*/ 7737367 w 10039342"/>
              <a:gd name="connsiteY53" fmla="*/ 7794313 h 8104581"/>
              <a:gd name="connsiteX54" fmla="*/ 7168978 w 10039342"/>
              <a:gd name="connsiteY54" fmla="*/ 8001158 h 8104581"/>
              <a:gd name="connsiteX55" fmla="*/ 6449018 w 10039342"/>
              <a:gd name="connsiteY55" fmla="*/ 8104581 h 8104581"/>
              <a:gd name="connsiteX56" fmla="*/ 5174498 w 10039342"/>
              <a:gd name="connsiteY56" fmla="*/ 7718818 h 8104581"/>
              <a:gd name="connsiteX57" fmla="*/ 4227437 w 10039342"/>
              <a:gd name="connsiteY57" fmla="*/ 7016801 h 8104581"/>
              <a:gd name="connsiteX58" fmla="*/ 3970070 w 10039342"/>
              <a:gd name="connsiteY58" fmla="*/ 6744717 h 8104581"/>
              <a:gd name="connsiteX59" fmla="*/ 3446734 w 10039342"/>
              <a:gd name="connsiteY59" fmla="*/ 6448841 h 8104581"/>
              <a:gd name="connsiteX60" fmla="*/ 2448281 w 10039342"/>
              <a:gd name="connsiteY60" fmla="*/ 5844713 h 8104581"/>
              <a:gd name="connsiteX61" fmla="*/ 2190149 w 10039342"/>
              <a:gd name="connsiteY61" fmla="*/ 5612187 h 8104581"/>
              <a:gd name="connsiteX62" fmla="*/ 1275029 w 10039342"/>
              <a:gd name="connsiteY62" fmla="*/ 5658941 h 8104581"/>
              <a:gd name="connsiteX63" fmla="*/ 995045 w 10039342"/>
              <a:gd name="connsiteY63" fmla="*/ 5194701 h 8104581"/>
              <a:gd name="connsiteX64" fmla="*/ 730828 w 10039342"/>
              <a:gd name="connsiteY64" fmla="*/ 4162431 h 8104581"/>
              <a:gd name="connsiteX65" fmla="*/ 2665958 w 10039342"/>
              <a:gd name="connsiteY6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51949 w 9722793"/>
              <a:gd name="connsiteY8" fmla="*/ 1133210 h 8104581"/>
              <a:gd name="connsiteX9" fmla="*/ 447447 w 9722793"/>
              <a:gd name="connsiteY9" fmla="*/ 1077850 h 8104581"/>
              <a:gd name="connsiteX10" fmla="*/ 783215 w 9722793"/>
              <a:gd name="connsiteY10" fmla="*/ 1127781 h 8104581"/>
              <a:gd name="connsiteX11" fmla="*/ 999085 w 9722793"/>
              <a:gd name="connsiteY11" fmla="*/ 1132668 h 8104581"/>
              <a:gd name="connsiteX12" fmla="*/ 1647122 w 9722793"/>
              <a:gd name="connsiteY12" fmla="*/ 1814695 h 8104581"/>
              <a:gd name="connsiteX13" fmla="*/ 2189768 w 9722793"/>
              <a:gd name="connsiteY13" fmla="*/ 1891699 h 8104581"/>
              <a:gd name="connsiteX14" fmla="*/ 2487102 w 9722793"/>
              <a:gd name="connsiteY14" fmla="*/ 1966847 h 8104581"/>
              <a:gd name="connsiteX15" fmla="*/ 2703579 w 9722793"/>
              <a:gd name="connsiteY15" fmla="*/ 1990659 h 8104581"/>
              <a:gd name="connsiteX16" fmla="*/ 2867119 w 9722793"/>
              <a:gd name="connsiteY16" fmla="*/ 1894482 h 8104581"/>
              <a:gd name="connsiteX17" fmla="*/ 2997006 w 9722793"/>
              <a:gd name="connsiteY17" fmla="*/ 1626050 h 8104581"/>
              <a:gd name="connsiteX18" fmla="*/ 2796886 w 9722793"/>
              <a:gd name="connsiteY18" fmla="*/ 1206393 h 8104581"/>
              <a:gd name="connsiteX19" fmla="*/ 2779569 w 9722793"/>
              <a:gd name="connsiteY19" fmla="*/ 956207 h 8104581"/>
              <a:gd name="connsiteX20" fmla="*/ 2790147 w 9722793"/>
              <a:gd name="connsiteY20" fmla="*/ 625306 h 8104581"/>
              <a:gd name="connsiteX21" fmla="*/ 2881583 w 9722793"/>
              <a:gd name="connsiteY21" fmla="*/ 345123 h 8104581"/>
              <a:gd name="connsiteX22" fmla="*/ 3194222 w 9722793"/>
              <a:gd name="connsiteY22" fmla="*/ 79783 h 8104581"/>
              <a:gd name="connsiteX23" fmla="*/ 3634680 w 9722793"/>
              <a:gd name="connsiteY23" fmla="*/ 0 h 8104581"/>
              <a:gd name="connsiteX24" fmla="*/ 4077979 w 9722793"/>
              <a:gd name="connsiteY24" fmla="*/ 1042564 h 8104581"/>
              <a:gd name="connsiteX25" fmla="*/ 4381701 w 9722793"/>
              <a:gd name="connsiteY25" fmla="*/ 1865796 h 8104581"/>
              <a:gd name="connsiteX26" fmla="*/ 4777440 w 9722793"/>
              <a:gd name="connsiteY26" fmla="*/ 2724557 h 8104581"/>
              <a:gd name="connsiteX27" fmla="*/ 5166209 w 9722793"/>
              <a:gd name="connsiteY27" fmla="*/ 3318929 h 8104581"/>
              <a:gd name="connsiteX28" fmla="*/ 5536077 w 9722793"/>
              <a:gd name="connsiteY28" fmla="*/ 3757309 h 8104581"/>
              <a:gd name="connsiteX29" fmla="*/ 6012729 w 9722793"/>
              <a:gd name="connsiteY29" fmla="*/ 4207709 h 8104581"/>
              <a:gd name="connsiteX30" fmla="*/ 6473504 w 9722793"/>
              <a:gd name="connsiteY30" fmla="*/ 4447177 h 8104581"/>
              <a:gd name="connsiteX31" fmla="*/ 6928215 w 9722793"/>
              <a:gd name="connsiteY31" fmla="*/ 4607012 h 8104581"/>
              <a:gd name="connsiteX32" fmla="*/ 7070381 w 9722793"/>
              <a:gd name="connsiteY32" fmla="*/ 4585454 h 8104581"/>
              <a:gd name="connsiteX33" fmla="*/ 7401873 w 9722793"/>
              <a:gd name="connsiteY33" fmla="*/ 4541198 h 8104581"/>
              <a:gd name="connsiteX34" fmla="*/ 7307141 w 9722793"/>
              <a:gd name="connsiteY34" fmla="*/ 4813858 h 8104581"/>
              <a:gd name="connsiteX35" fmla="*/ 7543969 w 9722793"/>
              <a:gd name="connsiteY35" fmla="*/ 4851466 h 8104581"/>
              <a:gd name="connsiteX36" fmla="*/ 7487129 w 9722793"/>
              <a:gd name="connsiteY36" fmla="*/ 5330971 h 8104581"/>
              <a:gd name="connsiteX37" fmla="*/ 8112358 w 9722793"/>
              <a:gd name="connsiteY37" fmla="*/ 5424992 h 8104581"/>
              <a:gd name="connsiteX38" fmla="*/ 8642855 w 9722793"/>
              <a:gd name="connsiteY38" fmla="*/ 5556621 h 8104581"/>
              <a:gd name="connsiteX39" fmla="*/ 8822843 w 9722793"/>
              <a:gd name="connsiteY39" fmla="*/ 5387383 h 8104581"/>
              <a:gd name="connsiteX40" fmla="*/ 9722793 w 9722793"/>
              <a:gd name="connsiteY40" fmla="*/ 5697652 h 8104581"/>
              <a:gd name="connsiteX41" fmla="*/ 9542803 w 9722793"/>
              <a:gd name="connsiteY41" fmla="*/ 6036126 h 8104581"/>
              <a:gd name="connsiteX42" fmla="*/ 9429125 w 9722793"/>
              <a:gd name="connsiteY42" fmla="*/ 6111342 h 8104581"/>
              <a:gd name="connsiteX43" fmla="*/ 9277555 w 9722793"/>
              <a:gd name="connsiteY43" fmla="*/ 6280580 h 8104581"/>
              <a:gd name="connsiteX44" fmla="*/ 9040726 w 9722793"/>
              <a:gd name="connsiteY44" fmla="*/ 6412209 h 8104581"/>
              <a:gd name="connsiteX45" fmla="*/ 8671273 w 9722793"/>
              <a:gd name="connsiteY45" fmla="*/ 7126766 h 8104581"/>
              <a:gd name="connsiteX46" fmla="*/ 8453391 w 9722793"/>
              <a:gd name="connsiteY46" fmla="*/ 7399425 h 8104581"/>
              <a:gd name="connsiteX47" fmla="*/ 8462864 w 9722793"/>
              <a:gd name="connsiteY47" fmla="*/ 7531054 h 8104581"/>
              <a:gd name="connsiteX48" fmla="*/ 8027099 w 9722793"/>
              <a:gd name="connsiteY48" fmla="*/ 7559261 h 8104581"/>
              <a:gd name="connsiteX49" fmla="*/ 7686066 w 9722793"/>
              <a:gd name="connsiteY49" fmla="*/ 7615673 h 8104581"/>
              <a:gd name="connsiteX50" fmla="*/ 7648173 w 9722793"/>
              <a:gd name="connsiteY50" fmla="*/ 7446436 h 8104581"/>
              <a:gd name="connsiteX51" fmla="*/ 7335559 w 9722793"/>
              <a:gd name="connsiteY51" fmla="*/ 7606271 h 8104581"/>
              <a:gd name="connsiteX52" fmla="*/ 7420818 w 9722793"/>
              <a:gd name="connsiteY52" fmla="*/ 7794313 h 8104581"/>
              <a:gd name="connsiteX53" fmla="*/ 6852429 w 9722793"/>
              <a:gd name="connsiteY53" fmla="*/ 8001158 h 8104581"/>
              <a:gd name="connsiteX54" fmla="*/ 6132469 w 9722793"/>
              <a:gd name="connsiteY54" fmla="*/ 8104581 h 8104581"/>
              <a:gd name="connsiteX55" fmla="*/ 4857949 w 9722793"/>
              <a:gd name="connsiteY55" fmla="*/ 7718818 h 8104581"/>
              <a:gd name="connsiteX56" fmla="*/ 3910888 w 9722793"/>
              <a:gd name="connsiteY56" fmla="*/ 7016801 h 8104581"/>
              <a:gd name="connsiteX57" fmla="*/ 3653521 w 9722793"/>
              <a:gd name="connsiteY57" fmla="*/ 6744717 h 8104581"/>
              <a:gd name="connsiteX58" fmla="*/ 3130185 w 9722793"/>
              <a:gd name="connsiteY58" fmla="*/ 6448841 h 8104581"/>
              <a:gd name="connsiteX59" fmla="*/ 2131732 w 9722793"/>
              <a:gd name="connsiteY59" fmla="*/ 5844713 h 8104581"/>
              <a:gd name="connsiteX60" fmla="*/ 1873600 w 9722793"/>
              <a:gd name="connsiteY60" fmla="*/ 5612187 h 8104581"/>
              <a:gd name="connsiteX61" fmla="*/ 958480 w 9722793"/>
              <a:gd name="connsiteY61" fmla="*/ 5658941 h 8104581"/>
              <a:gd name="connsiteX62" fmla="*/ 678496 w 9722793"/>
              <a:gd name="connsiteY62" fmla="*/ 5194701 h 8104581"/>
              <a:gd name="connsiteX63" fmla="*/ 414279 w 9722793"/>
              <a:gd name="connsiteY63" fmla="*/ 4162431 h 8104581"/>
              <a:gd name="connsiteX64" fmla="*/ 2349409 w 9722793"/>
              <a:gd name="connsiteY6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447447 w 9722793"/>
              <a:gd name="connsiteY8" fmla="*/ 1077850 h 8104581"/>
              <a:gd name="connsiteX9" fmla="*/ 783215 w 9722793"/>
              <a:gd name="connsiteY9" fmla="*/ 1127781 h 8104581"/>
              <a:gd name="connsiteX10" fmla="*/ 999085 w 9722793"/>
              <a:gd name="connsiteY10" fmla="*/ 1132668 h 8104581"/>
              <a:gd name="connsiteX11" fmla="*/ 1647122 w 9722793"/>
              <a:gd name="connsiteY11" fmla="*/ 1814695 h 8104581"/>
              <a:gd name="connsiteX12" fmla="*/ 2189768 w 9722793"/>
              <a:gd name="connsiteY12" fmla="*/ 1891699 h 8104581"/>
              <a:gd name="connsiteX13" fmla="*/ 2487102 w 9722793"/>
              <a:gd name="connsiteY13" fmla="*/ 1966847 h 8104581"/>
              <a:gd name="connsiteX14" fmla="*/ 2703579 w 9722793"/>
              <a:gd name="connsiteY14" fmla="*/ 1990659 h 8104581"/>
              <a:gd name="connsiteX15" fmla="*/ 2867119 w 9722793"/>
              <a:gd name="connsiteY15" fmla="*/ 1894482 h 8104581"/>
              <a:gd name="connsiteX16" fmla="*/ 2997006 w 9722793"/>
              <a:gd name="connsiteY16" fmla="*/ 1626050 h 8104581"/>
              <a:gd name="connsiteX17" fmla="*/ 2796886 w 9722793"/>
              <a:gd name="connsiteY17" fmla="*/ 1206393 h 8104581"/>
              <a:gd name="connsiteX18" fmla="*/ 2779569 w 9722793"/>
              <a:gd name="connsiteY18" fmla="*/ 956207 h 8104581"/>
              <a:gd name="connsiteX19" fmla="*/ 2790147 w 9722793"/>
              <a:gd name="connsiteY19" fmla="*/ 625306 h 8104581"/>
              <a:gd name="connsiteX20" fmla="*/ 2881583 w 9722793"/>
              <a:gd name="connsiteY20" fmla="*/ 345123 h 8104581"/>
              <a:gd name="connsiteX21" fmla="*/ 3194222 w 9722793"/>
              <a:gd name="connsiteY21" fmla="*/ 79783 h 8104581"/>
              <a:gd name="connsiteX22" fmla="*/ 3634680 w 9722793"/>
              <a:gd name="connsiteY22" fmla="*/ 0 h 8104581"/>
              <a:gd name="connsiteX23" fmla="*/ 4077979 w 9722793"/>
              <a:gd name="connsiteY23" fmla="*/ 1042564 h 8104581"/>
              <a:gd name="connsiteX24" fmla="*/ 4381701 w 9722793"/>
              <a:gd name="connsiteY24" fmla="*/ 1865796 h 8104581"/>
              <a:gd name="connsiteX25" fmla="*/ 4777440 w 9722793"/>
              <a:gd name="connsiteY25" fmla="*/ 2724557 h 8104581"/>
              <a:gd name="connsiteX26" fmla="*/ 5166209 w 9722793"/>
              <a:gd name="connsiteY26" fmla="*/ 3318929 h 8104581"/>
              <a:gd name="connsiteX27" fmla="*/ 5536077 w 9722793"/>
              <a:gd name="connsiteY27" fmla="*/ 3757309 h 8104581"/>
              <a:gd name="connsiteX28" fmla="*/ 6012729 w 9722793"/>
              <a:gd name="connsiteY28" fmla="*/ 4207709 h 8104581"/>
              <a:gd name="connsiteX29" fmla="*/ 6473504 w 9722793"/>
              <a:gd name="connsiteY29" fmla="*/ 4447177 h 8104581"/>
              <a:gd name="connsiteX30" fmla="*/ 6928215 w 9722793"/>
              <a:gd name="connsiteY30" fmla="*/ 4607012 h 8104581"/>
              <a:gd name="connsiteX31" fmla="*/ 7070381 w 9722793"/>
              <a:gd name="connsiteY31" fmla="*/ 4585454 h 8104581"/>
              <a:gd name="connsiteX32" fmla="*/ 7401873 w 9722793"/>
              <a:gd name="connsiteY32" fmla="*/ 4541198 h 8104581"/>
              <a:gd name="connsiteX33" fmla="*/ 7307141 w 9722793"/>
              <a:gd name="connsiteY33" fmla="*/ 4813858 h 8104581"/>
              <a:gd name="connsiteX34" fmla="*/ 7543969 w 9722793"/>
              <a:gd name="connsiteY34" fmla="*/ 4851466 h 8104581"/>
              <a:gd name="connsiteX35" fmla="*/ 7487129 w 9722793"/>
              <a:gd name="connsiteY35" fmla="*/ 5330971 h 8104581"/>
              <a:gd name="connsiteX36" fmla="*/ 8112358 w 9722793"/>
              <a:gd name="connsiteY36" fmla="*/ 5424992 h 8104581"/>
              <a:gd name="connsiteX37" fmla="*/ 8642855 w 9722793"/>
              <a:gd name="connsiteY37" fmla="*/ 5556621 h 8104581"/>
              <a:gd name="connsiteX38" fmla="*/ 8822843 w 9722793"/>
              <a:gd name="connsiteY38" fmla="*/ 5387383 h 8104581"/>
              <a:gd name="connsiteX39" fmla="*/ 9722793 w 9722793"/>
              <a:gd name="connsiteY39" fmla="*/ 5697652 h 8104581"/>
              <a:gd name="connsiteX40" fmla="*/ 9542803 w 9722793"/>
              <a:gd name="connsiteY40" fmla="*/ 6036126 h 8104581"/>
              <a:gd name="connsiteX41" fmla="*/ 9429125 w 9722793"/>
              <a:gd name="connsiteY41" fmla="*/ 6111342 h 8104581"/>
              <a:gd name="connsiteX42" fmla="*/ 9277555 w 9722793"/>
              <a:gd name="connsiteY42" fmla="*/ 6280580 h 8104581"/>
              <a:gd name="connsiteX43" fmla="*/ 9040726 w 9722793"/>
              <a:gd name="connsiteY43" fmla="*/ 6412209 h 8104581"/>
              <a:gd name="connsiteX44" fmla="*/ 8671273 w 9722793"/>
              <a:gd name="connsiteY44" fmla="*/ 7126766 h 8104581"/>
              <a:gd name="connsiteX45" fmla="*/ 8453391 w 9722793"/>
              <a:gd name="connsiteY45" fmla="*/ 7399425 h 8104581"/>
              <a:gd name="connsiteX46" fmla="*/ 8462864 w 9722793"/>
              <a:gd name="connsiteY46" fmla="*/ 7531054 h 8104581"/>
              <a:gd name="connsiteX47" fmla="*/ 8027099 w 9722793"/>
              <a:gd name="connsiteY47" fmla="*/ 7559261 h 8104581"/>
              <a:gd name="connsiteX48" fmla="*/ 7686066 w 9722793"/>
              <a:gd name="connsiteY48" fmla="*/ 7615673 h 8104581"/>
              <a:gd name="connsiteX49" fmla="*/ 7648173 w 9722793"/>
              <a:gd name="connsiteY49" fmla="*/ 7446436 h 8104581"/>
              <a:gd name="connsiteX50" fmla="*/ 7335559 w 9722793"/>
              <a:gd name="connsiteY50" fmla="*/ 7606271 h 8104581"/>
              <a:gd name="connsiteX51" fmla="*/ 7420818 w 9722793"/>
              <a:gd name="connsiteY51" fmla="*/ 7794313 h 8104581"/>
              <a:gd name="connsiteX52" fmla="*/ 6852429 w 9722793"/>
              <a:gd name="connsiteY52" fmla="*/ 8001158 h 8104581"/>
              <a:gd name="connsiteX53" fmla="*/ 6132469 w 9722793"/>
              <a:gd name="connsiteY53" fmla="*/ 8104581 h 8104581"/>
              <a:gd name="connsiteX54" fmla="*/ 4857949 w 9722793"/>
              <a:gd name="connsiteY54" fmla="*/ 7718818 h 8104581"/>
              <a:gd name="connsiteX55" fmla="*/ 3910888 w 9722793"/>
              <a:gd name="connsiteY55" fmla="*/ 7016801 h 8104581"/>
              <a:gd name="connsiteX56" fmla="*/ 3653521 w 9722793"/>
              <a:gd name="connsiteY56" fmla="*/ 6744717 h 8104581"/>
              <a:gd name="connsiteX57" fmla="*/ 3130185 w 9722793"/>
              <a:gd name="connsiteY57" fmla="*/ 6448841 h 8104581"/>
              <a:gd name="connsiteX58" fmla="*/ 2131732 w 9722793"/>
              <a:gd name="connsiteY58" fmla="*/ 5844713 h 8104581"/>
              <a:gd name="connsiteX59" fmla="*/ 1873600 w 9722793"/>
              <a:gd name="connsiteY59" fmla="*/ 5612187 h 8104581"/>
              <a:gd name="connsiteX60" fmla="*/ 958480 w 9722793"/>
              <a:gd name="connsiteY60" fmla="*/ 5658941 h 8104581"/>
              <a:gd name="connsiteX61" fmla="*/ 678496 w 9722793"/>
              <a:gd name="connsiteY61" fmla="*/ 5194701 h 8104581"/>
              <a:gd name="connsiteX62" fmla="*/ 414279 w 9722793"/>
              <a:gd name="connsiteY62" fmla="*/ 4162431 h 8104581"/>
              <a:gd name="connsiteX63" fmla="*/ 2349409 w 9722793"/>
              <a:gd name="connsiteY6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783215 w 9722793"/>
              <a:gd name="connsiteY8" fmla="*/ 1127781 h 8104581"/>
              <a:gd name="connsiteX9" fmla="*/ 999085 w 9722793"/>
              <a:gd name="connsiteY9" fmla="*/ 1132668 h 8104581"/>
              <a:gd name="connsiteX10" fmla="*/ 1647122 w 9722793"/>
              <a:gd name="connsiteY10" fmla="*/ 1814695 h 8104581"/>
              <a:gd name="connsiteX11" fmla="*/ 2189768 w 9722793"/>
              <a:gd name="connsiteY11" fmla="*/ 1891699 h 8104581"/>
              <a:gd name="connsiteX12" fmla="*/ 2487102 w 9722793"/>
              <a:gd name="connsiteY12" fmla="*/ 1966847 h 8104581"/>
              <a:gd name="connsiteX13" fmla="*/ 2703579 w 9722793"/>
              <a:gd name="connsiteY13" fmla="*/ 1990659 h 8104581"/>
              <a:gd name="connsiteX14" fmla="*/ 2867119 w 9722793"/>
              <a:gd name="connsiteY14" fmla="*/ 1894482 h 8104581"/>
              <a:gd name="connsiteX15" fmla="*/ 2997006 w 9722793"/>
              <a:gd name="connsiteY15" fmla="*/ 1626050 h 8104581"/>
              <a:gd name="connsiteX16" fmla="*/ 2796886 w 9722793"/>
              <a:gd name="connsiteY16" fmla="*/ 1206393 h 8104581"/>
              <a:gd name="connsiteX17" fmla="*/ 2779569 w 9722793"/>
              <a:gd name="connsiteY17" fmla="*/ 956207 h 8104581"/>
              <a:gd name="connsiteX18" fmla="*/ 2790147 w 9722793"/>
              <a:gd name="connsiteY18" fmla="*/ 625306 h 8104581"/>
              <a:gd name="connsiteX19" fmla="*/ 2881583 w 9722793"/>
              <a:gd name="connsiteY19" fmla="*/ 345123 h 8104581"/>
              <a:gd name="connsiteX20" fmla="*/ 3194222 w 9722793"/>
              <a:gd name="connsiteY20" fmla="*/ 79783 h 8104581"/>
              <a:gd name="connsiteX21" fmla="*/ 3634680 w 9722793"/>
              <a:gd name="connsiteY21" fmla="*/ 0 h 8104581"/>
              <a:gd name="connsiteX22" fmla="*/ 4077979 w 9722793"/>
              <a:gd name="connsiteY22" fmla="*/ 1042564 h 8104581"/>
              <a:gd name="connsiteX23" fmla="*/ 4381701 w 9722793"/>
              <a:gd name="connsiteY23" fmla="*/ 1865796 h 8104581"/>
              <a:gd name="connsiteX24" fmla="*/ 4777440 w 9722793"/>
              <a:gd name="connsiteY24" fmla="*/ 2724557 h 8104581"/>
              <a:gd name="connsiteX25" fmla="*/ 5166209 w 9722793"/>
              <a:gd name="connsiteY25" fmla="*/ 3318929 h 8104581"/>
              <a:gd name="connsiteX26" fmla="*/ 5536077 w 9722793"/>
              <a:gd name="connsiteY26" fmla="*/ 3757309 h 8104581"/>
              <a:gd name="connsiteX27" fmla="*/ 6012729 w 9722793"/>
              <a:gd name="connsiteY27" fmla="*/ 4207709 h 8104581"/>
              <a:gd name="connsiteX28" fmla="*/ 6473504 w 9722793"/>
              <a:gd name="connsiteY28" fmla="*/ 4447177 h 8104581"/>
              <a:gd name="connsiteX29" fmla="*/ 6928215 w 9722793"/>
              <a:gd name="connsiteY29" fmla="*/ 4607012 h 8104581"/>
              <a:gd name="connsiteX30" fmla="*/ 7070381 w 9722793"/>
              <a:gd name="connsiteY30" fmla="*/ 4585454 h 8104581"/>
              <a:gd name="connsiteX31" fmla="*/ 7401873 w 9722793"/>
              <a:gd name="connsiteY31" fmla="*/ 4541198 h 8104581"/>
              <a:gd name="connsiteX32" fmla="*/ 7307141 w 9722793"/>
              <a:gd name="connsiteY32" fmla="*/ 4813858 h 8104581"/>
              <a:gd name="connsiteX33" fmla="*/ 7543969 w 9722793"/>
              <a:gd name="connsiteY33" fmla="*/ 4851466 h 8104581"/>
              <a:gd name="connsiteX34" fmla="*/ 7487129 w 9722793"/>
              <a:gd name="connsiteY34" fmla="*/ 5330971 h 8104581"/>
              <a:gd name="connsiteX35" fmla="*/ 8112358 w 9722793"/>
              <a:gd name="connsiteY35" fmla="*/ 5424992 h 8104581"/>
              <a:gd name="connsiteX36" fmla="*/ 8642855 w 9722793"/>
              <a:gd name="connsiteY36" fmla="*/ 5556621 h 8104581"/>
              <a:gd name="connsiteX37" fmla="*/ 8822843 w 9722793"/>
              <a:gd name="connsiteY37" fmla="*/ 5387383 h 8104581"/>
              <a:gd name="connsiteX38" fmla="*/ 9722793 w 9722793"/>
              <a:gd name="connsiteY38" fmla="*/ 5697652 h 8104581"/>
              <a:gd name="connsiteX39" fmla="*/ 9542803 w 9722793"/>
              <a:gd name="connsiteY39" fmla="*/ 6036126 h 8104581"/>
              <a:gd name="connsiteX40" fmla="*/ 9429125 w 9722793"/>
              <a:gd name="connsiteY40" fmla="*/ 6111342 h 8104581"/>
              <a:gd name="connsiteX41" fmla="*/ 9277555 w 9722793"/>
              <a:gd name="connsiteY41" fmla="*/ 6280580 h 8104581"/>
              <a:gd name="connsiteX42" fmla="*/ 9040726 w 9722793"/>
              <a:gd name="connsiteY42" fmla="*/ 6412209 h 8104581"/>
              <a:gd name="connsiteX43" fmla="*/ 8671273 w 9722793"/>
              <a:gd name="connsiteY43" fmla="*/ 7126766 h 8104581"/>
              <a:gd name="connsiteX44" fmla="*/ 8453391 w 9722793"/>
              <a:gd name="connsiteY44" fmla="*/ 7399425 h 8104581"/>
              <a:gd name="connsiteX45" fmla="*/ 8462864 w 9722793"/>
              <a:gd name="connsiteY45" fmla="*/ 7531054 h 8104581"/>
              <a:gd name="connsiteX46" fmla="*/ 8027099 w 9722793"/>
              <a:gd name="connsiteY46" fmla="*/ 7559261 h 8104581"/>
              <a:gd name="connsiteX47" fmla="*/ 7686066 w 9722793"/>
              <a:gd name="connsiteY47" fmla="*/ 7615673 h 8104581"/>
              <a:gd name="connsiteX48" fmla="*/ 7648173 w 9722793"/>
              <a:gd name="connsiteY48" fmla="*/ 7446436 h 8104581"/>
              <a:gd name="connsiteX49" fmla="*/ 7335559 w 9722793"/>
              <a:gd name="connsiteY49" fmla="*/ 7606271 h 8104581"/>
              <a:gd name="connsiteX50" fmla="*/ 7420818 w 9722793"/>
              <a:gd name="connsiteY50" fmla="*/ 7794313 h 8104581"/>
              <a:gd name="connsiteX51" fmla="*/ 6852429 w 9722793"/>
              <a:gd name="connsiteY51" fmla="*/ 8001158 h 8104581"/>
              <a:gd name="connsiteX52" fmla="*/ 6132469 w 9722793"/>
              <a:gd name="connsiteY52" fmla="*/ 8104581 h 8104581"/>
              <a:gd name="connsiteX53" fmla="*/ 4857949 w 9722793"/>
              <a:gd name="connsiteY53" fmla="*/ 7718818 h 8104581"/>
              <a:gd name="connsiteX54" fmla="*/ 3910888 w 9722793"/>
              <a:gd name="connsiteY54" fmla="*/ 7016801 h 8104581"/>
              <a:gd name="connsiteX55" fmla="*/ 3653521 w 9722793"/>
              <a:gd name="connsiteY55" fmla="*/ 6744717 h 8104581"/>
              <a:gd name="connsiteX56" fmla="*/ 3130185 w 9722793"/>
              <a:gd name="connsiteY56" fmla="*/ 6448841 h 8104581"/>
              <a:gd name="connsiteX57" fmla="*/ 2131732 w 9722793"/>
              <a:gd name="connsiteY57" fmla="*/ 5844713 h 8104581"/>
              <a:gd name="connsiteX58" fmla="*/ 1873600 w 9722793"/>
              <a:gd name="connsiteY58" fmla="*/ 5612187 h 8104581"/>
              <a:gd name="connsiteX59" fmla="*/ 958480 w 9722793"/>
              <a:gd name="connsiteY59" fmla="*/ 5658941 h 8104581"/>
              <a:gd name="connsiteX60" fmla="*/ 678496 w 9722793"/>
              <a:gd name="connsiteY60" fmla="*/ 5194701 h 8104581"/>
              <a:gd name="connsiteX61" fmla="*/ 414279 w 9722793"/>
              <a:gd name="connsiteY61" fmla="*/ 4162431 h 8104581"/>
              <a:gd name="connsiteX62" fmla="*/ 2349409 w 9722793"/>
              <a:gd name="connsiteY6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999085 w 9722793"/>
              <a:gd name="connsiteY8" fmla="*/ 1132668 h 8104581"/>
              <a:gd name="connsiteX9" fmla="*/ 1647122 w 9722793"/>
              <a:gd name="connsiteY9" fmla="*/ 1814695 h 8104581"/>
              <a:gd name="connsiteX10" fmla="*/ 2189768 w 9722793"/>
              <a:gd name="connsiteY10" fmla="*/ 1891699 h 8104581"/>
              <a:gd name="connsiteX11" fmla="*/ 2487102 w 9722793"/>
              <a:gd name="connsiteY11" fmla="*/ 1966847 h 8104581"/>
              <a:gd name="connsiteX12" fmla="*/ 2703579 w 9722793"/>
              <a:gd name="connsiteY12" fmla="*/ 1990659 h 8104581"/>
              <a:gd name="connsiteX13" fmla="*/ 2867119 w 9722793"/>
              <a:gd name="connsiteY13" fmla="*/ 1894482 h 8104581"/>
              <a:gd name="connsiteX14" fmla="*/ 2997006 w 9722793"/>
              <a:gd name="connsiteY14" fmla="*/ 1626050 h 8104581"/>
              <a:gd name="connsiteX15" fmla="*/ 2796886 w 9722793"/>
              <a:gd name="connsiteY15" fmla="*/ 1206393 h 8104581"/>
              <a:gd name="connsiteX16" fmla="*/ 2779569 w 9722793"/>
              <a:gd name="connsiteY16" fmla="*/ 956207 h 8104581"/>
              <a:gd name="connsiteX17" fmla="*/ 2790147 w 9722793"/>
              <a:gd name="connsiteY17" fmla="*/ 625306 h 8104581"/>
              <a:gd name="connsiteX18" fmla="*/ 2881583 w 9722793"/>
              <a:gd name="connsiteY18" fmla="*/ 345123 h 8104581"/>
              <a:gd name="connsiteX19" fmla="*/ 3194222 w 9722793"/>
              <a:gd name="connsiteY19" fmla="*/ 79783 h 8104581"/>
              <a:gd name="connsiteX20" fmla="*/ 3634680 w 9722793"/>
              <a:gd name="connsiteY20" fmla="*/ 0 h 8104581"/>
              <a:gd name="connsiteX21" fmla="*/ 4077979 w 9722793"/>
              <a:gd name="connsiteY21" fmla="*/ 1042564 h 8104581"/>
              <a:gd name="connsiteX22" fmla="*/ 4381701 w 9722793"/>
              <a:gd name="connsiteY22" fmla="*/ 1865796 h 8104581"/>
              <a:gd name="connsiteX23" fmla="*/ 4777440 w 9722793"/>
              <a:gd name="connsiteY23" fmla="*/ 2724557 h 8104581"/>
              <a:gd name="connsiteX24" fmla="*/ 5166209 w 9722793"/>
              <a:gd name="connsiteY24" fmla="*/ 3318929 h 8104581"/>
              <a:gd name="connsiteX25" fmla="*/ 5536077 w 9722793"/>
              <a:gd name="connsiteY25" fmla="*/ 3757309 h 8104581"/>
              <a:gd name="connsiteX26" fmla="*/ 6012729 w 9722793"/>
              <a:gd name="connsiteY26" fmla="*/ 4207709 h 8104581"/>
              <a:gd name="connsiteX27" fmla="*/ 6473504 w 9722793"/>
              <a:gd name="connsiteY27" fmla="*/ 4447177 h 8104581"/>
              <a:gd name="connsiteX28" fmla="*/ 6928215 w 9722793"/>
              <a:gd name="connsiteY28" fmla="*/ 4607012 h 8104581"/>
              <a:gd name="connsiteX29" fmla="*/ 7070381 w 9722793"/>
              <a:gd name="connsiteY29" fmla="*/ 4585454 h 8104581"/>
              <a:gd name="connsiteX30" fmla="*/ 7401873 w 9722793"/>
              <a:gd name="connsiteY30" fmla="*/ 4541198 h 8104581"/>
              <a:gd name="connsiteX31" fmla="*/ 7307141 w 9722793"/>
              <a:gd name="connsiteY31" fmla="*/ 4813858 h 8104581"/>
              <a:gd name="connsiteX32" fmla="*/ 7543969 w 9722793"/>
              <a:gd name="connsiteY32" fmla="*/ 4851466 h 8104581"/>
              <a:gd name="connsiteX33" fmla="*/ 7487129 w 9722793"/>
              <a:gd name="connsiteY33" fmla="*/ 5330971 h 8104581"/>
              <a:gd name="connsiteX34" fmla="*/ 8112358 w 9722793"/>
              <a:gd name="connsiteY34" fmla="*/ 5424992 h 8104581"/>
              <a:gd name="connsiteX35" fmla="*/ 8642855 w 9722793"/>
              <a:gd name="connsiteY35" fmla="*/ 5556621 h 8104581"/>
              <a:gd name="connsiteX36" fmla="*/ 8822843 w 9722793"/>
              <a:gd name="connsiteY36" fmla="*/ 5387383 h 8104581"/>
              <a:gd name="connsiteX37" fmla="*/ 9722793 w 9722793"/>
              <a:gd name="connsiteY37" fmla="*/ 5697652 h 8104581"/>
              <a:gd name="connsiteX38" fmla="*/ 9542803 w 9722793"/>
              <a:gd name="connsiteY38" fmla="*/ 6036126 h 8104581"/>
              <a:gd name="connsiteX39" fmla="*/ 9429125 w 9722793"/>
              <a:gd name="connsiteY39" fmla="*/ 6111342 h 8104581"/>
              <a:gd name="connsiteX40" fmla="*/ 9277555 w 9722793"/>
              <a:gd name="connsiteY40" fmla="*/ 6280580 h 8104581"/>
              <a:gd name="connsiteX41" fmla="*/ 9040726 w 9722793"/>
              <a:gd name="connsiteY41" fmla="*/ 6412209 h 8104581"/>
              <a:gd name="connsiteX42" fmla="*/ 8671273 w 9722793"/>
              <a:gd name="connsiteY42" fmla="*/ 7126766 h 8104581"/>
              <a:gd name="connsiteX43" fmla="*/ 8453391 w 9722793"/>
              <a:gd name="connsiteY43" fmla="*/ 7399425 h 8104581"/>
              <a:gd name="connsiteX44" fmla="*/ 8462864 w 9722793"/>
              <a:gd name="connsiteY44" fmla="*/ 7531054 h 8104581"/>
              <a:gd name="connsiteX45" fmla="*/ 8027099 w 9722793"/>
              <a:gd name="connsiteY45" fmla="*/ 7559261 h 8104581"/>
              <a:gd name="connsiteX46" fmla="*/ 7686066 w 9722793"/>
              <a:gd name="connsiteY46" fmla="*/ 7615673 h 8104581"/>
              <a:gd name="connsiteX47" fmla="*/ 7648173 w 9722793"/>
              <a:gd name="connsiteY47" fmla="*/ 7446436 h 8104581"/>
              <a:gd name="connsiteX48" fmla="*/ 7335559 w 9722793"/>
              <a:gd name="connsiteY48" fmla="*/ 7606271 h 8104581"/>
              <a:gd name="connsiteX49" fmla="*/ 7420818 w 9722793"/>
              <a:gd name="connsiteY49" fmla="*/ 7794313 h 8104581"/>
              <a:gd name="connsiteX50" fmla="*/ 6852429 w 9722793"/>
              <a:gd name="connsiteY50" fmla="*/ 8001158 h 8104581"/>
              <a:gd name="connsiteX51" fmla="*/ 6132469 w 9722793"/>
              <a:gd name="connsiteY51" fmla="*/ 8104581 h 8104581"/>
              <a:gd name="connsiteX52" fmla="*/ 4857949 w 9722793"/>
              <a:gd name="connsiteY52" fmla="*/ 7718818 h 8104581"/>
              <a:gd name="connsiteX53" fmla="*/ 3910888 w 9722793"/>
              <a:gd name="connsiteY53" fmla="*/ 7016801 h 8104581"/>
              <a:gd name="connsiteX54" fmla="*/ 3653521 w 9722793"/>
              <a:gd name="connsiteY54" fmla="*/ 6744717 h 8104581"/>
              <a:gd name="connsiteX55" fmla="*/ 3130185 w 9722793"/>
              <a:gd name="connsiteY55" fmla="*/ 6448841 h 8104581"/>
              <a:gd name="connsiteX56" fmla="*/ 2131732 w 9722793"/>
              <a:gd name="connsiteY56" fmla="*/ 5844713 h 8104581"/>
              <a:gd name="connsiteX57" fmla="*/ 1873600 w 9722793"/>
              <a:gd name="connsiteY57" fmla="*/ 5612187 h 8104581"/>
              <a:gd name="connsiteX58" fmla="*/ 958480 w 9722793"/>
              <a:gd name="connsiteY58" fmla="*/ 5658941 h 8104581"/>
              <a:gd name="connsiteX59" fmla="*/ 678496 w 9722793"/>
              <a:gd name="connsiteY59" fmla="*/ 5194701 h 8104581"/>
              <a:gd name="connsiteX60" fmla="*/ 414279 w 9722793"/>
              <a:gd name="connsiteY60" fmla="*/ 4162431 h 8104581"/>
              <a:gd name="connsiteX61" fmla="*/ 2349409 w 9722793"/>
              <a:gd name="connsiteY61"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1647122 w 9722793"/>
              <a:gd name="connsiteY8" fmla="*/ 1814695 h 8104581"/>
              <a:gd name="connsiteX9" fmla="*/ 2189768 w 9722793"/>
              <a:gd name="connsiteY9" fmla="*/ 1891699 h 8104581"/>
              <a:gd name="connsiteX10" fmla="*/ 2487102 w 9722793"/>
              <a:gd name="connsiteY10" fmla="*/ 1966847 h 8104581"/>
              <a:gd name="connsiteX11" fmla="*/ 2703579 w 9722793"/>
              <a:gd name="connsiteY11" fmla="*/ 1990659 h 8104581"/>
              <a:gd name="connsiteX12" fmla="*/ 2867119 w 9722793"/>
              <a:gd name="connsiteY12" fmla="*/ 1894482 h 8104581"/>
              <a:gd name="connsiteX13" fmla="*/ 2997006 w 9722793"/>
              <a:gd name="connsiteY13" fmla="*/ 1626050 h 8104581"/>
              <a:gd name="connsiteX14" fmla="*/ 2796886 w 9722793"/>
              <a:gd name="connsiteY14" fmla="*/ 1206393 h 8104581"/>
              <a:gd name="connsiteX15" fmla="*/ 2779569 w 9722793"/>
              <a:gd name="connsiteY15" fmla="*/ 956207 h 8104581"/>
              <a:gd name="connsiteX16" fmla="*/ 2790147 w 9722793"/>
              <a:gd name="connsiteY16" fmla="*/ 625306 h 8104581"/>
              <a:gd name="connsiteX17" fmla="*/ 2881583 w 9722793"/>
              <a:gd name="connsiteY17" fmla="*/ 345123 h 8104581"/>
              <a:gd name="connsiteX18" fmla="*/ 3194222 w 9722793"/>
              <a:gd name="connsiteY18" fmla="*/ 79783 h 8104581"/>
              <a:gd name="connsiteX19" fmla="*/ 3634680 w 9722793"/>
              <a:gd name="connsiteY19" fmla="*/ 0 h 8104581"/>
              <a:gd name="connsiteX20" fmla="*/ 4077979 w 9722793"/>
              <a:gd name="connsiteY20" fmla="*/ 1042564 h 8104581"/>
              <a:gd name="connsiteX21" fmla="*/ 4381701 w 9722793"/>
              <a:gd name="connsiteY21" fmla="*/ 1865796 h 8104581"/>
              <a:gd name="connsiteX22" fmla="*/ 4777440 w 9722793"/>
              <a:gd name="connsiteY22" fmla="*/ 2724557 h 8104581"/>
              <a:gd name="connsiteX23" fmla="*/ 5166209 w 9722793"/>
              <a:gd name="connsiteY23" fmla="*/ 3318929 h 8104581"/>
              <a:gd name="connsiteX24" fmla="*/ 5536077 w 9722793"/>
              <a:gd name="connsiteY24" fmla="*/ 3757309 h 8104581"/>
              <a:gd name="connsiteX25" fmla="*/ 6012729 w 9722793"/>
              <a:gd name="connsiteY25" fmla="*/ 4207709 h 8104581"/>
              <a:gd name="connsiteX26" fmla="*/ 6473504 w 9722793"/>
              <a:gd name="connsiteY26" fmla="*/ 4447177 h 8104581"/>
              <a:gd name="connsiteX27" fmla="*/ 6928215 w 9722793"/>
              <a:gd name="connsiteY27" fmla="*/ 4607012 h 8104581"/>
              <a:gd name="connsiteX28" fmla="*/ 7070381 w 9722793"/>
              <a:gd name="connsiteY28" fmla="*/ 4585454 h 8104581"/>
              <a:gd name="connsiteX29" fmla="*/ 7401873 w 9722793"/>
              <a:gd name="connsiteY29" fmla="*/ 4541198 h 8104581"/>
              <a:gd name="connsiteX30" fmla="*/ 7307141 w 9722793"/>
              <a:gd name="connsiteY30" fmla="*/ 4813858 h 8104581"/>
              <a:gd name="connsiteX31" fmla="*/ 7543969 w 9722793"/>
              <a:gd name="connsiteY31" fmla="*/ 4851466 h 8104581"/>
              <a:gd name="connsiteX32" fmla="*/ 7487129 w 9722793"/>
              <a:gd name="connsiteY32" fmla="*/ 5330971 h 8104581"/>
              <a:gd name="connsiteX33" fmla="*/ 8112358 w 9722793"/>
              <a:gd name="connsiteY33" fmla="*/ 5424992 h 8104581"/>
              <a:gd name="connsiteX34" fmla="*/ 8642855 w 9722793"/>
              <a:gd name="connsiteY34" fmla="*/ 5556621 h 8104581"/>
              <a:gd name="connsiteX35" fmla="*/ 8822843 w 9722793"/>
              <a:gd name="connsiteY35" fmla="*/ 5387383 h 8104581"/>
              <a:gd name="connsiteX36" fmla="*/ 9722793 w 9722793"/>
              <a:gd name="connsiteY36" fmla="*/ 5697652 h 8104581"/>
              <a:gd name="connsiteX37" fmla="*/ 9542803 w 9722793"/>
              <a:gd name="connsiteY37" fmla="*/ 6036126 h 8104581"/>
              <a:gd name="connsiteX38" fmla="*/ 9429125 w 9722793"/>
              <a:gd name="connsiteY38" fmla="*/ 6111342 h 8104581"/>
              <a:gd name="connsiteX39" fmla="*/ 9277555 w 9722793"/>
              <a:gd name="connsiteY39" fmla="*/ 6280580 h 8104581"/>
              <a:gd name="connsiteX40" fmla="*/ 9040726 w 9722793"/>
              <a:gd name="connsiteY40" fmla="*/ 6412209 h 8104581"/>
              <a:gd name="connsiteX41" fmla="*/ 8671273 w 9722793"/>
              <a:gd name="connsiteY41" fmla="*/ 7126766 h 8104581"/>
              <a:gd name="connsiteX42" fmla="*/ 8453391 w 9722793"/>
              <a:gd name="connsiteY42" fmla="*/ 7399425 h 8104581"/>
              <a:gd name="connsiteX43" fmla="*/ 8462864 w 9722793"/>
              <a:gd name="connsiteY43" fmla="*/ 7531054 h 8104581"/>
              <a:gd name="connsiteX44" fmla="*/ 8027099 w 9722793"/>
              <a:gd name="connsiteY44" fmla="*/ 7559261 h 8104581"/>
              <a:gd name="connsiteX45" fmla="*/ 7686066 w 9722793"/>
              <a:gd name="connsiteY45" fmla="*/ 7615673 h 8104581"/>
              <a:gd name="connsiteX46" fmla="*/ 7648173 w 9722793"/>
              <a:gd name="connsiteY46" fmla="*/ 7446436 h 8104581"/>
              <a:gd name="connsiteX47" fmla="*/ 7335559 w 9722793"/>
              <a:gd name="connsiteY47" fmla="*/ 7606271 h 8104581"/>
              <a:gd name="connsiteX48" fmla="*/ 7420818 w 9722793"/>
              <a:gd name="connsiteY48" fmla="*/ 7794313 h 8104581"/>
              <a:gd name="connsiteX49" fmla="*/ 6852429 w 9722793"/>
              <a:gd name="connsiteY49" fmla="*/ 8001158 h 8104581"/>
              <a:gd name="connsiteX50" fmla="*/ 6132469 w 9722793"/>
              <a:gd name="connsiteY50" fmla="*/ 8104581 h 8104581"/>
              <a:gd name="connsiteX51" fmla="*/ 4857949 w 9722793"/>
              <a:gd name="connsiteY51" fmla="*/ 7718818 h 8104581"/>
              <a:gd name="connsiteX52" fmla="*/ 3910888 w 9722793"/>
              <a:gd name="connsiteY52" fmla="*/ 7016801 h 8104581"/>
              <a:gd name="connsiteX53" fmla="*/ 3653521 w 9722793"/>
              <a:gd name="connsiteY53" fmla="*/ 6744717 h 8104581"/>
              <a:gd name="connsiteX54" fmla="*/ 3130185 w 9722793"/>
              <a:gd name="connsiteY54" fmla="*/ 6448841 h 8104581"/>
              <a:gd name="connsiteX55" fmla="*/ 2131732 w 9722793"/>
              <a:gd name="connsiteY55" fmla="*/ 5844713 h 8104581"/>
              <a:gd name="connsiteX56" fmla="*/ 1873600 w 9722793"/>
              <a:gd name="connsiteY56" fmla="*/ 5612187 h 8104581"/>
              <a:gd name="connsiteX57" fmla="*/ 958480 w 9722793"/>
              <a:gd name="connsiteY57" fmla="*/ 5658941 h 8104581"/>
              <a:gd name="connsiteX58" fmla="*/ 678496 w 9722793"/>
              <a:gd name="connsiteY58" fmla="*/ 5194701 h 8104581"/>
              <a:gd name="connsiteX59" fmla="*/ 414279 w 9722793"/>
              <a:gd name="connsiteY59" fmla="*/ 4162431 h 8104581"/>
              <a:gd name="connsiteX60" fmla="*/ 2349409 w 9722793"/>
              <a:gd name="connsiteY60"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189768 w 9722793"/>
              <a:gd name="connsiteY8" fmla="*/ 1891699 h 8104581"/>
              <a:gd name="connsiteX9" fmla="*/ 2487102 w 9722793"/>
              <a:gd name="connsiteY9" fmla="*/ 1966847 h 8104581"/>
              <a:gd name="connsiteX10" fmla="*/ 2703579 w 9722793"/>
              <a:gd name="connsiteY10" fmla="*/ 1990659 h 8104581"/>
              <a:gd name="connsiteX11" fmla="*/ 2867119 w 9722793"/>
              <a:gd name="connsiteY11" fmla="*/ 1894482 h 8104581"/>
              <a:gd name="connsiteX12" fmla="*/ 2997006 w 9722793"/>
              <a:gd name="connsiteY12" fmla="*/ 1626050 h 8104581"/>
              <a:gd name="connsiteX13" fmla="*/ 2796886 w 9722793"/>
              <a:gd name="connsiteY13" fmla="*/ 1206393 h 8104581"/>
              <a:gd name="connsiteX14" fmla="*/ 2779569 w 9722793"/>
              <a:gd name="connsiteY14" fmla="*/ 956207 h 8104581"/>
              <a:gd name="connsiteX15" fmla="*/ 2790147 w 9722793"/>
              <a:gd name="connsiteY15" fmla="*/ 625306 h 8104581"/>
              <a:gd name="connsiteX16" fmla="*/ 2881583 w 9722793"/>
              <a:gd name="connsiteY16" fmla="*/ 345123 h 8104581"/>
              <a:gd name="connsiteX17" fmla="*/ 3194222 w 9722793"/>
              <a:gd name="connsiteY17" fmla="*/ 79783 h 8104581"/>
              <a:gd name="connsiteX18" fmla="*/ 3634680 w 9722793"/>
              <a:gd name="connsiteY18" fmla="*/ 0 h 8104581"/>
              <a:gd name="connsiteX19" fmla="*/ 4077979 w 9722793"/>
              <a:gd name="connsiteY19" fmla="*/ 1042564 h 8104581"/>
              <a:gd name="connsiteX20" fmla="*/ 4381701 w 9722793"/>
              <a:gd name="connsiteY20" fmla="*/ 1865796 h 8104581"/>
              <a:gd name="connsiteX21" fmla="*/ 4777440 w 9722793"/>
              <a:gd name="connsiteY21" fmla="*/ 2724557 h 8104581"/>
              <a:gd name="connsiteX22" fmla="*/ 5166209 w 9722793"/>
              <a:gd name="connsiteY22" fmla="*/ 3318929 h 8104581"/>
              <a:gd name="connsiteX23" fmla="*/ 5536077 w 9722793"/>
              <a:gd name="connsiteY23" fmla="*/ 3757309 h 8104581"/>
              <a:gd name="connsiteX24" fmla="*/ 6012729 w 9722793"/>
              <a:gd name="connsiteY24" fmla="*/ 4207709 h 8104581"/>
              <a:gd name="connsiteX25" fmla="*/ 6473504 w 9722793"/>
              <a:gd name="connsiteY25" fmla="*/ 4447177 h 8104581"/>
              <a:gd name="connsiteX26" fmla="*/ 6928215 w 9722793"/>
              <a:gd name="connsiteY26" fmla="*/ 4607012 h 8104581"/>
              <a:gd name="connsiteX27" fmla="*/ 7070381 w 9722793"/>
              <a:gd name="connsiteY27" fmla="*/ 4585454 h 8104581"/>
              <a:gd name="connsiteX28" fmla="*/ 7401873 w 9722793"/>
              <a:gd name="connsiteY28" fmla="*/ 4541198 h 8104581"/>
              <a:gd name="connsiteX29" fmla="*/ 7307141 w 9722793"/>
              <a:gd name="connsiteY29" fmla="*/ 4813858 h 8104581"/>
              <a:gd name="connsiteX30" fmla="*/ 7543969 w 9722793"/>
              <a:gd name="connsiteY30" fmla="*/ 4851466 h 8104581"/>
              <a:gd name="connsiteX31" fmla="*/ 7487129 w 9722793"/>
              <a:gd name="connsiteY31" fmla="*/ 5330971 h 8104581"/>
              <a:gd name="connsiteX32" fmla="*/ 8112358 w 9722793"/>
              <a:gd name="connsiteY32" fmla="*/ 5424992 h 8104581"/>
              <a:gd name="connsiteX33" fmla="*/ 8642855 w 9722793"/>
              <a:gd name="connsiteY33" fmla="*/ 5556621 h 8104581"/>
              <a:gd name="connsiteX34" fmla="*/ 8822843 w 9722793"/>
              <a:gd name="connsiteY34" fmla="*/ 5387383 h 8104581"/>
              <a:gd name="connsiteX35" fmla="*/ 9722793 w 9722793"/>
              <a:gd name="connsiteY35" fmla="*/ 5697652 h 8104581"/>
              <a:gd name="connsiteX36" fmla="*/ 9542803 w 9722793"/>
              <a:gd name="connsiteY36" fmla="*/ 6036126 h 8104581"/>
              <a:gd name="connsiteX37" fmla="*/ 9429125 w 9722793"/>
              <a:gd name="connsiteY37" fmla="*/ 6111342 h 8104581"/>
              <a:gd name="connsiteX38" fmla="*/ 9277555 w 9722793"/>
              <a:gd name="connsiteY38" fmla="*/ 6280580 h 8104581"/>
              <a:gd name="connsiteX39" fmla="*/ 9040726 w 9722793"/>
              <a:gd name="connsiteY39" fmla="*/ 6412209 h 8104581"/>
              <a:gd name="connsiteX40" fmla="*/ 8671273 w 9722793"/>
              <a:gd name="connsiteY40" fmla="*/ 7126766 h 8104581"/>
              <a:gd name="connsiteX41" fmla="*/ 8453391 w 9722793"/>
              <a:gd name="connsiteY41" fmla="*/ 7399425 h 8104581"/>
              <a:gd name="connsiteX42" fmla="*/ 8462864 w 9722793"/>
              <a:gd name="connsiteY42" fmla="*/ 7531054 h 8104581"/>
              <a:gd name="connsiteX43" fmla="*/ 8027099 w 9722793"/>
              <a:gd name="connsiteY43" fmla="*/ 7559261 h 8104581"/>
              <a:gd name="connsiteX44" fmla="*/ 7686066 w 9722793"/>
              <a:gd name="connsiteY44" fmla="*/ 7615673 h 8104581"/>
              <a:gd name="connsiteX45" fmla="*/ 7648173 w 9722793"/>
              <a:gd name="connsiteY45" fmla="*/ 7446436 h 8104581"/>
              <a:gd name="connsiteX46" fmla="*/ 7335559 w 9722793"/>
              <a:gd name="connsiteY46" fmla="*/ 7606271 h 8104581"/>
              <a:gd name="connsiteX47" fmla="*/ 7420818 w 9722793"/>
              <a:gd name="connsiteY47" fmla="*/ 7794313 h 8104581"/>
              <a:gd name="connsiteX48" fmla="*/ 6852429 w 9722793"/>
              <a:gd name="connsiteY48" fmla="*/ 8001158 h 8104581"/>
              <a:gd name="connsiteX49" fmla="*/ 6132469 w 9722793"/>
              <a:gd name="connsiteY49" fmla="*/ 8104581 h 8104581"/>
              <a:gd name="connsiteX50" fmla="*/ 4857949 w 9722793"/>
              <a:gd name="connsiteY50" fmla="*/ 7718818 h 8104581"/>
              <a:gd name="connsiteX51" fmla="*/ 3910888 w 9722793"/>
              <a:gd name="connsiteY51" fmla="*/ 7016801 h 8104581"/>
              <a:gd name="connsiteX52" fmla="*/ 3653521 w 9722793"/>
              <a:gd name="connsiteY52" fmla="*/ 6744717 h 8104581"/>
              <a:gd name="connsiteX53" fmla="*/ 3130185 w 9722793"/>
              <a:gd name="connsiteY53" fmla="*/ 6448841 h 8104581"/>
              <a:gd name="connsiteX54" fmla="*/ 2131732 w 9722793"/>
              <a:gd name="connsiteY54" fmla="*/ 5844713 h 8104581"/>
              <a:gd name="connsiteX55" fmla="*/ 1873600 w 9722793"/>
              <a:gd name="connsiteY55" fmla="*/ 5612187 h 8104581"/>
              <a:gd name="connsiteX56" fmla="*/ 958480 w 9722793"/>
              <a:gd name="connsiteY56" fmla="*/ 5658941 h 8104581"/>
              <a:gd name="connsiteX57" fmla="*/ 678496 w 9722793"/>
              <a:gd name="connsiteY57" fmla="*/ 5194701 h 8104581"/>
              <a:gd name="connsiteX58" fmla="*/ 414279 w 9722793"/>
              <a:gd name="connsiteY58" fmla="*/ 4162431 h 8104581"/>
              <a:gd name="connsiteX59" fmla="*/ 2349409 w 9722793"/>
              <a:gd name="connsiteY59"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487102 w 9722793"/>
              <a:gd name="connsiteY8" fmla="*/ 1966847 h 8104581"/>
              <a:gd name="connsiteX9" fmla="*/ 2703579 w 9722793"/>
              <a:gd name="connsiteY9" fmla="*/ 1990659 h 8104581"/>
              <a:gd name="connsiteX10" fmla="*/ 2867119 w 9722793"/>
              <a:gd name="connsiteY10" fmla="*/ 1894482 h 8104581"/>
              <a:gd name="connsiteX11" fmla="*/ 2997006 w 9722793"/>
              <a:gd name="connsiteY11" fmla="*/ 1626050 h 8104581"/>
              <a:gd name="connsiteX12" fmla="*/ 2796886 w 9722793"/>
              <a:gd name="connsiteY12" fmla="*/ 1206393 h 8104581"/>
              <a:gd name="connsiteX13" fmla="*/ 2779569 w 9722793"/>
              <a:gd name="connsiteY13" fmla="*/ 956207 h 8104581"/>
              <a:gd name="connsiteX14" fmla="*/ 2790147 w 9722793"/>
              <a:gd name="connsiteY14" fmla="*/ 625306 h 8104581"/>
              <a:gd name="connsiteX15" fmla="*/ 2881583 w 9722793"/>
              <a:gd name="connsiteY15" fmla="*/ 345123 h 8104581"/>
              <a:gd name="connsiteX16" fmla="*/ 3194222 w 9722793"/>
              <a:gd name="connsiteY16" fmla="*/ 79783 h 8104581"/>
              <a:gd name="connsiteX17" fmla="*/ 3634680 w 9722793"/>
              <a:gd name="connsiteY17" fmla="*/ 0 h 8104581"/>
              <a:gd name="connsiteX18" fmla="*/ 4077979 w 9722793"/>
              <a:gd name="connsiteY18" fmla="*/ 1042564 h 8104581"/>
              <a:gd name="connsiteX19" fmla="*/ 4381701 w 9722793"/>
              <a:gd name="connsiteY19" fmla="*/ 1865796 h 8104581"/>
              <a:gd name="connsiteX20" fmla="*/ 4777440 w 9722793"/>
              <a:gd name="connsiteY20" fmla="*/ 2724557 h 8104581"/>
              <a:gd name="connsiteX21" fmla="*/ 5166209 w 9722793"/>
              <a:gd name="connsiteY21" fmla="*/ 3318929 h 8104581"/>
              <a:gd name="connsiteX22" fmla="*/ 5536077 w 9722793"/>
              <a:gd name="connsiteY22" fmla="*/ 3757309 h 8104581"/>
              <a:gd name="connsiteX23" fmla="*/ 6012729 w 9722793"/>
              <a:gd name="connsiteY23" fmla="*/ 4207709 h 8104581"/>
              <a:gd name="connsiteX24" fmla="*/ 6473504 w 9722793"/>
              <a:gd name="connsiteY24" fmla="*/ 4447177 h 8104581"/>
              <a:gd name="connsiteX25" fmla="*/ 6928215 w 9722793"/>
              <a:gd name="connsiteY25" fmla="*/ 4607012 h 8104581"/>
              <a:gd name="connsiteX26" fmla="*/ 7070381 w 9722793"/>
              <a:gd name="connsiteY26" fmla="*/ 4585454 h 8104581"/>
              <a:gd name="connsiteX27" fmla="*/ 7401873 w 9722793"/>
              <a:gd name="connsiteY27" fmla="*/ 4541198 h 8104581"/>
              <a:gd name="connsiteX28" fmla="*/ 7307141 w 9722793"/>
              <a:gd name="connsiteY28" fmla="*/ 4813858 h 8104581"/>
              <a:gd name="connsiteX29" fmla="*/ 7543969 w 9722793"/>
              <a:gd name="connsiteY29" fmla="*/ 4851466 h 8104581"/>
              <a:gd name="connsiteX30" fmla="*/ 7487129 w 9722793"/>
              <a:gd name="connsiteY30" fmla="*/ 5330971 h 8104581"/>
              <a:gd name="connsiteX31" fmla="*/ 8112358 w 9722793"/>
              <a:gd name="connsiteY31" fmla="*/ 5424992 h 8104581"/>
              <a:gd name="connsiteX32" fmla="*/ 8642855 w 9722793"/>
              <a:gd name="connsiteY32" fmla="*/ 5556621 h 8104581"/>
              <a:gd name="connsiteX33" fmla="*/ 8822843 w 9722793"/>
              <a:gd name="connsiteY33" fmla="*/ 5387383 h 8104581"/>
              <a:gd name="connsiteX34" fmla="*/ 9722793 w 9722793"/>
              <a:gd name="connsiteY34" fmla="*/ 5697652 h 8104581"/>
              <a:gd name="connsiteX35" fmla="*/ 9542803 w 9722793"/>
              <a:gd name="connsiteY35" fmla="*/ 6036126 h 8104581"/>
              <a:gd name="connsiteX36" fmla="*/ 9429125 w 9722793"/>
              <a:gd name="connsiteY36" fmla="*/ 6111342 h 8104581"/>
              <a:gd name="connsiteX37" fmla="*/ 9277555 w 9722793"/>
              <a:gd name="connsiteY37" fmla="*/ 6280580 h 8104581"/>
              <a:gd name="connsiteX38" fmla="*/ 9040726 w 9722793"/>
              <a:gd name="connsiteY38" fmla="*/ 6412209 h 8104581"/>
              <a:gd name="connsiteX39" fmla="*/ 8671273 w 9722793"/>
              <a:gd name="connsiteY39" fmla="*/ 7126766 h 8104581"/>
              <a:gd name="connsiteX40" fmla="*/ 8453391 w 9722793"/>
              <a:gd name="connsiteY40" fmla="*/ 7399425 h 8104581"/>
              <a:gd name="connsiteX41" fmla="*/ 8462864 w 9722793"/>
              <a:gd name="connsiteY41" fmla="*/ 7531054 h 8104581"/>
              <a:gd name="connsiteX42" fmla="*/ 8027099 w 9722793"/>
              <a:gd name="connsiteY42" fmla="*/ 7559261 h 8104581"/>
              <a:gd name="connsiteX43" fmla="*/ 7686066 w 9722793"/>
              <a:gd name="connsiteY43" fmla="*/ 7615673 h 8104581"/>
              <a:gd name="connsiteX44" fmla="*/ 7648173 w 9722793"/>
              <a:gd name="connsiteY44" fmla="*/ 7446436 h 8104581"/>
              <a:gd name="connsiteX45" fmla="*/ 7335559 w 9722793"/>
              <a:gd name="connsiteY45" fmla="*/ 7606271 h 8104581"/>
              <a:gd name="connsiteX46" fmla="*/ 7420818 w 9722793"/>
              <a:gd name="connsiteY46" fmla="*/ 7794313 h 8104581"/>
              <a:gd name="connsiteX47" fmla="*/ 6852429 w 9722793"/>
              <a:gd name="connsiteY47" fmla="*/ 8001158 h 8104581"/>
              <a:gd name="connsiteX48" fmla="*/ 6132469 w 9722793"/>
              <a:gd name="connsiteY48" fmla="*/ 8104581 h 8104581"/>
              <a:gd name="connsiteX49" fmla="*/ 4857949 w 9722793"/>
              <a:gd name="connsiteY49" fmla="*/ 7718818 h 8104581"/>
              <a:gd name="connsiteX50" fmla="*/ 3910888 w 9722793"/>
              <a:gd name="connsiteY50" fmla="*/ 7016801 h 8104581"/>
              <a:gd name="connsiteX51" fmla="*/ 3653521 w 9722793"/>
              <a:gd name="connsiteY51" fmla="*/ 6744717 h 8104581"/>
              <a:gd name="connsiteX52" fmla="*/ 3130185 w 9722793"/>
              <a:gd name="connsiteY52" fmla="*/ 6448841 h 8104581"/>
              <a:gd name="connsiteX53" fmla="*/ 2131732 w 9722793"/>
              <a:gd name="connsiteY53" fmla="*/ 5844713 h 8104581"/>
              <a:gd name="connsiteX54" fmla="*/ 1873600 w 9722793"/>
              <a:gd name="connsiteY54" fmla="*/ 5612187 h 8104581"/>
              <a:gd name="connsiteX55" fmla="*/ 958480 w 9722793"/>
              <a:gd name="connsiteY55" fmla="*/ 5658941 h 8104581"/>
              <a:gd name="connsiteX56" fmla="*/ 678496 w 9722793"/>
              <a:gd name="connsiteY56" fmla="*/ 5194701 h 8104581"/>
              <a:gd name="connsiteX57" fmla="*/ 414279 w 9722793"/>
              <a:gd name="connsiteY57" fmla="*/ 4162431 h 8104581"/>
              <a:gd name="connsiteX58" fmla="*/ 2349409 w 9722793"/>
              <a:gd name="connsiteY58"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03579 w 9722793"/>
              <a:gd name="connsiteY8" fmla="*/ 1990659 h 8104581"/>
              <a:gd name="connsiteX9" fmla="*/ 2867119 w 9722793"/>
              <a:gd name="connsiteY9" fmla="*/ 1894482 h 8104581"/>
              <a:gd name="connsiteX10" fmla="*/ 2997006 w 9722793"/>
              <a:gd name="connsiteY10" fmla="*/ 1626050 h 8104581"/>
              <a:gd name="connsiteX11" fmla="*/ 2796886 w 9722793"/>
              <a:gd name="connsiteY11" fmla="*/ 1206393 h 8104581"/>
              <a:gd name="connsiteX12" fmla="*/ 2779569 w 9722793"/>
              <a:gd name="connsiteY12" fmla="*/ 956207 h 8104581"/>
              <a:gd name="connsiteX13" fmla="*/ 2790147 w 9722793"/>
              <a:gd name="connsiteY13" fmla="*/ 625306 h 8104581"/>
              <a:gd name="connsiteX14" fmla="*/ 2881583 w 9722793"/>
              <a:gd name="connsiteY14" fmla="*/ 345123 h 8104581"/>
              <a:gd name="connsiteX15" fmla="*/ 3194222 w 9722793"/>
              <a:gd name="connsiteY15" fmla="*/ 79783 h 8104581"/>
              <a:gd name="connsiteX16" fmla="*/ 3634680 w 9722793"/>
              <a:gd name="connsiteY16" fmla="*/ 0 h 8104581"/>
              <a:gd name="connsiteX17" fmla="*/ 4077979 w 9722793"/>
              <a:gd name="connsiteY17" fmla="*/ 1042564 h 8104581"/>
              <a:gd name="connsiteX18" fmla="*/ 4381701 w 9722793"/>
              <a:gd name="connsiteY18" fmla="*/ 1865796 h 8104581"/>
              <a:gd name="connsiteX19" fmla="*/ 4777440 w 9722793"/>
              <a:gd name="connsiteY19" fmla="*/ 2724557 h 8104581"/>
              <a:gd name="connsiteX20" fmla="*/ 5166209 w 9722793"/>
              <a:gd name="connsiteY20" fmla="*/ 3318929 h 8104581"/>
              <a:gd name="connsiteX21" fmla="*/ 5536077 w 9722793"/>
              <a:gd name="connsiteY21" fmla="*/ 3757309 h 8104581"/>
              <a:gd name="connsiteX22" fmla="*/ 6012729 w 9722793"/>
              <a:gd name="connsiteY22" fmla="*/ 4207709 h 8104581"/>
              <a:gd name="connsiteX23" fmla="*/ 6473504 w 9722793"/>
              <a:gd name="connsiteY23" fmla="*/ 4447177 h 8104581"/>
              <a:gd name="connsiteX24" fmla="*/ 6928215 w 9722793"/>
              <a:gd name="connsiteY24" fmla="*/ 4607012 h 8104581"/>
              <a:gd name="connsiteX25" fmla="*/ 7070381 w 9722793"/>
              <a:gd name="connsiteY25" fmla="*/ 4585454 h 8104581"/>
              <a:gd name="connsiteX26" fmla="*/ 7401873 w 9722793"/>
              <a:gd name="connsiteY26" fmla="*/ 4541198 h 8104581"/>
              <a:gd name="connsiteX27" fmla="*/ 7307141 w 9722793"/>
              <a:gd name="connsiteY27" fmla="*/ 4813858 h 8104581"/>
              <a:gd name="connsiteX28" fmla="*/ 7543969 w 9722793"/>
              <a:gd name="connsiteY28" fmla="*/ 4851466 h 8104581"/>
              <a:gd name="connsiteX29" fmla="*/ 7487129 w 9722793"/>
              <a:gd name="connsiteY29" fmla="*/ 5330971 h 8104581"/>
              <a:gd name="connsiteX30" fmla="*/ 8112358 w 9722793"/>
              <a:gd name="connsiteY30" fmla="*/ 5424992 h 8104581"/>
              <a:gd name="connsiteX31" fmla="*/ 8642855 w 9722793"/>
              <a:gd name="connsiteY31" fmla="*/ 5556621 h 8104581"/>
              <a:gd name="connsiteX32" fmla="*/ 8822843 w 9722793"/>
              <a:gd name="connsiteY32" fmla="*/ 5387383 h 8104581"/>
              <a:gd name="connsiteX33" fmla="*/ 9722793 w 9722793"/>
              <a:gd name="connsiteY33" fmla="*/ 5697652 h 8104581"/>
              <a:gd name="connsiteX34" fmla="*/ 9542803 w 9722793"/>
              <a:gd name="connsiteY34" fmla="*/ 6036126 h 8104581"/>
              <a:gd name="connsiteX35" fmla="*/ 9429125 w 9722793"/>
              <a:gd name="connsiteY35" fmla="*/ 6111342 h 8104581"/>
              <a:gd name="connsiteX36" fmla="*/ 9277555 w 9722793"/>
              <a:gd name="connsiteY36" fmla="*/ 6280580 h 8104581"/>
              <a:gd name="connsiteX37" fmla="*/ 9040726 w 9722793"/>
              <a:gd name="connsiteY37" fmla="*/ 6412209 h 8104581"/>
              <a:gd name="connsiteX38" fmla="*/ 8671273 w 9722793"/>
              <a:gd name="connsiteY38" fmla="*/ 7126766 h 8104581"/>
              <a:gd name="connsiteX39" fmla="*/ 8453391 w 9722793"/>
              <a:gd name="connsiteY39" fmla="*/ 7399425 h 8104581"/>
              <a:gd name="connsiteX40" fmla="*/ 8462864 w 9722793"/>
              <a:gd name="connsiteY40" fmla="*/ 7531054 h 8104581"/>
              <a:gd name="connsiteX41" fmla="*/ 8027099 w 9722793"/>
              <a:gd name="connsiteY41" fmla="*/ 7559261 h 8104581"/>
              <a:gd name="connsiteX42" fmla="*/ 7686066 w 9722793"/>
              <a:gd name="connsiteY42" fmla="*/ 7615673 h 8104581"/>
              <a:gd name="connsiteX43" fmla="*/ 7648173 w 9722793"/>
              <a:gd name="connsiteY43" fmla="*/ 7446436 h 8104581"/>
              <a:gd name="connsiteX44" fmla="*/ 7335559 w 9722793"/>
              <a:gd name="connsiteY44" fmla="*/ 7606271 h 8104581"/>
              <a:gd name="connsiteX45" fmla="*/ 7420818 w 9722793"/>
              <a:gd name="connsiteY45" fmla="*/ 7794313 h 8104581"/>
              <a:gd name="connsiteX46" fmla="*/ 6852429 w 9722793"/>
              <a:gd name="connsiteY46" fmla="*/ 8001158 h 8104581"/>
              <a:gd name="connsiteX47" fmla="*/ 6132469 w 9722793"/>
              <a:gd name="connsiteY47" fmla="*/ 8104581 h 8104581"/>
              <a:gd name="connsiteX48" fmla="*/ 4857949 w 9722793"/>
              <a:gd name="connsiteY48" fmla="*/ 7718818 h 8104581"/>
              <a:gd name="connsiteX49" fmla="*/ 3910888 w 9722793"/>
              <a:gd name="connsiteY49" fmla="*/ 7016801 h 8104581"/>
              <a:gd name="connsiteX50" fmla="*/ 3653521 w 9722793"/>
              <a:gd name="connsiteY50" fmla="*/ 6744717 h 8104581"/>
              <a:gd name="connsiteX51" fmla="*/ 3130185 w 9722793"/>
              <a:gd name="connsiteY51" fmla="*/ 6448841 h 8104581"/>
              <a:gd name="connsiteX52" fmla="*/ 2131732 w 9722793"/>
              <a:gd name="connsiteY52" fmla="*/ 5844713 h 8104581"/>
              <a:gd name="connsiteX53" fmla="*/ 1873600 w 9722793"/>
              <a:gd name="connsiteY53" fmla="*/ 5612187 h 8104581"/>
              <a:gd name="connsiteX54" fmla="*/ 958480 w 9722793"/>
              <a:gd name="connsiteY54" fmla="*/ 5658941 h 8104581"/>
              <a:gd name="connsiteX55" fmla="*/ 678496 w 9722793"/>
              <a:gd name="connsiteY55" fmla="*/ 5194701 h 8104581"/>
              <a:gd name="connsiteX56" fmla="*/ 414279 w 9722793"/>
              <a:gd name="connsiteY56" fmla="*/ 4162431 h 8104581"/>
              <a:gd name="connsiteX57" fmla="*/ 2349409 w 9722793"/>
              <a:gd name="connsiteY57"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67119 w 9722793"/>
              <a:gd name="connsiteY8" fmla="*/ 1894482 h 8104581"/>
              <a:gd name="connsiteX9" fmla="*/ 2997006 w 9722793"/>
              <a:gd name="connsiteY9" fmla="*/ 1626050 h 8104581"/>
              <a:gd name="connsiteX10" fmla="*/ 2796886 w 9722793"/>
              <a:gd name="connsiteY10" fmla="*/ 1206393 h 8104581"/>
              <a:gd name="connsiteX11" fmla="*/ 2779569 w 9722793"/>
              <a:gd name="connsiteY11" fmla="*/ 956207 h 8104581"/>
              <a:gd name="connsiteX12" fmla="*/ 2790147 w 9722793"/>
              <a:gd name="connsiteY12" fmla="*/ 625306 h 8104581"/>
              <a:gd name="connsiteX13" fmla="*/ 2881583 w 9722793"/>
              <a:gd name="connsiteY13" fmla="*/ 345123 h 8104581"/>
              <a:gd name="connsiteX14" fmla="*/ 3194222 w 9722793"/>
              <a:gd name="connsiteY14" fmla="*/ 79783 h 8104581"/>
              <a:gd name="connsiteX15" fmla="*/ 3634680 w 9722793"/>
              <a:gd name="connsiteY15" fmla="*/ 0 h 8104581"/>
              <a:gd name="connsiteX16" fmla="*/ 4077979 w 9722793"/>
              <a:gd name="connsiteY16" fmla="*/ 1042564 h 8104581"/>
              <a:gd name="connsiteX17" fmla="*/ 4381701 w 9722793"/>
              <a:gd name="connsiteY17" fmla="*/ 1865796 h 8104581"/>
              <a:gd name="connsiteX18" fmla="*/ 4777440 w 9722793"/>
              <a:gd name="connsiteY18" fmla="*/ 2724557 h 8104581"/>
              <a:gd name="connsiteX19" fmla="*/ 5166209 w 9722793"/>
              <a:gd name="connsiteY19" fmla="*/ 3318929 h 8104581"/>
              <a:gd name="connsiteX20" fmla="*/ 5536077 w 9722793"/>
              <a:gd name="connsiteY20" fmla="*/ 3757309 h 8104581"/>
              <a:gd name="connsiteX21" fmla="*/ 6012729 w 9722793"/>
              <a:gd name="connsiteY21" fmla="*/ 4207709 h 8104581"/>
              <a:gd name="connsiteX22" fmla="*/ 6473504 w 9722793"/>
              <a:gd name="connsiteY22" fmla="*/ 4447177 h 8104581"/>
              <a:gd name="connsiteX23" fmla="*/ 6928215 w 9722793"/>
              <a:gd name="connsiteY23" fmla="*/ 4607012 h 8104581"/>
              <a:gd name="connsiteX24" fmla="*/ 7070381 w 9722793"/>
              <a:gd name="connsiteY24" fmla="*/ 4585454 h 8104581"/>
              <a:gd name="connsiteX25" fmla="*/ 7401873 w 9722793"/>
              <a:gd name="connsiteY25" fmla="*/ 4541198 h 8104581"/>
              <a:gd name="connsiteX26" fmla="*/ 7307141 w 9722793"/>
              <a:gd name="connsiteY26" fmla="*/ 4813858 h 8104581"/>
              <a:gd name="connsiteX27" fmla="*/ 7543969 w 9722793"/>
              <a:gd name="connsiteY27" fmla="*/ 4851466 h 8104581"/>
              <a:gd name="connsiteX28" fmla="*/ 7487129 w 9722793"/>
              <a:gd name="connsiteY28" fmla="*/ 5330971 h 8104581"/>
              <a:gd name="connsiteX29" fmla="*/ 8112358 w 9722793"/>
              <a:gd name="connsiteY29" fmla="*/ 5424992 h 8104581"/>
              <a:gd name="connsiteX30" fmla="*/ 8642855 w 9722793"/>
              <a:gd name="connsiteY30" fmla="*/ 5556621 h 8104581"/>
              <a:gd name="connsiteX31" fmla="*/ 8822843 w 9722793"/>
              <a:gd name="connsiteY31" fmla="*/ 5387383 h 8104581"/>
              <a:gd name="connsiteX32" fmla="*/ 9722793 w 9722793"/>
              <a:gd name="connsiteY32" fmla="*/ 5697652 h 8104581"/>
              <a:gd name="connsiteX33" fmla="*/ 9542803 w 9722793"/>
              <a:gd name="connsiteY33" fmla="*/ 6036126 h 8104581"/>
              <a:gd name="connsiteX34" fmla="*/ 9429125 w 9722793"/>
              <a:gd name="connsiteY34" fmla="*/ 6111342 h 8104581"/>
              <a:gd name="connsiteX35" fmla="*/ 9277555 w 9722793"/>
              <a:gd name="connsiteY35" fmla="*/ 6280580 h 8104581"/>
              <a:gd name="connsiteX36" fmla="*/ 9040726 w 9722793"/>
              <a:gd name="connsiteY36" fmla="*/ 6412209 h 8104581"/>
              <a:gd name="connsiteX37" fmla="*/ 8671273 w 9722793"/>
              <a:gd name="connsiteY37" fmla="*/ 7126766 h 8104581"/>
              <a:gd name="connsiteX38" fmla="*/ 8453391 w 9722793"/>
              <a:gd name="connsiteY38" fmla="*/ 7399425 h 8104581"/>
              <a:gd name="connsiteX39" fmla="*/ 8462864 w 9722793"/>
              <a:gd name="connsiteY39" fmla="*/ 7531054 h 8104581"/>
              <a:gd name="connsiteX40" fmla="*/ 8027099 w 9722793"/>
              <a:gd name="connsiteY40" fmla="*/ 7559261 h 8104581"/>
              <a:gd name="connsiteX41" fmla="*/ 7686066 w 9722793"/>
              <a:gd name="connsiteY41" fmla="*/ 7615673 h 8104581"/>
              <a:gd name="connsiteX42" fmla="*/ 7648173 w 9722793"/>
              <a:gd name="connsiteY42" fmla="*/ 7446436 h 8104581"/>
              <a:gd name="connsiteX43" fmla="*/ 7335559 w 9722793"/>
              <a:gd name="connsiteY43" fmla="*/ 7606271 h 8104581"/>
              <a:gd name="connsiteX44" fmla="*/ 7420818 w 9722793"/>
              <a:gd name="connsiteY44" fmla="*/ 7794313 h 8104581"/>
              <a:gd name="connsiteX45" fmla="*/ 6852429 w 9722793"/>
              <a:gd name="connsiteY45" fmla="*/ 8001158 h 8104581"/>
              <a:gd name="connsiteX46" fmla="*/ 6132469 w 9722793"/>
              <a:gd name="connsiteY46" fmla="*/ 8104581 h 8104581"/>
              <a:gd name="connsiteX47" fmla="*/ 4857949 w 9722793"/>
              <a:gd name="connsiteY47" fmla="*/ 7718818 h 8104581"/>
              <a:gd name="connsiteX48" fmla="*/ 3910888 w 9722793"/>
              <a:gd name="connsiteY48" fmla="*/ 7016801 h 8104581"/>
              <a:gd name="connsiteX49" fmla="*/ 3653521 w 9722793"/>
              <a:gd name="connsiteY49" fmla="*/ 6744717 h 8104581"/>
              <a:gd name="connsiteX50" fmla="*/ 3130185 w 9722793"/>
              <a:gd name="connsiteY50" fmla="*/ 6448841 h 8104581"/>
              <a:gd name="connsiteX51" fmla="*/ 2131732 w 9722793"/>
              <a:gd name="connsiteY51" fmla="*/ 5844713 h 8104581"/>
              <a:gd name="connsiteX52" fmla="*/ 1873600 w 9722793"/>
              <a:gd name="connsiteY52" fmla="*/ 5612187 h 8104581"/>
              <a:gd name="connsiteX53" fmla="*/ 958480 w 9722793"/>
              <a:gd name="connsiteY53" fmla="*/ 5658941 h 8104581"/>
              <a:gd name="connsiteX54" fmla="*/ 678496 w 9722793"/>
              <a:gd name="connsiteY54" fmla="*/ 5194701 h 8104581"/>
              <a:gd name="connsiteX55" fmla="*/ 414279 w 9722793"/>
              <a:gd name="connsiteY55" fmla="*/ 4162431 h 8104581"/>
              <a:gd name="connsiteX56" fmla="*/ 2349409 w 9722793"/>
              <a:gd name="connsiteY56"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997006 w 9722793"/>
              <a:gd name="connsiteY8" fmla="*/ 1626050 h 8104581"/>
              <a:gd name="connsiteX9" fmla="*/ 2796886 w 9722793"/>
              <a:gd name="connsiteY9" fmla="*/ 1206393 h 8104581"/>
              <a:gd name="connsiteX10" fmla="*/ 2779569 w 9722793"/>
              <a:gd name="connsiteY10" fmla="*/ 956207 h 8104581"/>
              <a:gd name="connsiteX11" fmla="*/ 2790147 w 9722793"/>
              <a:gd name="connsiteY11" fmla="*/ 625306 h 8104581"/>
              <a:gd name="connsiteX12" fmla="*/ 2881583 w 9722793"/>
              <a:gd name="connsiteY12" fmla="*/ 345123 h 8104581"/>
              <a:gd name="connsiteX13" fmla="*/ 3194222 w 9722793"/>
              <a:gd name="connsiteY13" fmla="*/ 79783 h 8104581"/>
              <a:gd name="connsiteX14" fmla="*/ 3634680 w 9722793"/>
              <a:gd name="connsiteY14" fmla="*/ 0 h 8104581"/>
              <a:gd name="connsiteX15" fmla="*/ 4077979 w 9722793"/>
              <a:gd name="connsiteY15" fmla="*/ 1042564 h 8104581"/>
              <a:gd name="connsiteX16" fmla="*/ 4381701 w 9722793"/>
              <a:gd name="connsiteY16" fmla="*/ 1865796 h 8104581"/>
              <a:gd name="connsiteX17" fmla="*/ 4777440 w 9722793"/>
              <a:gd name="connsiteY17" fmla="*/ 2724557 h 8104581"/>
              <a:gd name="connsiteX18" fmla="*/ 5166209 w 9722793"/>
              <a:gd name="connsiteY18" fmla="*/ 3318929 h 8104581"/>
              <a:gd name="connsiteX19" fmla="*/ 5536077 w 9722793"/>
              <a:gd name="connsiteY19" fmla="*/ 3757309 h 8104581"/>
              <a:gd name="connsiteX20" fmla="*/ 6012729 w 9722793"/>
              <a:gd name="connsiteY20" fmla="*/ 4207709 h 8104581"/>
              <a:gd name="connsiteX21" fmla="*/ 6473504 w 9722793"/>
              <a:gd name="connsiteY21" fmla="*/ 4447177 h 8104581"/>
              <a:gd name="connsiteX22" fmla="*/ 6928215 w 9722793"/>
              <a:gd name="connsiteY22" fmla="*/ 4607012 h 8104581"/>
              <a:gd name="connsiteX23" fmla="*/ 7070381 w 9722793"/>
              <a:gd name="connsiteY23" fmla="*/ 4585454 h 8104581"/>
              <a:gd name="connsiteX24" fmla="*/ 7401873 w 9722793"/>
              <a:gd name="connsiteY24" fmla="*/ 4541198 h 8104581"/>
              <a:gd name="connsiteX25" fmla="*/ 7307141 w 9722793"/>
              <a:gd name="connsiteY25" fmla="*/ 4813858 h 8104581"/>
              <a:gd name="connsiteX26" fmla="*/ 7543969 w 9722793"/>
              <a:gd name="connsiteY26" fmla="*/ 4851466 h 8104581"/>
              <a:gd name="connsiteX27" fmla="*/ 7487129 w 9722793"/>
              <a:gd name="connsiteY27" fmla="*/ 5330971 h 8104581"/>
              <a:gd name="connsiteX28" fmla="*/ 8112358 w 9722793"/>
              <a:gd name="connsiteY28" fmla="*/ 5424992 h 8104581"/>
              <a:gd name="connsiteX29" fmla="*/ 8642855 w 9722793"/>
              <a:gd name="connsiteY29" fmla="*/ 5556621 h 8104581"/>
              <a:gd name="connsiteX30" fmla="*/ 8822843 w 9722793"/>
              <a:gd name="connsiteY30" fmla="*/ 5387383 h 8104581"/>
              <a:gd name="connsiteX31" fmla="*/ 9722793 w 9722793"/>
              <a:gd name="connsiteY31" fmla="*/ 5697652 h 8104581"/>
              <a:gd name="connsiteX32" fmla="*/ 9542803 w 9722793"/>
              <a:gd name="connsiteY32" fmla="*/ 6036126 h 8104581"/>
              <a:gd name="connsiteX33" fmla="*/ 9429125 w 9722793"/>
              <a:gd name="connsiteY33" fmla="*/ 6111342 h 8104581"/>
              <a:gd name="connsiteX34" fmla="*/ 9277555 w 9722793"/>
              <a:gd name="connsiteY34" fmla="*/ 6280580 h 8104581"/>
              <a:gd name="connsiteX35" fmla="*/ 9040726 w 9722793"/>
              <a:gd name="connsiteY35" fmla="*/ 6412209 h 8104581"/>
              <a:gd name="connsiteX36" fmla="*/ 8671273 w 9722793"/>
              <a:gd name="connsiteY36" fmla="*/ 7126766 h 8104581"/>
              <a:gd name="connsiteX37" fmla="*/ 8453391 w 9722793"/>
              <a:gd name="connsiteY37" fmla="*/ 7399425 h 8104581"/>
              <a:gd name="connsiteX38" fmla="*/ 8462864 w 9722793"/>
              <a:gd name="connsiteY38" fmla="*/ 7531054 h 8104581"/>
              <a:gd name="connsiteX39" fmla="*/ 8027099 w 9722793"/>
              <a:gd name="connsiteY39" fmla="*/ 7559261 h 8104581"/>
              <a:gd name="connsiteX40" fmla="*/ 7686066 w 9722793"/>
              <a:gd name="connsiteY40" fmla="*/ 7615673 h 8104581"/>
              <a:gd name="connsiteX41" fmla="*/ 7648173 w 9722793"/>
              <a:gd name="connsiteY41" fmla="*/ 7446436 h 8104581"/>
              <a:gd name="connsiteX42" fmla="*/ 7335559 w 9722793"/>
              <a:gd name="connsiteY42" fmla="*/ 7606271 h 8104581"/>
              <a:gd name="connsiteX43" fmla="*/ 7420818 w 9722793"/>
              <a:gd name="connsiteY43" fmla="*/ 7794313 h 8104581"/>
              <a:gd name="connsiteX44" fmla="*/ 6852429 w 9722793"/>
              <a:gd name="connsiteY44" fmla="*/ 8001158 h 8104581"/>
              <a:gd name="connsiteX45" fmla="*/ 6132469 w 9722793"/>
              <a:gd name="connsiteY45" fmla="*/ 8104581 h 8104581"/>
              <a:gd name="connsiteX46" fmla="*/ 4857949 w 9722793"/>
              <a:gd name="connsiteY46" fmla="*/ 7718818 h 8104581"/>
              <a:gd name="connsiteX47" fmla="*/ 3910888 w 9722793"/>
              <a:gd name="connsiteY47" fmla="*/ 7016801 h 8104581"/>
              <a:gd name="connsiteX48" fmla="*/ 3653521 w 9722793"/>
              <a:gd name="connsiteY48" fmla="*/ 6744717 h 8104581"/>
              <a:gd name="connsiteX49" fmla="*/ 3130185 w 9722793"/>
              <a:gd name="connsiteY49" fmla="*/ 6448841 h 8104581"/>
              <a:gd name="connsiteX50" fmla="*/ 2131732 w 9722793"/>
              <a:gd name="connsiteY50" fmla="*/ 5844713 h 8104581"/>
              <a:gd name="connsiteX51" fmla="*/ 1873600 w 9722793"/>
              <a:gd name="connsiteY51" fmla="*/ 5612187 h 8104581"/>
              <a:gd name="connsiteX52" fmla="*/ 958480 w 9722793"/>
              <a:gd name="connsiteY52" fmla="*/ 5658941 h 8104581"/>
              <a:gd name="connsiteX53" fmla="*/ 678496 w 9722793"/>
              <a:gd name="connsiteY53" fmla="*/ 5194701 h 8104581"/>
              <a:gd name="connsiteX54" fmla="*/ 414279 w 9722793"/>
              <a:gd name="connsiteY54" fmla="*/ 4162431 h 8104581"/>
              <a:gd name="connsiteX55" fmla="*/ 2349409 w 9722793"/>
              <a:gd name="connsiteY55"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6886 w 9722793"/>
              <a:gd name="connsiteY8" fmla="*/ 1206393 h 8104581"/>
              <a:gd name="connsiteX9" fmla="*/ 2779569 w 9722793"/>
              <a:gd name="connsiteY9" fmla="*/ 956207 h 8104581"/>
              <a:gd name="connsiteX10" fmla="*/ 2790147 w 9722793"/>
              <a:gd name="connsiteY10" fmla="*/ 625306 h 8104581"/>
              <a:gd name="connsiteX11" fmla="*/ 2881583 w 9722793"/>
              <a:gd name="connsiteY11" fmla="*/ 345123 h 8104581"/>
              <a:gd name="connsiteX12" fmla="*/ 3194222 w 9722793"/>
              <a:gd name="connsiteY12" fmla="*/ 79783 h 8104581"/>
              <a:gd name="connsiteX13" fmla="*/ 3634680 w 9722793"/>
              <a:gd name="connsiteY13" fmla="*/ 0 h 8104581"/>
              <a:gd name="connsiteX14" fmla="*/ 4077979 w 9722793"/>
              <a:gd name="connsiteY14" fmla="*/ 1042564 h 8104581"/>
              <a:gd name="connsiteX15" fmla="*/ 4381701 w 9722793"/>
              <a:gd name="connsiteY15" fmla="*/ 1865796 h 8104581"/>
              <a:gd name="connsiteX16" fmla="*/ 4777440 w 9722793"/>
              <a:gd name="connsiteY16" fmla="*/ 2724557 h 8104581"/>
              <a:gd name="connsiteX17" fmla="*/ 5166209 w 9722793"/>
              <a:gd name="connsiteY17" fmla="*/ 3318929 h 8104581"/>
              <a:gd name="connsiteX18" fmla="*/ 5536077 w 9722793"/>
              <a:gd name="connsiteY18" fmla="*/ 3757309 h 8104581"/>
              <a:gd name="connsiteX19" fmla="*/ 6012729 w 9722793"/>
              <a:gd name="connsiteY19" fmla="*/ 4207709 h 8104581"/>
              <a:gd name="connsiteX20" fmla="*/ 6473504 w 9722793"/>
              <a:gd name="connsiteY20" fmla="*/ 4447177 h 8104581"/>
              <a:gd name="connsiteX21" fmla="*/ 6928215 w 9722793"/>
              <a:gd name="connsiteY21" fmla="*/ 4607012 h 8104581"/>
              <a:gd name="connsiteX22" fmla="*/ 7070381 w 9722793"/>
              <a:gd name="connsiteY22" fmla="*/ 4585454 h 8104581"/>
              <a:gd name="connsiteX23" fmla="*/ 7401873 w 9722793"/>
              <a:gd name="connsiteY23" fmla="*/ 4541198 h 8104581"/>
              <a:gd name="connsiteX24" fmla="*/ 7307141 w 9722793"/>
              <a:gd name="connsiteY24" fmla="*/ 4813858 h 8104581"/>
              <a:gd name="connsiteX25" fmla="*/ 7543969 w 9722793"/>
              <a:gd name="connsiteY25" fmla="*/ 4851466 h 8104581"/>
              <a:gd name="connsiteX26" fmla="*/ 7487129 w 9722793"/>
              <a:gd name="connsiteY26" fmla="*/ 5330971 h 8104581"/>
              <a:gd name="connsiteX27" fmla="*/ 8112358 w 9722793"/>
              <a:gd name="connsiteY27" fmla="*/ 5424992 h 8104581"/>
              <a:gd name="connsiteX28" fmla="*/ 8642855 w 9722793"/>
              <a:gd name="connsiteY28" fmla="*/ 5556621 h 8104581"/>
              <a:gd name="connsiteX29" fmla="*/ 8822843 w 9722793"/>
              <a:gd name="connsiteY29" fmla="*/ 5387383 h 8104581"/>
              <a:gd name="connsiteX30" fmla="*/ 9722793 w 9722793"/>
              <a:gd name="connsiteY30" fmla="*/ 5697652 h 8104581"/>
              <a:gd name="connsiteX31" fmla="*/ 9542803 w 9722793"/>
              <a:gd name="connsiteY31" fmla="*/ 6036126 h 8104581"/>
              <a:gd name="connsiteX32" fmla="*/ 9429125 w 9722793"/>
              <a:gd name="connsiteY32" fmla="*/ 6111342 h 8104581"/>
              <a:gd name="connsiteX33" fmla="*/ 9277555 w 9722793"/>
              <a:gd name="connsiteY33" fmla="*/ 6280580 h 8104581"/>
              <a:gd name="connsiteX34" fmla="*/ 9040726 w 9722793"/>
              <a:gd name="connsiteY34" fmla="*/ 6412209 h 8104581"/>
              <a:gd name="connsiteX35" fmla="*/ 8671273 w 9722793"/>
              <a:gd name="connsiteY35" fmla="*/ 7126766 h 8104581"/>
              <a:gd name="connsiteX36" fmla="*/ 8453391 w 9722793"/>
              <a:gd name="connsiteY36" fmla="*/ 7399425 h 8104581"/>
              <a:gd name="connsiteX37" fmla="*/ 8462864 w 9722793"/>
              <a:gd name="connsiteY37" fmla="*/ 7531054 h 8104581"/>
              <a:gd name="connsiteX38" fmla="*/ 8027099 w 9722793"/>
              <a:gd name="connsiteY38" fmla="*/ 7559261 h 8104581"/>
              <a:gd name="connsiteX39" fmla="*/ 7686066 w 9722793"/>
              <a:gd name="connsiteY39" fmla="*/ 7615673 h 8104581"/>
              <a:gd name="connsiteX40" fmla="*/ 7648173 w 9722793"/>
              <a:gd name="connsiteY40" fmla="*/ 7446436 h 8104581"/>
              <a:gd name="connsiteX41" fmla="*/ 7335559 w 9722793"/>
              <a:gd name="connsiteY41" fmla="*/ 7606271 h 8104581"/>
              <a:gd name="connsiteX42" fmla="*/ 7420818 w 9722793"/>
              <a:gd name="connsiteY42" fmla="*/ 7794313 h 8104581"/>
              <a:gd name="connsiteX43" fmla="*/ 6852429 w 9722793"/>
              <a:gd name="connsiteY43" fmla="*/ 8001158 h 8104581"/>
              <a:gd name="connsiteX44" fmla="*/ 6132469 w 9722793"/>
              <a:gd name="connsiteY44" fmla="*/ 8104581 h 8104581"/>
              <a:gd name="connsiteX45" fmla="*/ 4857949 w 9722793"/>
              <a:gd name="connsiteY45" fmla="*/ 7718818 h 8104581"/>
              <a:gd name="connsiteX46" fmla="*/ 3910888 w 9722793"/>
              <a:gd name="connsiteY46" fmla="*/ 7016801 h 8104581"/>
              <a:gd name="connsiteX47" fmla="*/ 3653521 w 9722793"/>
              <a:gd name="connsiteY47" fmla="*/ 6744717 h 8104581"/>
              <a:gd name="connsiteX48" fmla="*/ 3130185 w 9722793"/>
              <a:gd name="connsiteY48" fmla="*/ 6448841 h 8104581"/>
              <a:gd name="connsiteX49" fmla="*/ 2131732 w 9722793"/>
              <a:gd name="connsiteY49" fmla="*/ 5844713 h 8104581"/>
              <a:gd name="connsiteX50" fmla="*/ 1873600 w 9722793"/>
              <a:gd name="connsiteY50" fmla="*/ 5612187 h 8104581"/>
              <a:gd name="connsiteX51" fmla="*/ 958480 w 9722793"/>
              <a:gd name="connsiteY51" fmla="*/ 5658941 h 8104581"/>
              <a:gd name="connsiteX52" fmla="*/ 678496 w 9722793"/>
              <a:gd name="connsiteY52" fmla="*/ 5194701 h 8104581"/>
              <a:gd name="connsiteX53" fmla="*/ 414279 w 9722793"/>
              <a:gd name="connsiteY53" fmla="*/ 4162431 h 8104581"/>
              <a:gd name="connsiteX54" fmla="*/ 2349409 w 9722793"/>
              <a:gd name="connsiteY54"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79569 w 9722793"/>
              <a:gd name="connsiteY8" fmla="*/ 956207 h 8104581"/>
              <a:gd name="connsiteX9" fmla="*/ 2790147 w 9722793"/>
              <a:gd name="connsiteY9" fmla="*/ 625306 h 8104581"/>
              <a:gd name="connsiteX10" fmla="*/ 2881583 w 9722793"/>
              <a:gd name="connsiteY10" fmla="*/ 345123 h 8104581"/>
              <a:gd name="connsiteX11" fmla="*/ 3194222 w 9722793"/>
              <a:gd name="connsiteY11" fmla="*/ 79783 h 8104581"/>
              <a:gd name="connsiteX12" fmla="*/ 3634680 w 9722793"/>
              <a:gd name="connsiteY12" fmla="*/ 0 h 8104581"/>
              <a:gd name="connsiteX13" fmla="*/ 4077979 w 9722793"/>
              <a:gd name="connsiteY13" fmla="*/ 1042564 h 8104581"/>
              <a:gd name="connsiteX14" fmla="*/ 4381701 w 9722793"/>
              <a:gd name="connsiteY14" fmla="*/ 1865796 h 8104581"/>
              <a:gd name="connsiteX15" fmla="*/ 4777440 w 9722793"/>
              <a:gd name="connsiteY15" fmla="*/ 2724557 h 8104581"/>
              <a:gd name="connsiteX16" fmla="*/ 5166209 w 9722793"/>
              <a:gd name="connsiteY16" fmla="*/ 3318929 h 8104581"/>
              <a:gd name="connsiteX17" fmla="*/ 5536077 w 9722793"/>
              <a:gd name="connsiteY17" fmla="*/ 3757309 h 8104581"/>
              <a:gd name="connsiteX18" fmla="*/ 6012729 w 9722793"/>
              <a:gd name="connsiteY18" fmla="*/ 4207709 h 8104581"/>
              <a:gd name="connsiteX19" fmla="*/ 6473504 w 9722793"/>
              <a:gd name="connsiteY19" fmla="*/ 4447177 h 8104581"/>
              <a:gd name="connsiteX20" fmla="*/ 6928215 w 9722793"/>
              <a:gd name="connsiteY20" fmla="*/ 4607012 h 8104581"/>
              <a:gd name="connsiteX21" fmla="*/ 7070381 w 9722793"/>
              <a:gd name="connsiteY21" fmla="*/ 4585454 h 8104581"/>
              <a:gd name="connsiteX22" fmla="*/ 7401873 w 9722793"/>
              <a:gd name="connsiteY22" fmla="*/ 4541198 h 8104581"/>
              <a:gd name="connsiteX23" fmla="*/ 7307141 w 9722793"/>
              <a:gd name="connsiteY23" fmla="*/ 4813858 h 8104581"/>
              <a:gd name="connsiteX24" fmla="*/ 7543969 w 9722793"/>
              <a:gd name="connsiteY24" fmla="*/ 4851466 h 8104581"/>
              <a:gd name="connsiteX25" fmla="*/ 7487129 w 9722793"/>
              <a:gd name="connsiteY25" fmla="*/ 5330971 h 8104581"/>
              <a:gd name="connsiteX26" fmla="*/ 8112358 w 9722793"/>
              <a:gd name="connsiteY26" fmla="*/ 5424992 h 8104581"/>
              <a:gd name="connsiteX27" fmla="*/ 8642855 w 9722793"/>
              <a:gd name="connsiteY27" fmla="*/ 5556621 h 8104581"/>
              <a:gd name="connsiteX28" fmla="*/ 8822843 w 9722793"/>
              <a:gd name="connsiteY28" fmla="*/ 5387383 h 8104581"/>
              <a:gd name="connsiteX29" fmla="*/ 9722793 w 9722793"/>
              <a:gd name="connsiteY29" fmla="*/ 5697652 h 8104581"/>
              <a:gd name="connsiteX30" fmla="*/ 9542803 w 9722793"/>
              <a:gd name="connsiteY30" fmla="*/ 6036126 h 8104581"/>
              <a:gd name="connsiteX31" fmla="*/ 9429125 w 9722793"/>
              <a:gd name="connsiteY31" fmla="*/ 6111342 h 8104581"/>
              <a:gd name="connsiteX32" fmla="*/ 9277555 w 9722793"/>
              <a:gd name="connsiteY32" fmla="*/ 6280580 h 8104581"/>
              <a:gd name="connsiteX33" fmla="*/ 9040726 w 9722793"/>
              <a:gd name="connsiteY33" fmla="*/ 6412209 h 8104581"/>
              <a:gd name="connsiteX34" fmla="*/ 8671273 w 9722793"/>
              <a:gd name="connsiteY34" fmla="*/ 7126766 h 8104581"/>
              <a:gd name="connsiteX35" fmla="*/ 8453391 w 9722793"/>
              <a:gd name="connsiteY35" fmla="*/ 7399425 h 8104581"/>
              <a:gd name="connsiteX36" fmla="*/ 8462864 w 9722793"/>
              <a:gd name="connsiteY36" fmla="*/ 7531054 h 8104581"/>
              <a:gd name="connsiteX37" fmla="*/ 8027099 w 9722793"/>
              <a:gd name="connsiteY37" fmla="*/ 7559261 h 8104581"/>
              <a:gd name="connsiteX38" fmla="*/ 7686066 w 9722793"/>
              <a:gd name="connsiteY38" fmla="*/ 7615673 h 8104581"/>
              <a:gd name="connsiteX39" fmla="*/ 7648173 w 9722793"/>
              <a:gd name="connsiteY39" fmla="*/ 7446436 h 8104581"/>
              <a:gd name="connsiteX40" fmla="*/ 7335559 w 9722793"/>
              <a:gd name="connsiteY40" fmla="*/ 7606271 h 8104581"/>
              <a:gd name="connsiteX41" fmla="*/ 7420818 w 9722793"/>
              <a:gd name="connsiteY41" fmla="*/ 7794313 h 8104581"/>
              <a:gd name="connsiteX42" fmla="*/ 6852429 w 9722793"/>
              <a:gd name="connsiteY42" fmla="*/ 8001158 h 8104581"/>
              <a:gd name="connsiteX43" fmla="*/ 6132469 w 9722793"/>
              <a:gd name="connsiteY43" fmla="*/ 8104581 h 8104581"/>
              <a:gd name="connsiteX44" fmla="*/ 4857949 w 9722793"/>
              <a:gd name="connsiteY44" fmla="*/ 7718818 h 8104581"/>
              <a:gd name="connsiteX45" fmla="*/ 3910888 w 9722793"/>
              <a:gd name="connsiteY45" fmla="*/ 7016801 h 8104581"/>
              <a:gd name="connsiteX46" fmla="*/ 3653521 w 9722793"/>
              <a:gd name="connsiteY46" fmla="*/ 6744717 h 8104581"/>
              <a:gd name="connsiteX47" fmla="*/ 3130185 w 9722793"/>
              <a:gd name="connsiteY47" fmla="*/ 6448841 h 8104581"/>
              <a:gd name="connsiteX48" fmla="*/ 2131732 w 9722793"/>
              <a:gd name="connsiteY48" fmla="*/ 5844713 h 8104581"/>
              <a:gd name="connsiteX49" fmla="*/ 1873600 w 9722793"/>
              <a:gd name="connsiteY49" fmla="*/ 5612187 h 8104581"/>
              <a:gd name="connsiteX50" fmla="*/ 958480 w 9722793"/>
              <a:gd name="connsiteY50" fmla="*/ 5658941 h 8104581"/>
              <a:gd name="connsiteX51" fmla="*/ 678496 w 9722793"/>
              <a:gd name="connsiteY51" fmla="*/ 5194701 h 8104581"/>
              <a:gd name="connsiteX52" fmla="*/ 414279 w 9722793"/>
              <a:gd name="connsiteY52" fmla="*/ 4162431 h 8104581"/>
              <a:gd name="connsiteX53" fmla="*/ 2349409 w 9722793"/>
              <a:gd name="connsiteY53"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790147 w 9722793"/>
              <a:gd name="connsiteY8" fmla="*/ 625306 h 8104581"/>
              <a:gd name="connsiteX9" fmla="*/ 2881583 w 9722793"/>
              <a:gd name="connsiteY9" fmla="*/ 345123 h 8104581"/>
              <a:gd name="connsiteX10" fmla="*/ 3194222 w 9722793"/>
              <a:gd name="connsiteY10" fmla="*/ 79783 h 8104581"/>
              <a:gd name="connsiteX11" fmla="*/ 3634680 w 9722793"/>
              <a:gd name="connsiteY11" fmla="*/ 0 h 8104581"/>
              <a:gd name="connsiteX12" fmla="*/ 4077979 w 9722793"/>
              <a:gd name="connsiteY12" fmla="*/ 1042564 h 8104581"/>
              <a:gd name="connsiteX13" fmla="*/ 4381701 w 9722793"/>
              <a:gd name="connsiteY13" fmla="*/ 1865796 h 8104581"/>
              <a:gd name="connsiteX14" fmla="*/ 4777440 w 9722793"/>
              <a:gd name="connsiteY14" fmla="*/ 2724557 h 8104581"/>
              <a:gd name="connsiteX15" fmla="*/ 5166209 w 9722793"/>
              <a:gd name="connsiteY15" fmla="*/ 3318929 h 8104581"/>
              <a:gd name="connsiteX16" fmla="*/ 5536077 w 9722793"/>
              <a:gd name="connsiteY16" fmla="*/ 3757309 h 8104581"/>
              <a:gd name="connsiteX17" fmla="*/ 6012729 w 9722793"/>
              <a:gd name="connsiteY17" fmla="*/ 4207709 h 8104581"/>
              <a:gd name="connsiteX18" fmla="*/ 6473504 w 9722793"/>
              <a:gd name="connsiteY18" fmla="*/ 4447177 h 8104581"/>
              <a:gd name="connsiteX19" fmla="*/ 6928215 w 9722793"/>
              <a:gd name="connsiteY19" fmla="*/ 4607012 h 8104581"/>
              <a:gd name="connsiteX20" fmla="*/ 7070381 w 9722793"/>
              <a:gd name="connsiteY20" fmla="*/ 4585454 h 8104581"/>
              <a:gd name="connsiteX21" fmla="*/ 7401873 w 9722793"/>
              <a:gd name="connsiteY21" fmla="*/ 4541198 h 8104581"/>
              <a:gd name="connsiteX22" fmla="*/ 7307141 w 9722793"/>
              <a:gd name="connsiteY22" fmla="*/ 4813858 h 8104581"/>
              <a:gd name="connsiteX23" fmla="*/ 7543969 w 9722793"/>
              <a:gd name="connsiteY23" fmla="*/ 4851466 h 8104581"/>
              <a:gd name="connsiteX24" fmla="*/ 7487129 w 9722793"/>
              <a:gd name="connsiteY24" fmla="*/ 5330971 h 8104581"/>
              <a:gd name="connsiteX25" fmla="*/ 8112358 w 9722793"/>
              <a:gd name="connsiteY25" fmla="*/ 5424992 h 8104581"/>
              <a:gd name="connsiteX26" fmla="*/ 8642855 w 9722793"/>
              <a:gd name="connsiteY26" fmla="*/ 5556621 h 8104581"/>
              <a:gd name="connsiteX27" fmla="*/ 8822843 w 9722793"/>
              <a:gd name="connsiteY27" fmla="*/ 5387383 h 8104581"/>
              <a:gd name="connsiteX28" fmla="*/ 9722793 w 9722793"/>
              <a:gd name="connsiteY28" fmla="*/ 5697652 h 8104581"/>
              <a:gd name="connsiteX29" fmla="*/ 9542803 w 9722793"/>
              <a:gd name="connsiteY29" fmla="*/ 6036126 h 8104581"/>
              <a:gd name="connsiteX30" fmla="*/ 9429125 w 9722793"/>
              <a:gd name="connsiteY30" fmla="*/ 6111342 h 8104581"/>
              <a:gd name="connsiteX31" fmla="*/ 9277555 w 9722793"/>
              <a:gd name="connsiteY31" fmla="*/ 6280580 h 8104581"/>
              <a:gd name="connsiteX32" fmla="*/ 9040726 w 9722793"/>
              <a:gd name="connsiteY32" fmla="*/ 6412209 h 8104581"/>
              <a:gd name="connsiteX33" fmla="*/ 8671273 w 9722793"/>
              <a:gd name="connsiteY33" fmla="*/ 7126766 h 8104581"/>
              <a:gd name="connsiteX34" fmla="*/ 8453391 w 9722793"/>
              <a:gd name="connsiteY34" fmla="*/ 7399425 h 8104581"/>
              <a:gd name="connsiteX35" fmla="*/ 8462864 w 9722793"/>
              <a:gd name="connsiteY35" fmla="*/ 7531054 h 8104581"/>
              <a:gd name="connsiteX36" fmla="*/ 8027099 w 9722793"/>
              <a:gd name="connsiteY36" fmla="*/ 7559261 h 8104581"/>
              <a:gd name="connsiteX37" fmla="*/ 7686066 w 9722793"/>
              <a:gd name="connsiteY37" fmla="*/ 7615673 h 8104581"/>
              <a:gd name="connsiteX38" fmla="*/ 7648173 w 9722793"/>
              <a:gd name="connsiteY38" fmla="*/ 7446436 h 8104581"/>
              <a:gd name="connsiteX39" fmla="*/ 7335559 w 9722793"/>
              <a:gd name="connsiteY39" fmla="*/ 7606271 h 8104581"/>
              <a:gd name="connsiteX40" fmla="*/ 7420818 w 9722793"/>
              <a:gd name="connsiteY40" fmla="*/ 7794313 h 8104581"/>
              <a:gd name="connsiteX41" fmla="*/ 6852429 w 9722793"/>
              <a:gd name="connsiteY41" fmla="*/ 8001158 h 8104581"/>
              <a:gd name="connsiteX42" fmla="*/ 6132469 w 9722793"/>
              <a:gd name="connsiteY42" fmla="*/ 8104581 h 8104581"/>
              <a:gd name="connsiteX43" fmla="*/ 4857949 w 9722793"/>
              <a:gd name="connsiteY43" fmla="*/ 7718818 h 8104581"/>
              <a:gd name="connsiteX44" fmla="*/ 3910888 w 9722793"/>
              <a:gd name="connsiteY44" fmla="*/ 7016801 h 8104581"/>
              <a:gd name="connsiteX45" fmla="*/ 3653521 w 9722793"/>
              <a:gd name="connsiteY45" fmla="*/ 6744717 h 8104581"/>
              <a:gd name="connsiteX46" fmla="*/ 3130185 w 9722793"/>
              <a:gd name="connsiteY46" fmla="*/ 6448841 h 8104581"/>
              <a:gd name="connsiteX47" fmla="*/ 2131732 w 9722793"/>
              <a:gd name="connsiteY47" fmla="*/ 5844713 h 8104581"/>
              <a:gd name="connsiteX48" fmla="*/ 1873600 w 9722793"/>
              <a:gd name="connsiteY48" fmla="*/ 5612187 h 8104581"/>
              <a:gd name="connsiteX49" fmla="*/ 958480 w 9722793"/>
              <a:gd name="connsiteY49" fmla="*/ 5658941 h 8104581"/>
              <a:gd name="connsiteX50" fmla="*/ 678496 w 9722793"/>
              <a:gd name="connsiteY50" fmla="*/ 5194701 h 8104581"/>
              <a:gd name="connsiteX51" fmla="*/ 414279 w 9722793"/>
              <a:gd name="connsiteY51" fmla="*/ 4162431 h 8104581"/>
              <a:gd name="connsiteX52" fmla="*/ 2349409 w 9722793"/>
              <a:gd name="connsiteY52" fmla="*/ 3651579 h 8104581"/>
              <a:gd name="connsiteX0" fmla="*/ 2349409 w 9722793"/>
              <a:gd name="connsiteY0" fmla="*/ 3651579 h 8104581"/>
              <a:gd name="connsiteX1" fmla="*/ 1990829 w 9722793"/>
              <a:gd name="connsiteY1" fmla="*/ 2607032 h 8104581"/>
              <a:gd name="connsiteX2" fmla="*/ 2718349 w 9722793"/>
              <a:gd name="connsiteY2" fmla="*/ 2447829 h 8104581"/>
              <a:gd name="connsiteX3" fmla="*/ 2996858 w 9722793"/>
              <a:gd name="connsiteY3" fmla="*/ 3472250 h 8104581"/>
              <a:gd name="connsiteX4" fmla="*/ 3147150 w 9722793"/>
              <a:gd name="connsiteY4" fmla="*/ 3434228 h 8104581"/>
              <a:gd name="connsiteX5" fmla="*/ 2862969 w 9722793"/>
              <a:gd name="connsiteY5" fmla="*/ 2407867 h 8104581"/>
              <a:gd name="connsiteX6" fmla="*/ 2992105 w 9722793"/>
              <a:gd name="connsiteY6" fmla="*/ 2391431 h 8104581"/>
              <a:gd name="connsiteX7" fmla="*/ 0 w 9722793"/>
              <a:gd name="connsiteY7" fmla="*/ 1260396 h 8104581"/>
              <a:gd name="connsiteX8" fmla="*/ 2881583 w 9722793"/>
              <a:gd name="connsiteY8" fmla="*/ 345123 h 8104581"/>
              <a:gd name="connsiteX9" fmla="*/ 3194222 w 9722793"/>
              <a:gd name="connsiteY9" fmla="*/ 79783 h 8104581"/>
              <a:gd name="connsiteX10" fmla="*/ 3634680 w 9722793"/>
              <a:gd name="connsiteY10" fmla="*/ 0 h 8104581"/>
              <a:gd name="connsiteX11" fmla="*/ 4077979 w 9722793"/>
              <a:gd name="connsiteY11" fmla="*/ 1042564 h 8104581"/>
              <a:gd name="connsiteX12" fmla="*/ 4381701 w 9722793"/>
              <a:gd name="connsiteY12" fmla="*/ 1865796 h 8104581"/>
              <a:gd name="connsiteX13" fmla="*/ 4777440 w 9722793"/>
              <a:gd name="connsiteY13" fmla="*/ 2724557 h 8104581"/>
              <a:gd name="connsiteX14" fmla="*/ 5166209 w 9722793"/>
              <a:gd name="connsiteY14" fmla="*/ 3318929 h 8104581"/>
              <a:gd name="connsiteX15" fmla="*/ 5536077 w 9722793"/>
              <a:gd name="connsiteY15" fmla="*/ 3757309 h 8104581"/>
              <a:gd name="connsiteX16" fmla="*/ 6012729 w 9722793"/>
              <a:gd name="connsiteY16" fmla="*/ 4207709 h 8104581"/>
              <a:gd name="connsiteX17" fmla="*/ 6473504 w 9722793"/>
              <a:gd name="connsiteY17" fmla="*/ 4447177 h 8104581"/>
              <a:gd name="connsiteX18" fmla="*/ 6928215 w 9722793"/>
              <a:gd name="connsiteY18" fmla="*/ 4607012 h 8104581"/>
              <a:gd name="connsiteX19" fmla="*/ 7070381 w 9722793"/>
              <a:gd name="connsiteY19" fmla="*/ 4585454 h 8104581"/>
              <a:gd name="connsiteX20" fmla="*/ 7401873 w 9722793"/>
              <a:gd name="connsiteY20" fmla="*/ 4541198 h 8104581"/>
              <a:gd name="connsiteX21" fmla="*/ 7307141 w 9722793"/>
              <a:gd name="connsiteY21" fmla="*/ 4813858 h 8104581"/>
              <a:gd name="connsiteX22" fmla="*/ 7543969 w 9722793"/>
              <a:gd name="connsiteY22" fmla="*/ 4851466 h 8104581"/>
              <a:gd name="connsiteX23" fmla="*/ 7487129 w 9722793"/>
              <a:gd name="connsiteY23" fmla="*/ 5330971 h 8104581"/>
              <a:gd name="connsiteX24" fmla="*/ 8112358 w 9722793"/>
              <a:gd name="connsiteY24" fmla="*/ 5424992 h 8104581"/>
              <a:gd name="connsiteX25" fmla="*/ 8642855 w 9722793"/>
              <a:gd name="connsiteY25" fmla="*/ 5556621 h 8104581"/>
              <a:gd name="connsiteX26" fmla="*/ 8822843 w 9722793"/>
              <a:gd name="connsiteY26" fmla="*/ 5387383 h 8104581"/>
              <a:gd name="connsiteX27" fmla="*/ 9722793 w 9722793"/>
              <a:gd name="connsiteY27" fmla="*/ 5697652 h 8104581"/>
              <a:gd name="connsiteX28" fmla="*/ 9542803 w 9722793"/>
              <a:gd name="connsiteY28" fmla="*/ 6036126 h 8104581"/>
              <a:gd name="connsiteX29" fmla="*/ 9429125 w 9722793"/>
              <a:gd name="connsiteY29" fmla="*/ 6111342 h 8104581"/>
              <a:gd name="connsiteX30" fmla="*/ 9277555 w 9722793"/>
              <a:gd name="connsiteY30" fmla="*/ 6280580 h 8104581"/>
              <a:gd name="connsiteX31" fmla="*/ 9040726 w 9722793"/>
              <a:gd name="connsiteY31" fmla="*/ 6412209 h 8104581"/>
              <a:gd name="connsiteX32" fmla="*/ 8671273 w 9722793"/>
              <a:gd name="connsiteY32" fmla="*/ 7126766 h 8104581"/>
              <a:gd name="connsiteX33" fmla="*/ 8453391 w 9722793"/>
              <a:gd name="connsiteY33" fmla="*/ 7399425 h 8104581"/>
              <a:gd name="connsiteX34" fmla="*/ 8462864 w 9722793"/>
              <a:gd name="connsiteY34" fmla="*/ 7531054 h 8104581"/>
              <a:gd name="connsiteX35" fmla="*/ 8027099 w 9722793"/>
              <a:gd name="connsiteY35" fmla="*/ 7559261 h 8104581"/>
              <a:gd name="connsiteX36" fmla="*/ 7686066 w 9722793"/>
              <a:gd name="connsiteY36" fmla="*/ 7615673 h 8104581"/>
              <a:gd name="connsiteX37" fmla="*/ 7648173 w 9722793"/>
              <a:gd name="connsiteY37" fmla="*/ 7446436 h 8104581"/>
              <a:gd name="connsiteX38" fmla="*/ 7335559 w 9722793"/>
              <a:gd name="connsiteY38" fmla="*/ 7606271 h 8104581"/>
              <a:gd name="connsiteX39" fmla="*/ 7420818 w 9722793"/>
              <a:gd name="connsiteY39" fmla="*/ 7794313 h 8104581"/>
              <a:gd name="connsiteX40" fmla="*/ 6852429 w 9722793"/>
              <a:gd name="connsiteY40" fmla="*/ 8001158 h 8104581"/>
              <a:gd name="connsiteX41" fmla="*/ 6132469 w 9722793"/>
              <a:gd name="connsiteY41" fmla="*/ 8104581 h 8104581"/>
              <a:gd name="connsiteX42" fmla="*/ 4857949 w 9722793"/>
              <a:gd name="connsiteY42" fmla="*/ 7718818 h 8104581"/>
              <a:gd name="connsiteX43" fmla="*/ 3910888 w 9722793"/>
              <a:gd name="connsiteY43" fmla="*/ 7016801 h 8104581"/>
              <a:gd name="connsiteX44" fmla="*/ 3653521 w 9722793"/>
              <a:gd name="connsiteY44" fmla="*/ 6744717 h 8104581"/>
              <a:gd name="connsiteX45" fmla="*/ 3130185 w 9722793"/>
              <a:gd name="connsiteY45" fmla="*/ 6448841 h 8104581"/>
              <a:gd name="connsiteX46" fmla="*/ 2131732 w 9722793"/>
              <a:gd name="connsiteY46" fmla="*/ 5844713 h 8104581"/>
              <a:gd name="connsiteX47" fmla="*/ 1873600 w 9722793"/>
              <a:gd name="connsiteY47" fmla="*/ 5612187 h 8104581"/>
              <a:gd name="connsiteX48" fmla="*/ 958480 w 9722793"/>
              <a:gd name="connsiteY48" fmla="*/ 5658941 h 8104581"/>
              <a:gd name="connsiteX49" fmla="*/ 678496 w 9722793"/>
              <a:gd name="connsiteY49" fmla="*/ 5194701 h 8104581"/>
              <a:gd name="connsiteX50" fmla="*/ 414279 w 9722793"/>
              <a:gd name="connsiteY50" fmla="*/ 4162431 h 8104581"/>
              <a:gd name="connsiteX51" fmla="*/ 2349409 w 9722793"/>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467304 w 9308514"/>
              <a:gd name="connsiteY8" fmla="*/ 345123 h 8104581"/>
              <a:gd name="connsiteX9" fmla="*/ 2779943 w 9308514"/>
              <a:gd name="connsiteY9" fmla="*/ 79783 h 8104581"/>
              <a:gd name="connsiteX10" fmla="*/ 3220401 w 9308514"/>
              <a:gd name="connsiteY10" fmla="*/ 0 h 8104581"/>
              <a:gd name="connsiteX11" fmla="*/ 3663700 w 9308514"/>
              <a:gd name="connsiteY11" fmla="*/ 1042564 h 8104581"/>
              <a:gd name="connsiteX12" fmla="*/ 3967422 w 9308514"/>
              <a:gd name="connsiteY12" fmla="*/ 1865796 h 8104581"/>
              <a:gd name="connsiteX13" fmla="*/ 4363161 w 9308514"/>
              <a:gd name="connsiteY13" fmla="*/ 2724557 h 8104581"/>
              <a:gd name="connsiteX14" fmla="*/ 4751930 w 9308514"/>
              <a:gd name="connsiteY14" fmla="*/ 3318929 h 8104581"/>
              <a:gd name="connsiteX15" fmla="*/ 5121798 w 9308514"/>
              <a:gd name="connsiteY15" fmla="*/ 3757309 h 8104581"/>
              <a:gd name="connsiteX16" fmla="*/ 5598450 w 9308514"/>
              <a:gd name="connsiteY16" fmla="*/ 4207709 h 8104581"/>
              <a:gd name="connsiteX17" fmla="*/ 6059225 w 9308514"/>
              <a:gd name="connsiteY17" fmla="*/ 4447177 h 8104581"/>
              <a:gd name="connsiteX18" fmla="*/ 6513936 w 9308514"/>
              <a:gd name="connsiteY18" fmla="*/ 4607012 h 8104581"/>
              <a:gd name="connsiteX19" fmla="*/ 6656102 w 9308514"/>
              <a:gd name="connsiteY19" fmla="*/ 4585454 h 8104581"/>
              <a:gd name="connsiteX20" fmla="*/ 6987594 w 9308514"/>
              <a:gd name="connsiteY20" fmla="*/ 4541198 h 8104581"/>
              <a:gd name="connsiteX21" fmla="*/ 6892862 w 9308514"/>
              <a:gd name="connsiteY21" fmla="*/ 4813858 h 8104581"/>
              <a:gd name="connsiteX22" fmla="*/ 7129690 w 9308514"/>
              <a:gd name="connsiteY22" fmla="*/ 4851466 h 8104581"/>
              <a:gd name="connsiteX23" fmla="*/ 7072850 w 9308514"/>
              <a:gd name="connsiteY23" fmla="*/ 5330971 h 8104581"/>
              <a:gd name="connsiteX24" fmla="*/ 7698079 w 9308514"/>
              <a:gd name="connsiteY24" fmla="*/ 5424992 h 8104581"/>
              <a:gd name="connsiteX25" fmla="*/ 8228576 w 9308514"/>
              <a:gd name="connsiteY25" fmla="*/ 5556621 h 8104581"/>
              <a:gd name="connsiteX26" fmla="*/ 8408564 w 9308514"/>
              <a:gd name="connsiteY26" fmla="*/ 5387383 h 8104581"/>
              <a:gd name="connsiteX27" fmla="*/ 9308514 w 9308514"/>
              <a:gd name="connsiteY27" fmla="*/ 5697652 h 8104581"/>
              <a:gd name="connsiteX28" fmla="*/ 9128524 w 9308514"/>
              <a:gd name="connsiteY28" fmla="*/ 6036126 h 8104581"/>
              <a:gd name="connsiteX29" fmla="*/ 9014846 w 9308514"/>
              <a:gd name="connsiteY29" fmla="*/ 6111342 h 8104581"/>
              <a:gd name="connsiteX30" fmla="*/ 8863276 w 9308514"/>
              <a:gd name="connsiteY30" fmla="*/ 6280580 h 8104581"/>
              <a:gd name="connsiteX31" fmla="*/ 8626447 w 9308514"/>
              <a:gd name="connsiteY31" fmla="*/ 6412209 h 8104581"/>
              <a:gd name="connsiteX32" fmla="*/ 8256994 w 9308514"/>
              <a:gd name="connsiteY32" fmla="*/ 7126766 h 8104581"/>
              <a:gd name="connsiteX33" fmla="*/ 8039112 w 9308514"/>
              <a:gd name="connsiteY33" fmla="*/ 7399425 h 8104581"/>
              <a:gd name="connsiteX34" fmla="*/ 8048585 w 9308514"/>
              <a:gd name="connsiteY34" fmla="*/ 7531054 h 8104581"/>
              <a:gd name="connsiteX35" fmla="*/ 7612820 w 9308514"/>
              <a:gd name="connsiteY35" fmla="*/ 7559261 h 8104581"/>
              <a:gd name="connsiteX36" fmla="*/ 7271787 w 9308514"/>
              <a:gd name="connsiteY36" fmla="*/ 7615673 h 8104581"/>
              <a:gd name="connsiteX37" fmla="*/ 7233894 w 9308514"/>
              <a:gd name="connsiteY37" fmla="*/ 7446436 h 8104581"/>
              <a:gd name="connsiteX38" fmla="*/ 6921280 w 9308514"/>
              <a:gd name="connsiteY38" fmla="*/ 7606271 h 8104581"/>
              <a:gd name="connsiteX39" fmla="*/ 7006539 w 9308514"/>
              <a:gd name="connsiteY39" fmla="*/ 7794313 h 8104581"/>
              <a:gd name="connsiteX40" fmla="*/ 6438150 w 9308514"/>
              <a:gd name="connsiteY40" fmla="*/ 8001158 h 8104581"/>
              <a:gd name="connsiteX41" fmla="*/ 5718190 w 9308514"/>
              <a:gd name="connsiteY41" fmla="*/ 8104581 h 8104581"/>
              <a:gd name="connsiteX42" fmla="*/ 4443670 w 9308514"/>
              <a:gd name="connsiteY42" fmla="*/ 7718818 h 8104581"/>
              <a:gd name="connsiteX43" fmla="*/ 3496609 w 9308514"/>
              <a:gd name="connsiteY43" fmla="*/ 7016801 h 8104581"/>
              <a:gd name="connsiteX44" fmla="*/ 3239242 w 9308514"/>
              <a:gd name="connsiteY44" fmla="*/ 6744717 h 8104581"/>
              <a:gd name="connsiteX45" fmla="*/ 2715906 w 9308514"/>
              <a:gd name="connsiteY45" fmla="*/ 6448841 h 8104581"/>
              <a:gd name="connsiteX46" fmla="*/ 1717453 w 9308514"/>
              <a:gd name="connsiteY46" fmla="*/ 5844713 h 8104581"/>
              <a:gd name="connsiteX47" fmla="*/ 1459321 w 9308514"/>
              <a:gd name="connsiteY47" fmla="*/ 5612187 h 8104581"/>
              <a:gd name="connsiteX48" fmla="*/ 544201 w 9308514"/>
              <a:gd name="connsiteY48" fmla="*/ 5658941 h 8104581"/>
              <a:gd name="connsiteX49" fmla="*/ 264217 w 9308514"/>
              <a:gd name="connsiteY49" fmla="*/ 5194701 h 8104581"/>
              <a:gd name="connsiteX50" fmla="*/ 0 w 9308514"/>
              <a:gd name="connsiteY50" fmla="*/ 4162431 h 8104581"/>
              <a:gd name="connsiteX51" fmla="*/ 1935130 w 9308514"/>
              <a:gd name="connsiteY51"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2779943 w 9308514"/>
              <a:gd name="connsiteY8" fmla="*/ 79783 h 8104581"/>
              <a:gd name="connsiteX9" fmla="*/ 3220401 w 9308514"/>
              <a:gd name="connsiteY9" fmla="*/ 0 h 8104581"/>
              <a:gd name="connsiteX10" fmla="*/ 3663700 w 9308514"/>
              <a:gd name="connsiteY10" fmla="*/ 1042564 h 8104581"/>
              <a:gd name="connsiteX11" fmla="*/ 3967422 w 9308514"/>
              <a:gd name="connsiteY11" fmla="*/ 1865796 h 8104581"/>
              <a:gd name="connsiteX12" fmla="*/ 4363161 w 9308514"/>
              <a:gd name="connsiteY12" fmla="*/ 2724557 h 8104581"/>
              <a:gd name="connsiteX13" fmla="*/ 4751930 w 9308514"/>
              <a:gd name="connsiteY13" fmla="*/ 3318929 h 8104581"/>
              <a:gd name="connsiteX14" fmla="*/ 5121798 w 9308514"/>
              <a:gd name="connsiteY14" fmla="*/ 3757309 h 8104581"/>
              <a:gd name="connsiteX15" fmla="*/ 5598450 w 9308514"/>
              <a:gd name="connsiteY15" fmla="*/ 4207709 h 8104581"/>
              <a:gd name="connsiteX16" fmla="*/ 6059225 w 9308514"/>
              <a:gd name="connsiteY16" fmla="*/ 4447177 h 8104581"/>
              <a:gd name="connsiteX17" fmla="*/ 6513936 w 9308514"/>
              <a:gd name="connsiteY17" fmla="*/ 4607012 h 8104581"/>
              <a:gd name="connsiteX18" fmla="*/ 6656102 w 9308514"/>
              <a:gd name="connsiteY18" fmla="*/ 4585454 h 8104581"/>
              <a:gd name="connsiteX19" fmla="*/ 6987594 w 9308514"/>
              <a:gd name="connsiteY19" fmla="*/ 4541198 h 8104581"/>
              <a:gd name="connsiteX20" fmla="*/ 6892862 w 9308514"/>
              <a:gd name="connsiteY20" fmla="*/ 4813858 h 8104581"/>
              <a:gd name="connsiteX21" fmla="*/ 7129690 w 9308514"/>
              <a:gd name="connsiteY21" fmla="*/ 4851466 h 8104581"/>
              <a:gd name="connsiteX22" fmla="*/ 7072850 w 9308514"/>
              <a:gd name="connsiteY22" fmla="*/ 5330971 h 8104581"/>
              <a:gd name="connsiteX23" fmla="*/ 7698079 w 9308514"/>
              <a:gd name="connsiteY23" fmla="*/ 5424992 h 8104581"/>
              <a:gd name="connsiteX24" fmla="*/ 8228576 w 9308514"/>
              <a:gd name="connsiteY24" fmla="*/ 5556621 h 8104581"/>
              <a:gd name="connsiteX25" fmla="*/ 8408564 w 9308514"/>
              <a:gd name="connsiteY25" fmla="*/ 5387383 h 8104581"/>
              <a:gd name="connsiteX26" fmla="*/ 9308514 w 9308514"/>
              <a:gd name="connsiteY26" fmla="*/ 5697652 h 8104581"/>
              <a:gd name="connsiteX27" fmla="*/ 9128524 w 9308514"/>
              <a:gd name="connsiteY27" fmla="*/ 6036126 h 8104581"/>
              <a:gd name="connsiteX28" fmla="*/ 9014846 w 9308514"/>
              <a:gd name="connsiteY28" fmla="*/ 6111342 h 8104581"/>
              <a:gd name="connsiteX29" fmla="*/ 8863276 w 9308514"/>
              <a:gd name="connsiteY29" fmla="*/ 6280580 h 8104581"/>
              <a:gd name="connsiteX30" fmla="*/ 8626447 w 9308514"/>
              <a:gd name="connsiteY30" fmla="*/ 6412209 h 8104581"/>
              <a:gd name="connsiteX31" fmla="*/ 8256994 w 9308514"/>
              <a:gd name="connsiteY31" fmla="*/ 7126766 h 8104581"/>
              <a:gd name="connsiteX32" fmla="*/ 8039112 w 9308514"/>
              <a:gd name="connsiteY32" fmla="*/ 7399425 h 8104581"/>
              <a:gd name="connsiteX33" fmla="*/ 8048585 w 9308514"/>
              <a:gd name="connsiteY33" fmla="*/ 7531054 h 8104581"/>
              <a:gd name="connsiteX34" fmla="*/ 7612820 w 9308514"/>
              <a:gd name="connsiteY34" fmla="*/ 7559261 h 8104581"/>
              <a:gd name="connsiteX35" fmla="*/ 7271787 w 9308514"/>
              <a:gd name="connsiteY35" fmla="*/ 7615673 h 8104581"/>
              <a:gd name="connsiteX36" fmla="*/ 7233894 w 9308514"/>
              <a:gd name="connsiteY36" fmla="*/ 7446436 h 8104581"/>
              <a:gd name="connsiteX37" fmla="*/ 6921280 w 9308514"/>
              <a:gd name="connsiteY37" fmla="*/ 7606271 h 8104581"/>
              <a:gd name="connsiteX38" fmla="*/ 7006539 w 9308514"/>
              <a:gd name="connsiteY38" fmla="*/ 7794313 h 8104581"/>
              <a:gd name="connsiteX39" fmla="*/ 6438150 w 9308514"/>
              <a:gd name="connsiteY39" fmla="*/ 8001158 h 8104581"/>
              <a:gd name="connsiteX40" fmla="*/ 5718190 w 9308514"/>
              <a:gd name="connsiteY40" fmla="*/ 8104581 h 8104581"/>
              <a:gd name="connsiteX41" fmla="*/ 4443670 w 9308514"/>
              <a:gd name="connsiteY41" fmla="*/ 7718818 h 8104581"/>
              <a:gd name="connsiteX42" fmla="*/ 3496609 w 9308514"/>
              <a:gd name="connsiteY42" fmla="*/ 7016801 h 8104581"/>
              <a:gd name="connsiteX43" fmla="*/ 3239242 w 9308514"/>
              <a:gd name="connsiteY43" fmla="*/ 6744717 h 8104581"/>
              <a:gd name="connsiteX44" fmla="*/ 2715906 w 9308514"/>
              <a:gd name="connsiteY44" fmla="*/ 6448841 h 8104581"/>
              <a:gd name="connsiteX45" fmla="*/ 1717453 w 9308514"/>
              <a:gd name="connsiteY45" fmla="*/ 5844713 h 8104581"/>
              <a:gd name="connsiteX46" fmla="*/ 1459321 w 9308514"/>
              <a:gd name="connsiteY46" fmla="*/ 5612187 h 8104581"/>
              <a:gd name="connsiteX47" fmla="*/ 544201 w 9308514"/>
              <a:gd name="connsiteY47" fmla="*/ 5658941 h 8104581"/>
              <a:gd name="connsiteX48" fmla="*/ 264217 w 9308514"/>
              <a:gd name="connsiteY48" fmla="*/ 5194701 h 8104581"/>
              <a:gd name="connsiteX49" fmla="*/ 0 w 9308514"/>
              <a:gd name="connsiteY49" fmla="*/ 4162431 h 8104581"/>
              <a:gd name="connsiteX50" fmla="*/ 1935130 w 9308514"/>
              <a:gd name="connsiteY50" fmla="*/ 3651579 h 8104581"/>
              <a:gd name="connsiteX0" fmla="*/ 1935130 w 9308514"/>
              <a:gd name="connsiteY0" fmla="*/ 3651579 h 8104581"/>
              <a:gd name="connsiteX1" fmla="*/ 1576550 w 9308514"/>
              <a:gd name="connsiteY1" fmla="*/ 2607032 h 8104581"/>
              <a:gd name="connsiteX2" fmla="*/ 2304070 w 9308514"/>
              <a:gd name="connsiteY2" fmla="*/ 2447829 h 8104581"/>
              <a:gd name="connsiteX3" fmla="*/ 2582579 w 9308514"/>
              <a:gd name="connsiteY3" fmla="*/ 3472250 h 8104581"/>
              <a:gd name="connsiteX4" fmla="*/ 2732871 w 9308514"/>
              <a:gd name="connsiteY4" fmla="*/ 3434228 h 8104581"/>
              <a:gd name="connsiteX5" fmla="*/ 2448690 w 9308514"/>
              <a:gd name="connsiteY5" fmla="*/ 2407867 h 8104581"/>
              <a:gd name="connsiteX6" fmla="*/ 2577826 w 9308514"/>
              <a:gd name="connsiteY6" fmla="*/ 2391431 h 8104581"/>
              <a:gd name="connsiteX7" fmla="*/ 1991901 w 9308514"/>
              <a:gd name="connsiteY7" fmla="*/ 291983 h 8104581"/>
              <a:gd name="connsiteX8" fmla="*/ 3220401 w 9308514"/>
              <a:gd name="connsiteY8" fmla="*/ 0 h 8104581"/>
              <a:gd name="connsiteX9" fmla="*/ 3663700 w 9308514"/>
              <a:gd name="connsiteY9" fmla="*/ 1042564 h 8104581"/>
              <a:gd name="connsiteX10" fmla="*/ 3967422 w 9308514"/>
              <a:gd name="connsiteY10" fmla="*/ 1865796 h 8104581"/>
              <a:gd name="connsiteX11" fmla="*/ 4363161 w 9308514"/>
              <a:gd name="connsiteY11" fmla="*/ 2724557 h 8104581"/>
              <a:gd name="connsiteX12" fmla="*/ 4751930 w 9308514"/>
              <a:gd name="connsiteY12" fmla="*/ 3318929 h 8104581"/>
              <a:gd name="connsiteX13" fmla="*/ 5121798 w 9308514"/>
              <a:gd name="connsiteY13" fmla="*/ 3757309 h 8104581"/>
              <a:gd name="connsiteX14" fmla="*/ 5598450 w 9308514"/>
              <a:gd name="connsiteY14" fmla="*/ 4207709 h 8104581"/>
              <a:gd name="connsiteX15" fmla="*/ 6059225 w 9308514"/>
              <a:gd name="connsiteY15" fmla="*/ 4447177 h 8104581"/>
              <a:gd name="connsiteX16" fmla="*/ 6513936 w 9308514"/>
              <a:gd name="connsiteY16" fmla="*/ 4607012 h 8104581"/>
              <a:gd name="connsiteX17" fmla="*/ 6656102 w 9308514"/>
              <a:gd name="connsiteY17" fmla="*/ 4585454 h 8104581"/>
              <a:gd name="connsiteX18" fmla="*/ 6987594 w 9308514"/>
              <a:gd name="connsiteY18" fmla="*/ 4541198 h 8104581"/>
              <a:gd name="connsiteX19" fmla="*/ 6892862 w 9308514"/>
              <a:gd name="connsiteY19" fmla="*/ 4813858 h 8104581"/>
              <a:gd name="connsiteX20" fmla="*/ 7129690 w 9308514"/>
              <a:gd name="connsiteY20" fmla="*/ 4851466 h 8104581"/>
              <a:gd name="connsiteX21" fmla="*/ 7072850 w 9308514"/>
              <a:gd name="connsiteY21" fmla="*/ 5330971 h 8104581"/>
              <a:gd name="connsiteX22" fmla="*/ 7698079 w 9308514"/>
              <a:gd name="connsiteY22" fmla="*/ 5424992 h 8104581"/>
              <a:gd name="connsiteX23" fmla="*/ 8228576 w 9308514"/>
              <a:gd name="connsiteY23" fmla="*/ 5556621 h 8104581"/>
              <a:gd name="connsiteX24" fmla="*/ 8408564 w 9308514"/>
              <a:gd name="connsiteY24" fmla="*/ 5387383 h 8104581"/>
              <a:gd name="connsiteX25" fmla="*/ 9308514 w 9308514"/>
              <a:gd name="connsiteY25" fmla="*/ 5697652 h 8104581"/>
              <a:gd name="connsiteX26" fmla="*/ 9128524 w 9308514"/>
              <a:gd name="connsiteY26" fmla="*/ 6036126 h 8104581"/>
              <a:gd name="connsiteX27" fmla="*/ 9014846 w 9308514"/>
              <a:gd name="connsiteY27" fmla="*/ 6111342 h 8104581"/>
              <a:gd name="connsiteX28" fmla="*/ 8863276 w 9308514"/>
              <a:gd name="connsiteY28" fmla="*/ 6280580 h 8104581"/>
              <a:gd name="connsiteX29" fmla="*/ 8626447 w 9308514"/>
              <a:gd name="connsiteY29" fmla="*/ 6412209 h 8104581"/>
              <a:gd name="connsiteX30" fmla="*/ 8256994 w 9308514"/>
              <a:gd name="connsiteY30" fmla="*/ 7126766 h 8104581"/>
              <a:gd name="connsiteX31" fmla="*/ 8039112 w 9308514"/>
              <a:gd name="connsiteY31" fmla="*/ 7399425 h 8104581"/>
              <a:gd name="connsiteX32" fmla="*/ 8048585 w 9308514"/>
              <a:gd name="connsiteY32" fmla="*/ 7531054 h 8104581"/>
              <a:gd name="connsiteX33" fmla="*/ 7612820 w 9308514"/>
              <a:gd name="connsiteY33" fmla="*/ 7559261 h 8104581"/>
              <a:gd name="connsiteX34" fmla="*/ 7271787 w 9308514"/>
              <a:gd name="connsiteY34" fmla="*/ 7615673 h 8104581"/>
              <a:gd name="connsiteX35" fmla="*/ 7233894 w 9308514"/>
              <a:gd name="connsiteY35" fmla="*/ 7446436 h 8104581"/>
              <a:gd name="connsiteX36" fmla="*/ 6921280 w 9308514"/>
              <a:gd name="connsiteY36" fmla="*/ 7606271 h 8104581"/>
              <a:gd name="connsiteX37" fmla="*/ 7006539 w 9308514"/>
              <a:gd name="connsiteY37" fmla="*/ 7794313 h 8104581"/>
              <a:gd name="connsiteX38" fmla="*/ 6438150 w 9308514"/>
              <a:gd name="connsiteY38" fmla="*/ 8001158 h 8104581"/>
              <a:gd name="connsiteX39" fmla="*/ 5718190 w 9308514"/>
              <a:gd name="connsiteY39" fmla="*/ 8104581 h 8104581"/>
              <a:gd name="connsiteX40" fmla="*/ 4443670 w 9308514"/>
              <a:gd name="connsiteY40" fmla="*/ 7718818 h 8104581"/>
              <a:gd name="connsiteX41" fmla="*/ 3496609 w 9308514"/>
              <a:gd name="connsiteY41" fmla="*/ 7016801 h 8104581"/>
              <a:gd name="connsiteX42" fmla="*/ 3239242 w 9308514"/>
              <a:gd name="connsiteY42" fmla="*/ 6744717 h 8104581"/>
              <a:gd name="connsiteX43" fmla="*/ 2715906 w 9308514"/>
              <a:gd name="connsiteY43" fmla="*/ 6448841 h 8104581"/>
              <a:gd name="connsiteX44" fmla="*/ 1717453 w 9308514"/>
              <a:gd name="connsiteY44" fmla="*/ 5844713 h 8104581"/>
              <a:gd name="connsiteX45" fmla="*/ 1459321 w 9308514"/>
              <a:gd name="connsiteY45" fmla="*/ 5612187 h 8104581"/>
              <a:gd name="connsiteX46" fmla="*/ 544201 w 9308514"/>
              <a:gd name="connsiteY46" fmla="*/ 5658941 h 8104581"/>
              <a:gd name="connsiteX47" fmla="*/ 264217 w 9308514"/>
              <a:gd name="connsiteY47" fmla="*/ 5194701 h 8104581"/>
              <a:gd name="connsiteX48" fmla="*/ 0 w 9308514"/>
              <a:gd name="connsiteY48" fmla="*/ 4162431 h 8104581"/>
              <a:gd name="connsiteX49" fmla="*/ 1935130 w 9308514"/>
              <a:gd name="connsiteY49" fmla="*/ 3651579 h 8104581"/>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4751930 w 9308514"/>
              <a:gd name="connsiteY12" fmla="*/ 3347135 h 8132787"/>
              <a:gd name="connsiteX13" fmla="*/ 5121798 w 9308514"/>
              <a:gd name="connsiteY13" fmla="*/ 3785515 h 8132787"/>
              <a:gd name="connsiteX14" fmla="*/ 5598450 w 9308514"/>
              <a:gd name="connsiteY14" fmla="*/ 4235915 h 8132787"/>
              <a:gd name="connsiteX15" fmla="*/ 6059225 w 9308514"/>
              <a:gd name="connsiteY15" fmla="*/ 4475383 h 8132787"/>
              <a:gd name="connsiteX16" fmla="*/ 6513936 w 9308514"/>
              <a:gd name="connsiteY16" fmla="*/ 4635218 h 8132787"/>
              <a:gd name="connsiteX17" fmla="*/ 6656102 w 9308514"/>
              <a:gd name="connsiteY17" fmla="*/ 4613660 h 8132787"/>
              <a:gd name="connsiteX18" fmla="*/ 6987594 w 9308514"/>
              <a:gd name="connsiteY18" fmla="*/ 4569404 h 8132787"/>
              <a:gd name="connsiteX19" fmla="*/ 6892862 w 9308514"/>
              <a:gd name="connsiteY19" fmla="*/ 4842064 h 8132787"/>
              <a:gd name="connsiteX20" fmla="*/ 7129690 w 9308514"/>
              <a:gd name="connsiteY20" fmla="*/ 4879672 h 8132787"/>
              <a:gd name="connsiteX21" fmla="*/ 7072850 w 9308514"/>
              <a:gd name="connsiteY21" fmla="*/ 5359177 h 8132787"/>
              <a:gd name="connsiteX22" fmla="*/ 7698079 w 9308514"/>
              <a:gd name="connsiteY22" fmla="*/ 5453198 h 8132787"/>
              <a:gd name="connsiteX23" fmla="*/ 8228576 w 9308514"/>
              <a:gd name="connsiteY23" fmla="*/ 5584827 h 8132787"/>
              <a:gd name="connsiteX24" fmla="*/ 8408564 w 9308514"/>
              <a:gd name="connsiteY24" fmla="*/ 5415589 h 8132787"/>
              <a:gd name="connsiteX25" fmla="*/ 9308514 w 9308514"/>
              <a:gd name="connsiteY25" fmla="*/ 5725858 h 8132787"/>
              <a:gd name="connsiteX26" fmla="*/ 9128524 w 9308514"/>
              <a:gd name="connsiteY26" fmla="*/ 6064332 h 8132787"/>
              <a:gd name="connsiteX27" fmla="*/ 9014846 w 9308514"/>
              <a:gd name="connsiteY27" fmla="*/ 6139548 h 8132787"/>
              <a:gd name="connsiteX28" fmla="*/ 8863276 w 9308514"/>
              <a:gd name="connsiteY28" fmla="*/ 6308786 h 8132787"/>
              <a:gd name="connsiteX29" fmla="*/ 8626447 w 9308514"/>
              <a:gd name="connsiteY29" fmla="*/ 6440415 h 8132787"/>
              <a:gd name="connsiteX30" fmla="*/ 8256994 w 9308514"/>
              <a:gd name="connsiteY30" fmla="*/ 7154972 h 8132787"/>
              <a:gd name="connsiteX31" fmla="*/ 8039112 w 9308514"/>
              <a:gd name="connsiteY31" fmla="*/ 7427631 h 8132787"/>
              <a:gd name="connsiteX32" fmla="*/ 8048585 w 9308514"/>
              <a:gd name="connsiteY32" fmla="*/ 7559260 h 8132787"/>
              <a:gd name="connsiteX33" fmla="*/ 7612820 w 9308514"/>
              <a:gd name="connsiteY33" fmla="*/ 7587467 h 8132787"/>
              <a:gd name="connsiteX34" fmla="*/ 7271787 w 9308514"/>
              <a:gd name="connsiteY34" fmla="*/ 7643879 h 8132787"/>
              <a:gd name="connsiteX35" fmla="*/ 7233894 w 9308514"/>
              <a:gd name="connsiteY35" fmla="*/ 7474642 h 8132787"/>
              <a:gd name="connsiteX36" fmla="*/ 6921280 w 9308514"/>
              <a:gd name="connsiteY36" fmla="*/ 7634477 h 8132787"/>
              <a:gd name="connsiteX37" fmla="*/ 7006539 w 9308514"/>
              <a:gd name="connsiteY37" fmla="*/ 7822519 h 8132787"/>
              <a:gd name="connsiteX38" fmla="*/ 6438150 w 9308514"/>
              <a:gd name="connsiteY38" fmla="*/ 8029364 h 8132787"/>
              <a:gd name="connsiteX39" fmla="*/ 5718190 w 9308514"/>
              <a:gd name="connsiteY39" fmla="*/ 8132787 h 8132787"/>
              <a:gd name="connsiteX40" fmla="*/ 4443670 w 9308514"/>
              <a:gd name="connsiteY40" fmla="*/ 7747024 h 8132787"/>
              <a:gd name="connsiteX41" fmla="*/ 3496609 w 9308514"/>
              <a:gd name="connsiteY41" fmla="*/ 7045007 h 8132787"/>
              <a:gd name="connsiteX42" fmla="*/ 3239242 w 9308514"/>
              <a:gd name="connsiteY42" fmla="*/ 6772923 h 8132787"/>
              <a:gd name="connsiteX43" fmla="*/ 2715906 w 9308514"/>
              <a:gd name="connsiteY43" fmla="*/ 6477047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656102 w 9308514"/>
              <a:gd name="connsiteY16" fmla="*/ 4613660 h 8132787"/>
              <a:gd name="connsiteX17" fmla="*/ 6987594 w 9308514"/>
              <a:gd name="connsiteY17" fmla="*/ 4569404 h 8132787"/>
              <a:gd name="connsiteX18" fmla="*/ 6892862 w 9308514"/>
              <a:gd name="connsiteY18" fmla="*/ 4842064 h 8132787"/>
              <a:gd name="connsiteX19" fmla="*/ 7129690 w 9308514"/>
              <a:gd name="connsiteY19" fmla="*/ 4879672 h 8132787"/>
              <a:gd name="connsiteX20" fmla="*/ 7072850 w 9308514"/>
              <a:gd name="connsiteY20" fmla="*/ 5359177 h 8132787"/>
              <a:gd name="connsiteX21" fmla="*/ 7698079 w 9308514"/>
              <a:gd name="connsiteY21" fmla="*/ 5453198 h 8132787"/>
              <a:gd name="connsiteX22" fmla="*/ 8228576 w 9308514"/>
              <a:gd name="connsiteY22" fmla="*/ 5584827 h 8132787"/>
              <a:gd name="connsiteX23" fmla="*/ 8408564 w 9308514"/>
              <a:gd name="connsiteY23" fmla="*/ 5415589 h 8132787"/>
              <a:gd name="connsiteX24" fmla="*/ 9308514 w 9308514"/>
              <a:gd name="connsiteY24" fmla="*/ 5725858 h 8132787"/>
              <a:gd name="connsiteX25" fmla="*/ 9128524 w 9308514"/>
              <a:gd name="connsiteY25" fmla="*/ 6064332 h 8132787"/>
              <a:gd name="connsiteX26" fmla="*/ 9014846 w 9308514"/>
              <a:gd name="connsiteY26" fmla="*/ 6139548 h 8132787"/>
              <a:gd name="connsiteX27" fmla="*/ 8863276 w 9308514"/>
              <a:gd name="connsiteY27" fmla="*/ 6308786 h 8132787"/>
              <a:gd name="connsiteX28" fmla="*/ 8626447 w 9308514"/>
              <a:gd name="connsiteY28" fmla="*/ 6440415 h 8132787"/>
              <a:gd name="connsiteX29" fmla="*/ 8256994 w 9308514"/>
              <a:gd name="connsiteY29" fmla="*/ 7154972 h 8132787"/>
              <a:gd name="connsiteX30" fmla="*/ 8039112 w 9308514"/>
              <a:gd name="connsiteY30" fmla="*/ 7427631 h 8132787"/>
              <a:gd name="connsiteX31" fmla="*/ 8048585 w 9308514"/>
              <a:gd name="connsiteY31" fmla="*/ 7559260 h 8132787"/>
              <a:gd name="connsiteX32" fmla="*/ 7612820 w 9308514"/>
              <a:gd name="connsiteY32" fmla="*/ 7587467 h 8132787"/>
              <a:gd name="connsiteX33" fmla="*/ 7271787 w 9308514"/>
              <a:gd name="connsiteY33" fmla="*/ 7643879 h 8132787"/>
              <a:gd name="connsiteX34" fmla="*/ 7233894 w 9308514"/>
              <a:gd name="connsiteY34" fmla="*/ 7474642 h 8132787"/>
              <a:gd name="connsiteX35" fmla="*/ 6921280 w 9308514"/>
              <a:gd name="connsiteY35" fmla="*/ 7634477 h 8132787"/>
              <a:gd name="connsiteX36" fmla="*/ 7006539 w 9308514"/>
              <a:gd name="connsiteY36" fmla="*/ 7822519 h 8132787"/>
              <a:gd name="connsiteX37" fmla="*/ 6438150 w 9308514"/>
              <a:gd name="connsiteY37" fmla="*/ 8029364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513936 w 9308514"/>
              <a:gd name="connsiteY15" fmla="*/ 4635218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987594 w 9308514"/>
              <a:gd name="connsiteY15" fmla="*/ 4569404 h 8132787"/>
              <a:gd name="connsiteX16" fmla="*/ 6892862 w 9308514"/>
              <a:gd name="connsiteY16" fmla="*/ 4842064 h 8132787"/>
              <a:gd name="connsiteX17" fmla="*/ 7129690 w 9308514"/>
              <a:gd name="connsiteY17" fmla="*/ 4879672 h 8132787"/>
              <a:gd name="connsiteX18" fmla="*/ 7072850 w 9308514"/>
              <a:gd name="connsiteY18" fmla="*/ 5359177 h 8132787"/>
              <a:gd name="connsiteX19" fmla="*/ 7698079 w 9308514"/>
              <a:gd name="connsiteY19" fmla="*/ 5453198 h 8132787"/>
              <a:gd name="connsiteX20" fmla="*/ 8228576 w 9308514"/>
              <a:gd name="connsiteY20" fmla="*/ 5584827 h 8132787"/>
              <a:gd name="connsiteX21" fmla="*/ 8408564 w 9308514"/>
              <a:gd name="connsiteY21" fmla="*/ 5415589 h 8132787"/>
              <a:gd name="connsiteX22" fmla="*/ 9308514 w 9308514"/>
              <a:gd name="connsiteY22" fmla="*/ 5725858 h 8132787"/>
              <a:gd name="connsiteX23" fmla="*/ 9128524 w 9308514"/>
              <a:gd name="connsiteY23" fmla="*/ 6064332 h 8132787"/>
              <a:gd name="connsiteX24" fmla="*/ 9014846 w 9308514"/>
              <a:gd name="connsiteY24" fmla="*/ 6139548 h 8132787"/>
              <a:gd name="connsiteX25" fmla="*/ 8863276 w 9308514"/>
              <a:gd name="connsiteY25" fmla="*/ 6308786 h 8132787"/>
              <a:gd name="connsiteX26" fmla="*/ 8626447 w 9308514"/>
              <a:gd name="connsiteY26" fmla="*/ 6440415 h 8132787"/>
              <a:gd name="connsiteX27" fmla="*/ 8256994 w 9308514"/>
              <a:gd name="connsiteY27" fmla="*/ 7154972 h 8132787"/>
              <a:gd name="connsiteX28" fmla="*/ 8039112 w 9308514"/>
              <a:gd name="connsiteY28" fmla="*/ 7427631 h 8132787"/>
              <a:gd name="connsiteX29" fmla="*/ 8048585 w 9308514"/>
              <a:gd name="connsiteY29" fmla="*/ 7559260 h 8132787"/>
              <a:gd name="connsiteX30" fmla="*/ 7612820 w 9308514"/>
              <a:gd name="connsiteY30" fmla="*/ 7587467 h 8132787"/>
              <a:gd name="connsiteX31" fmla="*/ 7271787 w 9308514"/>
              <a:gd name="connsiteY31" fmla="*/ 7643879 h 8132787"/>
              <a:gd name="connsiteX32" fmla="*/ 7233894 w 9308514"/>
              <a:gd name="connsiteY32" fmla="*/ 7474642 h 8132787"/>
              <a:gd name="connsiteX33" fmla="*/ 6921280 w 9308514"/>
              <a:gd name="connsiteY33" fmla="*/ 7634477 h 8132787"/>
              <a:gd name="connsiteX34" fmla="*/ 7006539 w 9308514"/>
              <a:gd name="connsiteY34" fmla="*/ 7822519 h 8132787"/>
              <a:gd name="connsiteX35" fmla="*/ 6438150 w 9308514"/>
              <a:gd name="connsiteY35" fmla="*/ 8029364 h 8132787"/>
              <a:gd name="connsiteX36" fmla="*/ 5718190 w 9308514"/>
              <a:gd name="connsiteY36" fmla="*/ 8132787 h 8132787"/>
              <a:gd name="connsiteX37" fmla="*/ 4443670 w 9308514"/>
              <a:gd name="connsiteY37" fmla="*/ 7747024 h 8132787"/>
              <a:gd name="connsiteX38" fmla="*/ 3496609 w 9308514"/>
              <a:gd name="connsiteY38" fmla="*/ 7045007 h 8132787"/>
              <a:gd name="connsiteX39" fmla="*/ 3239242 w 9308514"/>
              <a:gd name="connsiteY39" fmla="*/ 6772923 h 8132787"/>
              <a:gd name="connsiteX40" fmla="*/ 2715906 w 9308514"/>
              <a:gd name="connsiteY40" fmla="*/ 6477047 h 8132787"/>
              <a:gd name="connsiteX41" fmla="*/ 1717453 w 9308514"/>
              <a:gd name="connsiteY41" fmla="*/ 5872919 h 8132787"/>
              <a:gd name="connsiteX42" fmla="*/ 1459321 w 9308514"/>
              <a:gd name="connsiteY42" fmla="*/ 5640393 h 8132787"/>
              <a:gd name="connsiteX43" fmla="*/ 544201 w 9308514"/>
              <a:gd name="connsiteY43" fmla="*/ 5687147 h 8132787"/>
              <a:gd name="connsiteX44" fmla="*/ 264217 w 9308514"/>
              <a:gd name="connsiteY44" fmla="*/ 5222907 h 8132787"/>
              <a:gd name="connsiteX45" fmla="*/ 0 w 9308514"/>
              <a:gd name="connsiteY45" fmla="*/ 4190637 h 8132787"/>
              <a:gd name="connsiteX46" fmla="*/ 1935130 w 9308514"/>
              <a:gd name="connsiteY46"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271787 w 9308514"/>
              <a:gd name="connsiteY32" fmla="*/ 7643879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233894 w 9308514"/>
              <a:gd name="connsiteY33" fmla="*/ 7474642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8039112 w 9308514"/>
              <a:gd name="connsiteY29" fmla="*/ 7427631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48585 w 9308514"/>
              <a:gd name="connsiteY30" fmla="*/ 7559260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718190 w 9308514"/>
              <a:gd name="connsiteY37" fmla="*/ 8132787 h 8132787"/>
              <a:gd name="connsiteX38" fmla="*/ 4443670 w 9308514"/>
              <a:gd name="connsiteY38" fmla="*/ 7747024 h 8132787"/>
              <a:gd name="connsiteX39" fmla="*/ 3496609 w 9308514"/>
              <a:gd name="connsiteY39" fmla="*/ 7045007 h 8132787"/>
              <a:gd name="connsiteX40" fmla="*/ 3239242 w 9308514"/>
              <a:gd name="connsiteY40" fmla="*/ 6772923 h 8132787"/>
              <a:gd name="connsiteX41" fmla="*/ 2715906 w 9308514"/>
              <a:gd name="connsiteY41" fmla="*/ 6477047 h 8132787"/>
              <a:gd name="connsiteX42" fmla="*/ 1717453 w 9308514"/>
              <a:gd name="connsiteY42" fmla="*/ 5872919 h 8132787"/>
              <a:gd name="connsiteX43" fmla="*/ 1459321 w 9308514"/>
              <a:gd name="connsiteY43" fmla="*/ 5640393 h 8132787"/>
              <a:gd name="connsiteX44" fmla="*/ 544201 w 9308514"/>
              <a:gd name="connsiteY44" fmla="*/ 5687147 h 8132787"/>
              <a:gd name="connsiteX45" fmla="*/ 264217 w 9308514"/>
              <a:gd name="connsiteY45" fmla="*/ 5222907 h 8132787"/>
              <a:gd name="connsiteX46" fmla="*/ 0 w 9308514"/>
              <a:gd name="connsiteY46" fmla="*/ 4190637 h 8132787"/>
              <a:gd name="connsiteX47" fmla="*/ 1935130 w 9308514"/>
              <a:gd name="connsiteY47"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715906 w 9308514"/>
              <a:gd name="connsiteY42" fmla="*/ 6477047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1717453 w 9308514"/>
              <a:gd name="connsiteY43" fmla="*/ 5872919 h 8132787"/>
              <a:gd name="connsiteX44" fmla="*/ 1459321 w 9308514"/>
              <a:gd name="connsiteY44" fmla="*/ 5640393 h 8132787"/>
              <a:gd name="connsiteX45" fmla="*/ 544201 w 9308514"/>
              <a:gd name="connsiteY45" fmla="*/ 5687147 h 8132787"/>
              <a:gd name="connsiteX46" fmla="*/ 264217 w 9308514"/>
              <a:gd name="connsiteY46" fmla="*/ 5222907 h 8132787"/>
              <a:gd name="connsiteX47" fmla="*/ 0 w 9308514"/>
              <a:gd name="connsiteY47" fmla="*/ 4190637 h 8132787"/>
              <a:gd name="connsiteX48" fmla="*/ 1935130 w 9308514"/>
              <a:gd name="connsiteY48"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1717453 w 9308514"/>
              <a:gd name="connsiteY44" fmla="*/ 5872919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17453 w 9308514"/>
              <a:gd name="connsiteY45" fmla="*/ 5872919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764818 w 9308514"/>
              <a:gd name="connsiteY45" fmla="*/ 5857434 h 8132787"/>
              <a:gd name="connsiteX46" fmla="*/ 1459321 w 9308514"/>
              <a:gd name="connsiteY46" fmla="*/ 5640393 h 8132787"/>
              <a:gd name="connsiteX47" fmla="*/ 544201 w 9308514"/>
              <a:gd name="connsiteY47" fmla="*/ 5687147 h 8132787"/>
              <a:gd name="connsiteX48" fmla="*/ 264217 w 9308514"/>
              <a:gd name="connsiteY48" fmla="*/ 5222907 h 8132787"/>
              <a:gd name="connsiteX49" fmla="*/ 0 w 9308514"/>
              <a:gd name="connsiteY49" fmla="*/ 4190637 h 8132787"/>
              <a:gd name="connsiteX50" fmla="*/ 1935130 w 9308514"/>
              <a:gd name="connsiteY50" fmla="*/ 3679785 h 8132787"/>
              <a:gd name="connsiteX0" fmla="*/ 1935130 w 9308514"/>
              <a:gd name="connsiteY0" fmla="*/ 3679785 h 8132787"/>
              <a:gd name="connsiteX1" fmla="*/ 1576550 w 9308514"/>
              <a:gd name="connsiteY1" fmla="*/ 2635238 h 8132787"/>
              <a:gd name="connsiteX2" fmla="*/ 2304070 w 9308514"/>
              <a:gd name="connsiteY2" fmla="*/ 2476035 h 8132787"/>
              <a:gd name="connsiteX3" fmla="*/ 2582579 w 9308514"/>
              <a:gd name="connsiteY3" fmla="*/ 3500456 h 8132787"/>
              <a:gd name="connsiteX4" fmla="*/ 2732871 w 9308514"/>
              <a:gd name="connsiteY4" fmla="*/ 3462434 h 8132787"/>
              <a:gd name="connsiteX5" fmla="*/ 2448690 w 9308514"/>
              <a:gd name="connsiteY5" fmla="*/ 2436073 h 8132787"/>
              <a:gd name="connsiteX6" fmla="*/ 2577826 w 9308514"/>
              <a:gd name="connsiteY6" fmla="*/ 2419637 h 8132787"/>
              <a:gd name="connsiteX7" fmla="*/ 1991901 w 9308514"/>
              <a:gd name="connsiteY7" fmla="*/ 320189 h 8132787"/>
              <a:gd name="connsiteX8" fmla="*/ 3286714 w 9308514"/>
              <a:gd name="connsiteY8" fmla="*/ 0 h 8132787"/>
              <a:gd name="connsiteX9" fmla="*/ 3663700 w 9308514"/>
              <a:gd name="connsiteY9" fmla="*/ 1070770 h 8132787"/>
              <a:gd name="connsiteX10" fmla="*/ 3967422 w 9308514"/>
              <a:gd name="connsiteY10" fmla="*/ 1894002 h 8132787"/>
              <a:gd name="connsiteX11" fmla="*/ 4363161 w 9308514"/>
              <a:gd name="connsiteY11" fmla="*/ 2752763 h 8132787"/>
              <a:gd name="connsiteX12" fmla="*/ 5121798 w 9308514"/>
              <a:gd name="connsiteY12" fmla="*/ 3785515 h 8132787"/>
              <a:gd name="connsiteX13" fmla="*/ 5598450 w 9308514"/>
              <a:gd name="connsiteY13" fmla="*/ 4235915 h 8132787"/>
              <a:gd name="connsiteX14" fmla="*/ 6059225 w 9308514"/>
              <a:gd name="connsiteY14" fmla="*/ 4475383 h 8132787"/>
              <a:gd name="connsiteX15" fmla="*/ 6656032 w 9308514"/>
              <a:gd name="connsiteY15" fmla="*/ 4607013 h 8132787"/>
              <a:gd name="connsiteX16" fmla="*/ 6987594 w 9308514"/>
              <a:gd name="connsiteY16" fmla="*/ 4569404 h 8132787"/>
              <a:gd name="connsiteX17" fmla="*/ 6892862 w 9308514"/>
              <a:gd name="connsiteY17" fmla="*/ 4842064 h 8132787"/>
              <a:gd name="connsiteX18" fmla="*/ 7129690 w 9308514"/>
              <a:gd name="connsiteY18" fmla="*/ 4879672 h 8132787"/>
              <a:gd name="connsiteX19" fmla="*/ 7072850 w 9308514"/>
              <a:gd name="connsiteY19" fmla="*/ 5359177 h 8132787"/>
              <a:gd name="connsiteX20" fmla="*/ 7698079 w 9308514"/>
              <a:gd name="connsiteY20" fmla="*/ 5453198 h 8132787"/>
              <a:gd name="connsiteX21" fmla="*/ 8228576 w 9308514"/>
              <a:gd name="connsiteY21" fmla="*/ 5584827 h 8132787"/>
              <a:gd name="connsiteX22" fmla="*/ 8408564 w 9308514"/>
              <a:gd name="connsiteY22" fmla="*/ 5415589 h 8132787"/>
              <a:gd name="connsiteX23" fmla="*/ 9308514 w 9308514"/>
              <a:gd name="connsiteY23" fmla="*/ 5725858 h 8132787"/>
              <a:gd name="connsiteX24" fmla="*/ 9128524 w 9308514"/>
              <a:gd name="connsiteY24" fmla="*/ 6064332 h 8132787"/>
              <a:gd name="connsiteX25" fmla="*/ 9014846 w 9308514"/>
              <a:gd name="connsiteY25" fmla="*/ 6139548 h 8132787"/>
              <a:gd name="connsiteX26" fmla="*/ 8863276 w 9308514"/>
              <a:gd name="connsiteY26" fmla="*/ 6308786 h 8132787"/>
              <a:gd name="connsiteX27" fmla="*/ 8626447 w 9308514"/>
              <a:gd name="connsiteY27" fmla="*/ 6440415 h 8132787"/>
              <a:gd name="connsiteX28" fmla="*/ 8256994 w 9308514"/>
              <a:gd name="connsiteY28" fmla="*/ 7154972 h 8132787"/>
              <a:gd name="connsiteX29" fmla="*/ 7999641 w 9308514"/>
              <a:gd name="connsiteY29" fmla="*/ 7303750 h 8132787"/>
              <a:gd name="connsiteX30" fmla="*/ 8095951 w 9308514"/>
              <a:gd name="connsiteY30" fmla="*/ 7574745 h 8132787"/>
              <a:gd name="connsiteX31" fmla="*/ 7612820 w 9308514"/>
              <a:gd name="connsiteY31" fmla="*/ 7587467 h 8132787"/>
              <a:gd name="connsiteX32" fmla="*/ 7445461 w 9308514"/>
              <a:gd name="connsiteY32" fmla="*/ 7597424 h 8132787"/>
              <a:gd name="connsiteX33" fmla="*/ 7328626 w 9308514"/>
              <a:gd name="connsiteY33" fmla="*/ 7420444 h 8132787"/>
              <a:gd name="connsiteX34" fmla="*/ 6921280 w 9308514"/>
              <a:gd name="connsiteY34" fmla="*/ 7634477 h 8132787"/>
              <a:gd name="connsiteX35" fmla="*/ 7006539 w 9308514"/>
              <a:gd name="connsiteY35" fmla="*/ 7822519 h 8132787"/>
              <a:gd name="connsiteX36" fmla="*/ 6438150 w 9308514"/>
              <a:gd name="connsiteY36" fmla="*/ 8029364 h 8132787"/>
              <a:gd name="connsiteX37" fmla="*/ 5988174 w 9308514"/>
              <a:gd name="connsiteY37" fmla="*/ 8046070 h 8132787"/>
              <a:gd name="connsiteX38" fmla="*/ 5718190 w 9308514"/>
              <a:gd name="connsiteY38" fmla="*/ 8132787 h 8132787"/>
              <a:gd name="connsiteX39" fmla="*/ 4443670 w 9308514"/>
              <a:gd name="connsiteY39" fmla="*/ 7747024 h 8132787"/>
              <a:gd name="connsiteX40" fmla="*/ 3496609 w 9308514"/>
              <a:gd name="connsiteY40" fmla="*/ 7045007 h 8132787"/>
              <a:gd name="connsiteX41" fmla="*/ 3239242 w 9308514"/>
              <a:gd name="connsiteY41" fmla="*/ 6772923 h 8132787"/>
              <a:gd name="connsiteX42" fmla="*/ 2834320 w 9308514"/>
              <a:gd name="connsiteY42" fmla="*/ 6515761 h 8132787"/>
              <a:gd name="connsiteX43" fmla="*/ 2680467 w 9308514"/>
              <a:gd name="connsiteY43" fmla="*/ 6164628 h 8132787"/>
              <a:gd name="connsiteX44" fmla="*/ 2325223 w 9308514"/>
              <a:gd name="connsiteY44" fmla="*/ 6187856 h 8132787"/>
              <a:gd name="connsiteX45" fmla="*/ 1459321 w 9308514"/>
              <a:gd name="connsiteY45" fmla="*/ 5640393 h 8132787"/>
              <a:gd name="connsiteX46" fmla="*/ 544201 w 9308514"/>
              <a:gd name="connsiteY46" fmla="*/ 5687147 h 8132787"/>
              <a:gd name="connsiteX47" fmla="*/ 264217 w 9308514"/>
              <a:gd name="connsiteY47" fmla="*/ 5222907 h 8132787"/>
              <a:gd name="connsiteX48" fmla="*/ 0 w 9308514"/>
              <a:gd name="connsiteY48" fmla="*/ 4190637 h 8132787"/>
              <a:gd name="connsiteX49" fmla="*/ 1935130 w 9308514"/>
              <a:gd name="connsiteY49" fmla="*/ 3679785 h 8132787"/>
              <a:gd name="connsiteX0" fmla="*/ 2235113 w 9608497"/>
              <a:gd name="connsiteY0" fmla="*/ 3679785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2235113 w 9608497"/>
              <a:gd name="connsiteY49" fmla="*/ 3679785 h 8132787"/>
              <a:gd name="connsiteX0" fmla="*/ 1469368 w 9608497"/>
              <a:gd name="connsiteY0" fmla="*/ 2750678 h 8132787"/>
              <a:gd name="connsiteX1" fmla="*/ 1876533 w 9608497"/>
              <a:gd name="connsiteY1" fmla="*/ 2635238 h 8132787"/>
              <a:gd name="connsiteX2" fmla="*/ 2604053 w 9608497"/>
              <a:gd name="connsiteY2" fmla="*/ 2476035 h 8132787"/>
              <a:gd name="connsiteX3" fmla="*/ 2882562 w 9608497"/>
              <a:gd name="connsiteY3" fmla="*/ 3500456 h 8132787"/>
              <a:gd name="connsiteX4" fmla="*/ 3032854 w 9608497"/>
              <a:gd name="connsiteY4" fmla="*/ 3462434 h 8132787"/>
              <a:gd name="connsiteX5" fmla="*/ 2748673 w 9608497"/>
              <a:gd name="connsiteY5" fmla="*/ 2436073 h 8132787"/>
              <a:gd name="connsiteX6" fmla="*/ 2877809 w 9608497"/>
              <a:gd name="connsiteY6" fmla="*/ 241963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6533 w 9608497"/>
              <a:gd name="connsiteY2" fmla="*/ 2635238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608127 w 9608497"/>
              <a:gd name="connsiteY2" fmla="*/ 2704922 h 8132787"/>
              <a:gd name="connsiteX3" fmla="*/ 2604053 w 9608497"/>
              <a:gd name="connsiteY3" fmla="*/ 2476035 h 8132787"/>
              <a:gd name="connsiteX4" fmla="*/ 2882562 w 9608497"/>
              <a:gd name="connsiteY4" fmla="*/ 3500456 h 8132787"/>
              <a:gd name="connsiteX5" fmla="*/ 3032854 w 9608497"/>
              <a:gd name="connsiteY5" fmla="*/ 3462434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75249 w 9608497"/>
              <a:gd name="connsiteY2" fmla="*/ 3733463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8931 w 9608497"/>
              <a:gd name="connsiteY2" fmla="*/ 3795404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2604053 w 9608497"/>
              <a:gd name="connsiteY4" fmla="*/ 2476035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2882562 w 9608497"/>
              <a:gd name="connsiteY5" fmla="*/ 350045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3032854 w 9608497"/>
              <a:gd name="connsiteY6" fmla="*/ 3462434 h 8132787"/>
              <a:gd name="connsiteX7" fmla="*/ 2748673 w 9608497"/>
              <a:gd name="connsiteY7" fmla="*/ 2436073 h 8132787"/>
              <a:gd name="connsiteX8" fmla="*/ 2877809 w 9608497"/>
              <a:gd name="connsiteY8" fmla="*/ 2419637 h 8132787"/>
              <a:gd name="connsiteX9" fmla="*/ 2291884 w 9608497"/>
              <a:gd name="connsiteY9" fmla="*/ 320189 h 8132787"/>
              <a:gd name="connsiteX10" fmla="*/ 3586697 w 9608497"/>
              <a:gd name="connsiteY10" fmla="*/ 0 h 8132787"/>
              <a:gd name="connsiteX11" fmla="*/ 3963683 w 9608497"/>
              <a:gd name="connsiteY11" fmla="*/ 1070770 h 8132787"/>
              <a:gd name="connsiteX12" fmla="*/ 4267405 w 9608497"/>
              <a:gd name="connsiteY12" fmla="*/ 1894002 h 8132787"/>
              <a:gd name="connsiteX13" fmla="*/ 4663144 w 9608497"/>
              <a:gd name="connsiteY13" fmla="*/ 2752763 h 8132787"/>
              <a:gd name="connsiteX14" fmla="*/ 5421781 w 9608497"/>
              <a:gd name="connsiteY14" fmla="*/ 3785515 h 8132787"/>
              <a:gd name="connsiteX15" fmla="*/ 5898433 w 9608497"/>
              <a:gd name="connsiteY15" fmla="*/ 4235915 h 8132787"/>
              <a:gd name="connsiteX16" fmla="*/ 6359208 w 9608497"/>
              <a:gd name="connsiteY16" fmla="*/ 4475383 h 8132787"/>
              <a:gd name="connsiteX17" fmla="*/ 6956015 w 9608497"/>
              <a:gd name="connsiteY17" fmla="*/ 4607013 h 8132787"/>
              <a:gd name="connsiteX18" fmla="*/ 7287577 w 9608497"/>
              <a:gd name="connsiteY18" fmla="*/ 4569404 h 8132787"/>
              <a:gd name="connsiteX19" fmla="*/ 7192845 w 9608497"/>
              <a:gd name="connsiteY19" fmla="*/ 4842064 h 8132787"/>
              <a:gd name="connsiteX20" fmla="*/ 7429673 w 9608497"/>
              <a:gd name="connsiteY20" fmla="*/ 4879672 h 8132787"/>
              <a:gd name="connsiteX21" fmla="*/ 7372833 w 9608497"/>
              <a:gd name="connsiteY21" fmla="*/ 5359177 h 8132787"/>
              <a:gd name="connsiteX22" fmla="*/ 7998062 w 9608497"/>
              <a:gd name="connsiteY22" fmla="*/ 5453198 h 8132787"/>
              <a:gd name="connsiteX23" fmla="*/ 8528559 w 9608497"/>
              <a:gd name="connsiteY23" fmla="*/ 5584827 h 8132787"/>
              <a:gd name="connsiteX24" fmla="*/ 8708547 w 9608497"/>
              <a:gd name="connsiteY24" fmla="*/ 5415589 h 8132787"/>
              <a:gd name="connsiteX25" fmla="*/ 9608497 w 9608497"/>
              <a:gd name="connsiteY25" fmla="*/ 5725858 h 8132787"/>
              <a:gd name="connsiteX26" fmla="*/ 9428507 w 9608497"/>
              <a:gd name="connsiteY26" fmla="*/ 6064332 h 8132787"/>
              <a:gd name="connsiteX27" fmla="*/ 9314829 w 9608497"/>
              <a:gd name="connsiteY27" fmla="*/ 6139548 h 8132787"/>
              <a:gd name="connsiteX28" fmla="*/ 9163259 w 9608497"/>
              <a:gd name="connsiteY28" fmla="*/ 6308786 h 8132787"/>
              <a:gd name="connsiteX29" fmla="*/ 8926430 w 9608497"/>
              <a:gd name="connsiteY29" fmla="*/ 6440415 h 8132787"/>
              <a:gd name="connsiteX30" fmla="*/ 8556977 w 9608497"/>
              <a:gd name="connsiteY30" fmla="*/ 7154972 h 8132787"/>
              <a:gd name="connsiteX31" fmla="*/ 8299624 w 9608497"/>
              <a:gd name="connsiteY31" fmla="*/ 7303750 h 8132787"/>
              <a:gd name="connsiteX32" fmla="*/ 8395934 w 9608497"/>
              <a:gd name="connsiteY32" fmla="*/ 7574745 h 8132787"/>
              <a:gd name="connsiteX33" fmla="*/ 7912803 w 9608497"/>
              <a:gd name="connsiteY33" fmla="*/ 7587467 h 8132787"/>
              <a:gd name="connsiteX34" fmla="*/ 7745444 w 9608497"/>
              <a:gd name="connsiteY34" fmla="*/ 7597424 h 8132787"/>
              <a:gd name="connsiteX35" fmla="*/ 7628609 w 9608497"/>
              <a:gd name="connsiteY35" fmla="*/ 7420444 h 8132787"/>
              <a:gd name="connsiteX36" fmla="*/ 7221263 w 9608497"/>
              <a:gd name="connsiteY36" fmla="*/ 7634477 h 8132787"/>
              <a:gd name="connsiteX37" fmla="*/ 7306522 w 9608497"/>
              <a:gd name="connsiteY37" fmla="*/ 7822519 h 8132787"/>
              <a:gd name="connsiteX38" fmla="*/ 6738133 w 9608497"/>
              <a:gd name="connsiteY38" fmla="*/ 8029364 h 8132787"/>
              <a:gd name="connsiteX39" fmla="*/ 6288157 w 9608497"/>
              <a:gd name="connsiteY39" fmla="*/ 8046070 h 8132787"/>
              <a:gd name="connsiteX40" fmla="*/ 6018173 w 9608497"/>
              <a:gd name="connsiteY40" fmla="*/ 8132787 h 8132787"/>
              <a:gd name="connsiteX41" fmla="*/ 4743653 w 9608497"/>
              <a:gd name="connsiteY41" fmla="*/ 7747024 h 8132787"/>
              <a:gd name="connsiteX42" fmla="*/ 3796592 w 9608497"/>
              <a:gd name="connsiteY42" fmla="*/ 7045007 h 8132787"/>
              <a:gd name="connsiteX43" fmla="*/ 3539225 w 9608497"/>
              <a:gd name="connsiteY43" fmla="*/ 6772923 h 8132787"/>
              <a:gd name="connsiteX44" fmla="*/ 3134303 w 9608497"/>
              <a:gd name="connsiteY44" fmla="*/ 6515761 h 8132787"/>
              <a:gd name="connsiteX45" fmla="*/ 2980450 w 9608497"/>
              <a:gd name="connsiteY45" fmla="*/ 6164628 h 8132787"/>
              <a:gd name="connsiteX46" fmla="*/ 2625206 w 9608497"/>
              <a:gd name="connsiteY46" fmla="*/ 6187856 h 8132787"/>
              <a:gd name="connsiteX47" fmla="*/ 1759304 w 9608497"/>
              <a:gd name="connsiteY47" fmla="*/ 5640393 h 8132787"/>
              <a:gd name="connsiteX48" fmla="*/ 844184 w 9608497"/>
              <a:gd name="connsiteY48" fmla="*/ 5687147 h 8132787"/>
              <a:gd name="connsiteX49" fmla="*/ 564200 w 9608497"/>
              <a:gd name="connsiteY49" fmla="*/ 5222907 h 8132787"/>
              <a:gd name="connsiteX50" fmla="*/ 0 w 9608497"/>
              <a:gd name="connsiteY50" fmla="*/ 3160877 h 8132787"/>
              <a:gd name="connsiteX51" fmla="*/ 1469368 w 9608497"/>
              <a:gd name="connsiteY51"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748673 w 9608497"/>
              <a:gd name="connsiteY6" fmla="*/ 2436073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877809 w 9608497"/>
              <a:gd name="connsiteY7" fmla="*/ 2419637 h 8132787"/>
              <a:gd name="connsiteX8" fmla="*/ 2291884 w 9608497"/>
              <a:gd name="connsiteY8" fmla="*/ 320189 h 8132787"/>
              <a:gd name="connsiteX9" fmla="*/ 3586697 w 9608497"/>
              <a:gd name="connsiteY9" fmla="*/ 0 h 8132787"/>
              <a:gd name="connsiteX10" fmla="*/ 3963683 w 9608497"/>
              <a:gd name="connsiteY10" fmla="*/ 1070770 h 8132787"/>
              <a:gd name="connsiteX11" fmla="*/ 4267405 w 9608497"/>
              <a:gd name="connsiteY11" fmla="*/ 1894002 h 8132787"/>
              <a:gd name="connsiteX12" fmla="*/ 4663144 w 9608497"/>
              <a:gd name="connsiteY12" fmla="*/ 2752763 h 8132787"/>
              <a:gd name="connsiteX13" fmla="*/ 5421781 w 9608497"/>
              <a:gd name="connsiteY13" fmla="*/ 3785515 h 8132787"/>
              <a:gd name="connsiteX14" fmla="*/ 5898433 w 9608497"/>
              <a:gd name="connsiteY14" fmla="*/ 4235915 h 8132787"/>
              <a:gd name="connsiteX15" fmla="*/ 6359208 w 9608497"/>
              <a:gd name="connsiteY15" fmla="*/ 4475383 h 8132787"/>
              <a:gd name="connsiteX16" fmla="*/ 6956015 w 9608497"/>
              <a:gd name="connsiteY16" fmla="*/ 4607013 h 8132787"/>
              <a:gd name="connsiteX17" fmla="*/ 7287577 w 9608497"/>
              <a:gd name="connsiteY17" fmla="*/ 4569404 h 8132787"/>
              <a:gd name="connsiteX18" fmla="*/ 7192845 w 9608497"/>
              <a:gd name="connsiteY18" fmla="*/ 4842064 h 8132787"/>
              <a:gd name="connsiteX19" fmla="*/ 7429673 w 9608497"/>
              <a:gd name="connsiteY19" fmla="*/ 4879672 h 8132787"/>
              <a:gd name="connsiteX20" fmla="*/ 7372833 w 9608497"/>
              <a:gd name="connsiteY20" fmla="*/ 5359177 h 8132787"/>
              <a:gd name="connsiteX21" fmla="*/ 7998062 w 9608497"/>
              <a:gd name="connsiteY21" fmla="*/ 5453198 h 8132787"/>
              <a:gd name="connsiteX22" fmla="*/ 8528559 w 9608497"/>
              <a:gd name="connsiteY22" fmla="*/ 5584827 h 8132787"/>
              <a:gd name="connsiteX23" fmla="*/ 8708547 w 9608497"/>
              <a:gd name="connsiteY23" fmla="*/ 5415589 h 8132787"/>
              <a:gd name="connsiteX24" fmla="*/ 9608497 w 9608497"/>
              <a:gd name="connsiteY24" fmla="*/ 5725858 h 8132787"/>
              <a:gd name="connsiteX25" fmla="*/ 9428507 w 9608497"/>
              <a:gd name="connsiteY25" fmla="*/ 6064332 h 8132787"/>
              <a:gd name="connsiteX26" fmla="*/ 9314829 w 9608497"/>
              <a:gd name="connsiteY26" fmla="*/ 6139548 h 8132787"/>
              <a:gd name="connsiteX27" fmla="*/ 9163259 w 9608497"/>
              <a:gd name="connsiteY27" fmla="*/ 6308786 h 8132787"/>
              <a:gd name="connsiteX28" fmla="*/ 8926430 w 9608497"/>
              <a:gd name="connsiteY28" fmla="*/ 6440415 h 8132787"/>
              <a:gd name="connsiteX29" fmla="*/ 8556977 w 9608497"/>
              <a:gd name="connsiteY29" fmla="*/ 7154972 h 8132787"/>
              <a:gd name="connsiteX30" fmla="*/ 8299624 w 9608497"/>
              <a:gd name="connsiteY30" fmla="*/ 7303750 h 8132787"/>
              <a:gd name="connsiteX31" fmla="*/ 8395934 w 9608497"/>
              <a:gd name="connsiteY31" fmla="*/ 7574745 h 8132787"/>
              <a:gd name="connsiteX32" fmla="*/ 7912803 w 9608497"/>
              <a:gd name="connsiteY32" fmla="*/ 7587467 h 8132787"/>
              <a:gd name="connsiteX33" fmla="*/ 7745444 w 9608497"/>
              <a:gd name="connsiteY33" fmla="*/ 7597424 h 8132787"/>
              <a:gd name="connsiteX34" fmla="*/ 7628609 w 9608497"/>
              <a:gd name="connsiteY34" fmla="*/ 7420444 h 8132787"/>
              <a:gd name="connsiteX35" fmla="*/ 7221263 w 9608497"/>
              <a:gd name="connsiteY35" fmla="*/ 7634477 h 8132787"/>
              <a:gd name="connsiteX36" fmla="*/ 7306522 w 9608497"/>
              <a:gd name="connsiteY36" fmla="*/ 7822519 h 8132787"/>
              <a:gd name="connsiteX37" fmla="*/ 6738133 w 9608497"/>
              <a:gd name="connsiteY37" fmla="*/ 8029364 h 8132787"/>
              <a:gd name="connsiteX38" fmla="*/ 6288157 w 9608497"/>
              <a:gd name="connsiteY38" fmla="*/ 8046070 h 8132787"/>
              <a:gd name="connsiteX39" fmla="*/ 6018173 w 9608497"/>
              <a:gd name="connsiteY39" fmla="*/ 8132787 h 8132787"/>
              <a:gd name="connsiteX40" fmla="*/ 4743653 w 9608497"/>
              <a:gd name="connsiteY40" fmla="*/ 7747024 h 8132787"/>
              <a:gd name="connsiteX41" fmla="*/ 3796592 w 9608497"/>
              <a:gd name="connsiteY41" fmla="*/ 7045007 h 8132787"/>
              <a:gd name="connsiteX42" fmla="*/ 3539225 w 9608497"/>
              <a:gd name="connsiteY42" fmla="*/ 6772923 h 8132787"/>
              <a:gd name="connsiteX43" fmla="*/ 3134303 w 9608497"/>
              <a:gd name="connsiteY43" fmla="*/ 6515761 h 8132787"/>
              <a:gd name="connsiteX44" fmla="*/ 2980450 w 9608497"/>
              <a:gd name="connsiteY44" fmla="*/ 6164628 h 8132787"/>
              <a:gd name="connsiteX45" fmla="*/ 2625206 w 9608497"/>
              <a:gd name="connsiteY45" fmla="*/ 6187856 h 8132787"/>
              <a:gd name="connsiteX46" fmla="*/ 1759304 w 9608497"/>
              <a:gd name="connsiteY46" fmla="*/ 5640393 h 8132787"/>
              <a:gd name="connsiteX47" fmla="*/ 844184 w 9608497"/>
              <a:gd name="connsiteY47" fmla="*/ 5687147 h 8132787"/>
              <a:gd name="connsiteX48" fmla="*/ 564200 w 9608497"/>
              <a:gd name="connsiteY48" fmla="*/ 5222907 h 8132787"/>
              <a:gd name="connsiteX49" fmla="*/ 0 w 9608497"/>
              <a:gd name="connsiteY49" fmla="*/ 3160877 h 8132787"/>
              <a:gd name="connsiteX50" fmla="*/ 1469368 w 9608497"/>
              <a:gd name="connsiteY50"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448690 w 9608497"/>
              <a:gd name="connsiteY6" fmla="*/ 1274689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590788 w 9608497"/>
              <a:gd name="connsiteY6" fmla="*/ 1321145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2750678 h 8132787"/>
              <a:gd name="connsiteX1" fmla="*/ 1748940 w 9608497"/>
              <a:gd name="connsiteY1" fmla="*/ 3787662 h 8132787"/>
              <a:gd name="connsiteX2" fmla="*/ 1891037 w 9608497"/>
              <a:gd name="connsiteY2" fmla="*/ 3748949 h 8132787"/>
              <a:gd name="connsiteX3" fmla="*/ 1608127 w 9608497"/>
              <a:gd name="connsiteY3" fmla="*/ 2704922 h 8132787"/>
              <a:gd name="connsiteX4" fmla="*/ 1917249 w 9608497"/>
              <a:gd name="connsiteY4" fmla="*/ 2607659 h 8132787"/>
              <a:gd name="connsiteX5" fmla="*/ 1611581 w 9608497"/>
              <a:gd name="connsiteY5" fmla="*/ 1657726 h 8132787"/>
              <a:gd name="connsiteX6" fmla="*/ 2606577 w 9608497"/>
              <a:gd name="connsiteY6" fmla="*/ 1390827 h 8132787"/>
              <a:gd name="connsiteX7" fmla="*/ 2291884 w 9608497"/>
              <a:gd name="connsiteY7" fmla="*/ 320189 h 8132787"/>
              <a:gd name="connsiteX8" fmla="*/ 3586697 w 9608497"/>
              <a:gd name="connsiteY8" fmla="*/ 0 h 8132787"/>
              <a:gd name="connsiteX9" fmla="*/ 3963683 w 9608497"/>
              <a:gd name="connsiteY9" fmla="*/ 1070770 h 8132787"/>
              <a:gd name="connsiteX10" fmla="*/ 4267405 w 9608497"/>
              <a:gd name="connsiteY10" fmla="*/ 1894002 h 8132787"/>
              <a:gd name="connsiteX11" fmla="*/ 4663144 w 9608497"/>
              <a:gd name="connsiteY11" fmla="*/ 2752763 h 8132787"/>
              <a:gd name="connsiteX12" fmla="*/ 5421781 w 9608497"/>
              <a:gd name="connsiteY12" fmla="*/ 3785515 h 8132787"/>
              <a:gd name="connsiteX13" fmla="*/ 5898433 w 9608497"/>
              <a:gd name="connsiteY13" fmla="*/ 4235915 h 8132787"/>
              <a:gd name="connsiteX14" fmla="*/ 6359208 w 9608497"/>
              <a:gd name="connsiteY14" fmla="*/ 4475383 h 8132787"/>
              <a:gd name="connsiteX15" fmla="*/ 6956015 w 9608497"/>
              <a:gd name="connsiteY15" fmla="*/ 4607013 h 8132787"/>
              <a:gd name="connsiteX16" fmla="*/ 7287577 w 9608497"/>
              <a:gd name="connsiteY16" fmla="*/ 4569404 h 8132787"/>
              <a:gd name="connsiteX17" fmla="*/ 7192845 w 9608497"/>
              <a:gd name="connsiteY17" fmla="*/ 4842064 h 8132787"/>
              <a:gd name="connsiteX18" fmla="*/ 7429673 w 9608497"/>
              <a:gd name="connsiteY18" fmla="*/ 4879672 h 8132787"/>
              <a:gd name="connsiteX19" fmla="*/ 7372833 w 9608497"/>
              <a:gd name="connsiteY19" fmla="*/ 5359177 h 8132787"/>
              <a:gd name="connsiteX20" fmla="*/ 7998062 w 9608497"/>
              <a:gd name="connsiteY20" fmla="*/ 5453198 h 8132787"/>
              <a:gd name="connsiteX21" fmla="*/ 8528559 w 9608497"/>
              <a:gd name="connsiteY21" fmla="*/ 5584827 h 8132787"/>
              <a:gd name="connsiteX22" fmla="*/ 8708547 w 9608497"/>
              <a:gd name="connsiteY22" fmla="*/ 5415589 h 8132787"/>
              <a:gd name="connsiteX23" fmla="*/ 9608497 w 9608497"/>
              <a:gd name="connsiteY23" fmla="*/ 5725858 h 8132787"/>
              <a:gd name="connsiteX24" fmla="*/ 9428507 w 9608497"/>
              <a:gd name="connsiteY24" fmla="*/ 6064332 h 8132787"/>
              <a:gd name="connsiteX25" fmla="*/ 9314829 w 9608497"/>
              <a:gd name="connsiteY25" fmla="*/ 6139548 h 8132787"/>
              <a:gd name="connsiteX26" fmla="*/ 9163259 w 9608497"/>
              <a:gd name="connsiteY26" fmla="*/ 6308786 h 8132787"/>
              <a:gd name="connsiteX27" fmla="*/ 8926430 w 9608497"/>
              <a:gd name="connsiteY27" fmla="*/ 6440415 h 8132787"/>
              <a:gd name="connsiteX28" fmla="*/ 8556977 w 9608497"/>
              <a:gd name="connsiteY28" fmla="*/ 7154972 h 8132787"/>
              <a:gd name="connsiteX29" fmla="*/ 8299624 w 9608497"/>
              <a:gd name="connsiteY29" fmla="*/ 7303750 h 8132787"/>
              <a:gd name="connsiteX30" fmla="*/ 8395934 w 9608497"/>
              <a:gd name="connsiteY30" fmla="*/ 7574745 h 8132787"/>
              <a:gd name="connsiteX31" fmla="*/ 7912803 w 9608497"/>
              <a:gd name="connsiteY31" fmla="*/ 7587467 h 8132787"/>
              <a:gd name="connsiteX32" fmla="*/ 7745444 w 9608497"/>
              <a:gd name="connsiteY32" fmla="*/ 7597424 h 8132787"/>
              <a:gd name="connsiteX33" fmla="*/ 7628609 w 9608497"/>
              <a:gd name="connsiteY33" fmla="*/ 7420444 h 8132787"/>
              <a:gd name="connsiteX34" fmla="*/ 7221263 w 9608497"/>
              <a:gd name="connsiteY34" fmla="*/ 7634477 h 8132787"/>
              <a:gd name="connsiteX35" fmla="*/ 7306522 w 9608497"/>
              <a:gd name="connsiteY35" fmla="*/ 7822519 h 8132787"/>
              <a:gd name="connsiteX36" fmla="*/ 6738133 w 9608497"/>
              <a:gd name="connsiteY36" fmla="*/ 8029364 h 8132787"/>
              <a:gd name="connsiteX37" fmla="*/ 6288157 w 9608497"/>
              <a:gd name="connsiteY37" fmla="*/ 8046070 h 8132787"/>
              <a:gd name="connsiteX38" fmla="*/ 6018173 w 9608497"/>
              <a:gd name="connsiteY38" fmla="*/ 8132787 h 8132787"/>
              <a:gd name="connsiteX39" fmla="*/ 4743653 w 9608497"/>
              <a:gd name="connsiteY39" fmla="*/ 7747024 h 8132787"/>
              <a:gd name="connsiteX40" fmla="*/ 3796592 w 9608497"/>
              <a:gd name="connsiteY40" fmla="*/ 7045007 h 8132787"/>
              <a:gd name="connsiteX41" fmla="*/ 3539225 w 9608497"/>
              <a:gd name="connsiteY41" fmla="*/ 6772923 h 8132787"/>
              <a:gd name="connsiteX42" fmla="*/ 3134303 w 9608497"/>
              <a:gd name="connsiteY42" fmla="*/ 6515761 h 8132787"/>
              <a:gd name="connsiteX43" fmla="*/ 2980450 w 9608497"/>
              <a:gd name="connsiteY43" fmla="*/ 6164628 h 8132787"/>
              <a:gd name="connsiteX44" fmla="*/ 2625206 w 9608497"/>
              <a:gd name="connsiteY44" fmla="*/ 6187856 h 8132787"/>
              <a:gd name="connsiteX45" fmla="*/ 1759304 w 9608497"/>
              <a:gd name="connsiteY45" fmla="*/ 5640393 h 8132787"/>
              <a:gd name="connsiteX46" fmla="*/ 844184 w 9608497"/>
              <a:gd name="connsiteY46" fmla="*/ 5687147 h 8132787"/>
              <a:gd name="connsiteX47" fmla="*/ 564200 w 9608497"/>
              <a:gd name="connsiteY47" fmla="*/ 5222907 h 8132787"/>
              <a:gd name="connsiteX48" fmla="*/ 0 w 9608497"/>
              <a:gd name="connsiteY48" fmla="*/ 3160877 h 8132787"/>
              <a:gd name="connsiteX49" fmla="*/ 1469368 w 9608497"/>
              <a:gd name="connsiteY49" fmla="*/ 2750678 h 8132787"/>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606577 w 9608497"/>
              <a:gd name="connsiteY6" fmla="*/ 204620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611581 w 9608497"/>
              <a:gd name="connsiteY5" fmla="*/ 2313099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406051 h 8788160"/>
              <a:gd name="connsiteX1" fmla="*/ 1748940 w 9608497"/>
              <a:gd name="connsiteY1" fmla="*/ 4443035 h 8788160"/>
              <a:gd name="connsiteX2" fmla="*/ 1891037 w 9608497"/>
              <a:gd name="connsiteY2" fmla="*/ 4404322 h 8788160"/>
              <a:gd name="connsiteX3" fmla="*/ 1608127 w 9608497"/>
              <a:gd name="connsiteY3" fmla="*/ 3360295 h 8788160"/>
              <a:gd name="connsiteX4" fmla="*/ 1917249 w 9608497"/>
              <a:gd name="connsiteY4" fmla="*/ 3263032 h 8788160"/>
              <a:gd name="connsiteX5" fmla="*/ 1595793 w 9608497"/>
              <a:gd name="connsiteY5" fmla="*/ 2258900 h 8788160"/>
              <a:gd name="connsiteX6" fmla="*/ 2582895 w 9608497"/>
              <a:gd name="connsiteY6" fmla="*/ 2015230 h 8788160"/>
              <a:gd name="connsiteX7" fmla="*/ 2007689 w 9608497"/>
              <a:gd name="connsiteY7" fmla="*/ 0 h 8788160"/>
              <a:gd name="connsiteX8" fmla="*/ 3586697 w 9608497"/>
              <a:gd name="connsiteY8" fmla="*/ 655373 h 8788160"/>
              <a:gd name="connsiteX9" fmla="*/ 3963683 w 9608497"/>
              <a:gd name="connsiteY9" fmla="*/ 1726143 h 8788160"/>
              <a:gd name="connsiteX10" fmla="*/ 4267405 w 9608497"/>
              <a:gd name="connsiteY10" fmla="*/ 2549375 h 8788160"/>
              <a:gd name="connsiteX11" fmla="*/ 4663144 w 9608497"/>
              <a:gd name="connsiteY11" fmla="*/ 3408136 h 8788160"/>
              <a:gd name="connsiteX12" fmla="*/ 5421781 w 9608497"/>
              <a:gd name="connsiteY12" fmla="*/ 4440888 h 8788160"/>
              <a:gd name="connsiteX13" fmla="*/ 5898433 w 9608497"/>
              <a:gd name="connsiteY13" fmla="*/ 4891288 h 8788160"/>
              <a:gd name="connsiteX14" fmla="*/ 6359208 w 9608497"/>
              <a:gd name="connsiteY14" fmla="*/ 5130756 h 8788160"/>
              <a:gd name="connsiteX15" fmla="*/ 6956015 w 9608497"/>
              <a:gd name="connsiteY15" fmla="*/ 5262386 h 8788160"/>
              <a:gd name="connsiteX16" fmla="*/ 7287577 w 9608497"/>
              <a:gd name="connsiteY16" fmla="*/ 5224777 h 8788160"/>
              <a:gd name="connsiteX17" fmla="*/ 7192845 w 9608497"/>
              <a:gd name="connsiteY17" fmla="*/ 5497437 h 8788160"/>
              <a:gd name="connsiteX18" fmla="*/ 7429673 w 9608497"/>
              <a:gd name="connsiteY18" fmla="*/ 5535045 h 8788160"/>
              <a:gd name="connsiteX19" fmla="*/ 7372833 w 9608497"/>
              <a:gd name="connsiteY19" fmla="*/ 6014550 h 8788160"/>
              <a:gd name="connsiteX20" fmla="*/ 7998062 w 9608497"/>
              <a:gd name="connsiteY20" fmla="*/ 6108571 h 8788160"/>
              <a:gd name="connsiteX21" fmla="*/ 8528559 w 9608497"/>
              <a:gd name="connsiteY21" fmla="*/ 6240200 h 8788160"/>
              <a:gd name="connsiteX22" fmla="*/ 8708547 w 9608497"/>
              <a:gd name="connsiteY22" fmla="*/ 6070962 h 8788160"/>
              <a:gd name="connsiteX23" fmla="*/ 9608497 w 9608497"/>
              <a:gd name="connsiteY23" fmla="*/ 6381231 h 8788160"/>
              <a:gd name="connsiteX24" fmla="*/ 9428507 w 9608497"/>
              <a:gd name="connsiteY24" fmla="*/ 6719705 h 8788160"/>
              <a:gd name="connsiteX25" fmla="*/ 9314829 w 9608497"/>
              <a:gd name="connsiteY25" fmla="*/ 6794921 h 8788160"/>
              <a:gd name="connsiteX26" fmla="*/ 9163259 w 9608497"/>
              <a:gd name="connsiteY26" fmla="*/ 6964159 h 8788160"/>
              <a:gd name="connsiteX27" fmla="*/ 8926430 w 9608497"/>
              <a:gd name="connsiteY27" fmla="*/ 7095788 h 8788160"/>
              <a:gd name="connsiteX28" fmla="*/ 8556977 w 9608497"/>
              <a:gd name="connsiteY28" fmla="*/ 7810345 h 8788160"/>
              <a:gd name="connsiteX29" fmla="*/ 8299624 w 9608497"/>
              <a:gd name="connsiteY29" fmla="*/ 7959123 h 8788160"/>
              <a:gd name="connsiteX30" fmla="*/ 8395934 w 9608497"/>
              <a:gd name="connsiteY30" fmla="*/ 8230118 h 8788160"/>
              <a:gd name="connsiteX31" fmla="*/ 7912803 w 9608497"/>
              <a:gd name="connsiteY31" fmla="*/ 8242840 h 8788160"/>
              <a:gd name="connsiteX32" fmla="*/ 7745444 w 9608497"/>
              <a:gd name="connsiteY32" fmla="*/ 8252797 h 8788160"/>
              <a:gd name="connsiteX33" fmla="*/ 7628609 w 9608497"/>
              <a:gd name="connsiteY33" fmla="*/ 8075817 h 8788160"/>
              <a:gd name="connsiteX34" fmla="*/ 7221263 w 9608497"/>
              <a:gd name="connsiteY34" fmla="*/ 8289850 h 8788160"/>
              <a:gd name="connsiteX35" fmla="*/ 7306522 w 9608497"/>
              <a:gd name="connsiteY35" fmla="*/ 8477892 h 8788160"/>
              <a:gd name="connsiteX36" fmla="*/ 6738133 w 9608497"/>
              <a:gd name="connsiteY36" fmla="*/ 8684737 h 8788160"/>
              <a:gd name="connsiteX37" fmla="*/ 6288157 w 9608497"/>
              <a:gd name="connsiteY37" fmla="*/ 8701443 h 8788160"/>
              <a:gd name="connsiteX38" fmla="*/ 6018173 w 9608497"/>
              <a:gd name="connsiteY38" fmla="*/ 8788160 h 8788160"/>
              <a:gd name="connsiteX39" fmla="*/ 4743653 w 9608497"/>
              <a:gd name="connsiteY39" fmla="*/ 8402397 h 8788160"/>
              <a:gd name="connsiteX40" fmla="*/ 3796592 w 9608497"/>
              <a:gd name="connsiteY40" fmla="*/ 7700380 h 8788160"/>
              <a:gd name="connsiteX41" fmla="*/ 3539225 w 9608497"/>
              <a:gd name="connsiteY41" fmla="*/ 7428296 h 8788160"/>
              <a:gd name="connsiteX42" fmla="*/ 3134303 w 9608497"/>
              <a:gd name="connsiteY42" fmla="*/ 7171134 h 8788160"/>
              <a:gd name="connsiteX43" fmla="*/ 2980450 w 9608497"/>
              <a:gd name="connsiteY43" fmla="*/ 6820001 h 8788160"/>
              <a:gd name="connsiteX44" fmla="*/ 2625206 w 9608497"/>
              <a:gd name="connsiteY44" fmla="*/ 6843229 h 8788160"/>
              <a:gd name="connsiteX45" fmla="*/ 1759304 w 9608497"/>
              <a:gd name="connsiteY45" fmla="*/ 6295766 h 8788160"/>
              <a:gd name="connsiteX46" fmla="*/ 844184 w 9608497"/>
              <a:gd name="connsiteY46" fmla="*/ 6342520 h 8788160"/>
              <a:gd name="connsiteX47" fmla="*/ 564200 w 9608497"/>
              <a:gd name="connsiteY47" fmla="*/ 5878280 h 8788160"/>
              <a:gd name="connsiteX48" fmla="*/ 0 w 9608497"/>
              <a:gd name="connsiteY48" fmla="*/ 3816250 h 8788160"/>
              <a:gd name="connsiteX49" fmla="*/ 1469368 w 9608497"/>
              <a:gd name="connsiteY49" fmla="*/ 3406051 h 8788160"/>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389872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3963683 w 9608497"/>
              <a:gd name="connsiteY9" fmla="*/ 2116015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4267405 w 9608497"/>
              <a:gd name="connsiteY10" fmla="*/ 2939247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2 w 9608497"/>
              <a:gd name="connsiteY9" fmla="*/ 2023104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55773 w 9608497"/>
              <a:gd name="connsiteY9" fmla="*/ 2085045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3998999 w 9608497"/>
              <a:gd name="connsiteY10" fmla="*/ 2141763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63144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192845 w 9608497"/>
              <a:gd name="connsiteY17" fmla="*/ 5887309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287577 w 9608497"/>
              <a:gd name="connsiteY16" fmla="*/ 5614649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08547 w 9608497"/>
              <a:gd name="connsiteY22" fmla="*/ 6460834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36892 w 9608497"/>
              <a:gd name="connsiteY10" fmla="*/ 2188774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7 w 9608497"/>
              <a:gd name="connsiteY9" fmla="*/ 2113251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3795923 h 9178032"/>
              <a:gd name="connsiteX1" fmla="*/ 1748940 w 9608497"/>
              <a:gd name="connsiteY1" fmla="*/ 4832907 h 9178032"/>
              <a:gd name="connsiteX2" fmla="*/ 1891037 w 9608497"/>
              <a:gd name="connsiteY2" fmla="*/ 4794194 h 9178032"/>
              <a:gd name="connsiteX3" fmla="*/ 1608127 w 9608497"/>
              <a:gd name="connsiteY3" fmla="*/ 3750167 h 9178032"/>
              <a:gd name="connsiteX4" fmla="*/ 1917249 w 9608497"/>
              <a:gd name="connsiteY4" fmla="*/ 3652904 h 9178032"/>
              <a:gd name="connsiteX5" fmla="*/ 1595793 w 9608497"/>
              <a:gd name="connsiteY5" fmla="*/ 2648772 h 9178032"/>
              <a:gd name="connsiteX6" fmla="*/ 2582895 w 9608497"/>
              <a:gd name="connsiteY6" fmla="*/ 2405102 h 9178032"/>
              <a:gd name="connsiteX7" fmla="*/ 2007689 w 9608497"/>
              <a:gd name="connsiteY7" fmla="*/ 428585 h 9178032"/>
              <a:gd name="connsiteX8" fmla="*/ 3657746 w 9608497"/>
              <a:gd name="connsiteY8" fmla="*/ 0 h 9178032"/>
              <a:gd name="connsiteX9" fmla="*/ 4265248 w 9608497"/>
              <a:gd name="connsiteY9" fmla="*/ 2085045 h 9178032"/>
              <a:gd name="connsiteX10" fmla="*/ 4008473 w 9608497"/>
              <a:gd name="connsiteY10" fmla="*/ 2132361 h 9178032"/>
              <a:gd name="connsiteX11" fmla="*/ 4691563 w 9608497"/>
              <a:gd name="connsiteY11" fmla="*/ 3798008 h 9178032"/>
              <a:gd name="connsiteX12" fmla="*/ 5421781 w 9608497"/>
              <a:gd name="connsiteY12" fmla="*/ 4830760 h 9178032"/>
              <a:gd name="connsiteX13" fmla="*/ 5898433 w 9608497"/>
              <a:gd name="connsiteY13" fmla="*/ 5281160 h 9178032"/>
              <a:gd name="connsiteX14" fmla="*/ 6359208 w 9608497"/>
              <a:gd name="connsiteY14" fmla="*/ 5520628 h 9178032"/>
              <a:gd name="connsiteX15" fmla="*/ 6956015 w 9608497"/>
              <a:gd name="connsiteY15" fmla="*/ 5652258 h 9178032"/>
              <a:gd name="connsiteX16" fmla="*/ 7382309 w 9608497"/>
              <a:gd name="connsiteY16" fmla="*/ 5586443 h 9178032"/>
              <a:gd name="connsiteX17" fmla="*/ 7259157 w 9608497"/>
              <a:gd name="connsiteY17" fmla="*/ 5868505 h 9178032"/>
              <a:gd name="connsiteX18" fmla="*/ 7429673 w 9608497"/>
              <a:gd name="connsiteY18" fmla="*/ 5924917 h 9178032"/>
              <a:gd name="connsiteX19" fmla="*/ 7372833 w 9608497"/>
              <a:gd name="connsiteY19" fmla="*/ 6404422 h 9178032"/>
              <a:gd name="connsiteX20" fmla="*/ 7998062 w 9608497"/>
              <a:gd name="connsiteY20" fmla="*/ 6498443 h 9178032"/>
              <a:gd name="connsiteX21" fmla="*/ 8528559 w 9608497"/>
              <a:gd name="connsiteY21" fmla="*/ 6630072 h 9178032"/>
              <a:gd name="connsiteX22" fmla="*/ 8784332 w 9608497"/>
              <a:gd name="connsiteY22" fmla="*/ 6423226 h 9178032"/>
              <a:gd name="connsiteX23" fmla="*/ 9608497 w 9608497"/>
              <a:gd name="connsiteY23" fmla="*/ 6771103 h 9178032"/>
              <a:gd name="connsiteX24" fmla="*/ 9428507 w 9608497"/>
              <a:gd name="connsiteY24" fmla="*/ 7109577 h 9178032"/>
              <a:gd name="connsiteX25" fmla="*/ 9314829 w 9608497"/>
              <a:gd name="connsiteY25" fmla="*/ 7184793 h 9178032"/>
              <a:gd name="connsiteX26" fmla="*/ 9163259 w 9608497"/>
              <a:gd name="connsiteY26" fmla="*/ 7354031 h 9178032"/>
              <a:gd name="connsiteX27" fmla="*/ 8926430 w 9608497"/>
              <a:gd name="connsiteY27" fmla="*/ 7485660 h 9178032"/>
              <a:gd name="connsiteX28" fmla="*/ 8556977 w 9608497"/>
              <a:gd name="connsiteY28" fmla="*/ 8200217 h 9178032"/>
              <a:gd name="connsiteX29" fmla="*/ 8299624 w 9608497"/>
              <a:gd name="connsiteY29" fmla="*/ 8348995 h 9178032"/>
              <a:gd name="connsiteX30" fmla="*/ 8395934 w 9608497"/>
              <a:gd name="connsiteY30" fmla="*/ 8619990 h 9178032"/>
              <a:gd name="connsiteX31" fmla="*/ 7912803 w 9608497"/>
              <a:gd name="connsiteY31" fmla="*/ 8632712 h 9178032"/>
              <a:gd name="connsiteX32" fmla="*/ 7745444 w 9608497"/>
              <a:gd name="connsiteY32" fmla="*/ 8642669 h 9178032"/>
              <a:gd name="connsiteX33" fmla="*/ 7628609 w 9608497"/>
              <a:gd name="connsiteY33" fmla="*/ 8465689 h 9178032"/>
              <a:gd name="connsiteX34" fmla="*/ 7221263 w 9608497"/>
              <a:gd name="connsiteY34" fmla="*/ 8679722 h 9178032"/>
              <a:gd name="connsiteX35" fmla="*/ 7306522 w 9608497"/>
              <a:gd name="connsiteY35" fmla="*/ 8867764 h 9178032"/>
              <a:gd name="connsiteX36" fmla="*/ 6738133 w 9608497"/>
              <a:gd name="connsiteY36" fmla="*/ 9074609 h 9178032"/>
              <a:gd name="connsiteX37" fmla="*/ 6288157 w 9608497"/>
              <a:gd name="connsiteY37" fmla="*/ 9091315 h 9178032"/>
              <a:gd name="connsiteX38" fmla="*/ 6018173 w 9608497"/>
              <a:gd name="connsiteY38" fmla="*/ 9178032 h 9178032"/>
              <a:gd name="connsiteX39" fmla="*/ 4743653 w 9608497"/>
              <a:gd name="connsiteY39" fmla="*/ 8792269 h 9178032"/>
              <a:gd name="connsiteX40" fmla="*/ 3796592 w 9608497"/>
              <a:gd name="connsiteY40" fmla="*/ 8090252 h 9178032"/>
              <a:gd name="connsiteX41" fmla="*/ 3539225 w 9608497"/>
              <a:gd name="connsiteY41" fmla="*/ 7818168 h 9178032"/>
              <a:gd name="connsiteX42" fmla="*/ 3134303 w 9608497"/>
              <a:gd name="connsiteY42" fmla="*/ 7561006 h 9178032"/>
              <a:gd name="connsiteX43" fmla="*/ 2980450 w 9608497"/>
              <a:gd name="connsiteY43" fmla="*/ 7209873 h 9178032"/>
              <a:gd name="connsiteX44" fmla="*/ 2625206 w 9608497"/>
              <a:gd name="connsiteY44" fmla="*/ 7233101 h 9178032"/>
              <a:gd name="connsiteX45" fmla="*/ 1759304 w 9608497"/>
              <a:gd name="connsiteY45" fmla="*/ 6685638 h 9178032"/>
              <a:gd name="connsiteX46" fmla="*/ 844184 w 9608497"/>
              <a:gd name="connsiteY46" fmla="*/ 6732392 h 9178032"/>
              <a:gd name="connsiteX47" fmla="*/ 564200 w 9608497"/>
              <a:gd name="connsiteY47" fmla="*/ 6268152 h 9178032"/>
              <a:gd name="connsiteX48" fmla="*/ 0 w 9608497"/>
              <a:gd name="connsiteY48" fmla="*/ 4206122 h 9178032"/>
              <a:gd name="connsiteX49" fmla="*/ 1469368 w 9608497"/>
              <a:gd name="connsiteY49" fmla="*/ 3795923 h 9178032"/>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4265248 w 9608497"/>
              <a:gd name="connsiteY9" fmla="*/ 2451727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965040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34399 h 9516508"/>
              <a:gd name="connsiteX1" fmla="*/ 1748940 w 9608497"/>
              <a:gd name="connsiteY1" fmla="*/ 5171383 h 9516508"/>
              <a:gd name="connsiteX2" fmla="*/ 1891037 w 9608497"/>
              <a:gd name="connsiteY2" fmla="*/ 5132670 h 9516508"/>
              <a:gd name="connsiteX3" fmla="*/ 1608127 w 9608497"/>
              <a:gd name="connsiteY3" fmla="*/ 4088643 h 9516508"/>
              <a:gd name="connsiteX4" fmla="*/ 1917249 w 9608497"/>
              <a:gd name="connsiteY4" fmla="*/ 3991380 h 9516508"/>
              <a:gd name="connsiteX5" fmla="*/ 1595793 w 9608497"/>
              <a:gd name="connsiteY5" fmla="*/ 2987248 h 9516508"/>
              <a:gd name="connsiteX6" fmla="*/ 2582895 w 9608497"/>
              <a:gd name="connsiteY6" fmla="*/ 2743578 h 9516508"/>
              <a:gd name="connsiteX7" fmla="*/ 2007689 w 9608497"/>
              <a:gd name="connsiteY7" fmla="*/ 767061 h 9516508"/>
              <a:gd name="connsiteX8" fmla="*/ 4870309 w 9608497"/>
              <a:gd name="connsiteY8" fmla="*/ 0 h 9516508"/>
              <a:gd name="connsiteX9" fmla="*/ 5951469 w 9608497"/>
              <a:gd name="connsiteY9" fmla="*/ 749945 h 9516508"/>
              <a:gd name="connsiteX10" fmla="*/ 4008473 w 9608497"/>
              <a:gd name="connsiteY10" fmla="*/ 2470837 h 9516508"/>
              <a:gd name="connsiteX11" fmla="*/ 4691563 w 9608497"/>
              <a:gd name="connsiteY11" fmla="*/ 4136484 h 9516508"/>
              <a:gd name="connsiteX12" fmla="*/ 5421781 w 9608497"/>
              <a:gd name="connsiteY12" fmla="*/ 5169236 h 9516508"/>
              <a:gd name="connsiteX13" fmla="*/ 5898433 w 9608497"/>
              <a:gd name="connsiteY13" fmla="*/ 5619636 h 9516508"/>
              <a:gd name="connsiteX14" fmla="*/ 6359208 w 9608497"/>
              <a:gd name="connsiteY14" fmla="*/ 5859104 h 9516508"/>
              <a:gd name="connsiteX15" fmla="*/ 6956015 w 9608497"/>
              <a:gd name="connsiteY15" fmla="*/ 5990734 h 9516508"/>
              <a:gd name="connsiteX16" fmla="*/ 7382309 w 9608497"/>
              <a:gd name="connsiteY16" fmla="*/ 5924919 h 9516508"/>
              <a:gd name="connsiteX17" fmla="*/ 7259157 w 9608497"/>
              <a:gd name="connsiteY17" fmla="*/ 6206981 h 9516508"/>
              <a:gd name="connsiteX18" fmla="*/ 7429673 w 9608497"/>
              <a:gd name="connsiteY18" fmla="*/ 6263393 h 9516508"/>
              <a:gd name="connsiteX19" fmla="*/ 7372833 w 9608497"/>
              <a:gd name="connsiteY19" fmla="*/ 6742898 h 9516508"/>
              <a:gd name="connsiteX20" fmla="*/ 7998062 w 9608497"/>
              <a:gd name="connsiteY20" fmla="*/ 6836919 h 9516508"/>
              <a:gd name="connsiteX21" fmla="*/ 8528559 w 9608497"/>
              <a:gd name="connsiteY21" fmla="*/ 6968548 h 9516508"/>
              <a:gd name="connsiteX22" fmla="*/ 8784332 w 9608497"/>
              <a:gd name="connsiteY22" fmla="*/ 6761702 h 9516508"/>
              <a:gd name="connsiteX23" fmla="*/ 9608497 w 9608497"/>
              <a:gd name="connsiteY23" fmla="*/ 7109579 h 9516508"/>
              <a:gd name="connsiteX24" fmla="*/ 9428507 w 9608497"/>
              <a:gd name="connsiteY24" fmla="*/ 7448053 h 9516508"/>
              <a:gd name="connsiteX25" fmla="*/ 9314829 w 9608497"/>
              <a:gd name="connsiteY25" fmla="*/ 7523269 h 9516508"/>
              <a:gd name="connsiteX26" fmla="*/ 9163259 w 9608497"/>
              <a:gd name="connsiteY26" fmla="*/ 7692507 h 9516508"/>
              <a:gd name="connsiteX27" fmla="*/ 8926430 w 9608497"/>
              <a:gd name="connsiteY27" fmla="*/ 7824136 h 9516508"/>
              <a:gd name="connsiteX28" fmla="*/ 8556977 w 9608497"/>
              <a:gd name="connsiteY28" fmla="*/ 8538693 h 9516508"/>
              <a:gd name="connsiteX29" fmla="*/ 8299624 w 9608497"/>
              <a:gd name="connsiteY29" fmla="*/ 8687471 h 9516508"/>
              <a:gd name="connsiteX30" fmla="*/ 8395934 w 9608497"/>
              <a:gd name="connsiteY30" fmla="*/ 8958466 h 9516508"/>
              <a:gd name="connsiteX31" fmla="*/ 7912803 w 9608497"/>
              <a:gd name="connsiteY31" fmla="*/ 8971188 h 9516508"/>
              <a:gd name="connsiteX32" fmla="*/ 7745444 w 9608497"/>
              <a:gd name="connsiteY32" fmla="*/ 8981145 h 9516508"/>
              <a:gd name="connsiteX33" fmla="*/ 7628609 w 9608497"/>
              <a:gd name="connsiteY33" fmla="*/ 8804165 h 9516508"/>
              <a:gd name="connsiteX34" fmla="*/ 7221263 w 9608497"/>
              <a:gd name="connsiteY34" fmla="*/ 9018198 h 9516508"/>
              <a:gd name="connsiteX35" fmla="*/ 7306522 w 9608497"/>
              <a:gd name="connsiteY35" fmla="*/ 9206240 h 9516508"/>
              <a:gd name="connsiteX36" fmla="*/ 6738133 w 9608497"/>
              <a:gd name="connsiteY36" fmla="*/ 9413085 h 9516508"/>
              <a:gd name="connsiteX37" fmla="*/ 6288157 w 9608497"/>
              <a:gd name="connsiteY37" fmla="*/ 9429791 h 9516508"/>
              <a:gd name="connsiteX38" fmla="*/ 6018173 w 9608497"/>
              <a:gd name="connsiteY38" fmla="*/ 9516508 h 9516508"/>
              <a:gd name="connsiteX39" fmla="*/ 4743653 w 9608497"/>
              <a:gd name="connsiteY39" fmla="*/ 9130745 h 9516508"/>
              <a:gd name="connsiteX40" fmla="*/ 3796592 w 9608497"/>
              <a:gd name="connsiteY40" fmla="*/ 8428728 h 9516508"/>
              <a:gd name="connsiteX41" fmla="*/ 3539225 w 9608497"/>
              <a:gd name="connsiteY41" fmla="*/ 8156644 h 9516508"/>
              <a:gd name="connsiteX42" fmla="*/ 3134303 w 9608497"/>
              <a:gd name="connsiteY42" fmla="*/ 7899482 h 9516508"/>
              <a:gd name="connsiteX43" fmla="*/ 2980450 w 9608497"/>
              <a:gd name="connsiteY43" fmla="*/ 7548349 h 9516508"/>
              <a:gd name="connsiteX44" fmla="*/ 2625206 w 9608497"/>
              <a:gd name="connsiteY44" fmla="*/ 7571577 h 9516508"/>
              <a:gd name="connsiteX45" fmla="*/ 1759304 w 9608497"/>
              <a:gd name="connsiteY45" fmla="*/ 7024114 h 9516508"/>
              <a:gd name="connsiteX46" fmla="*/ 844184 w 9608497"/>
              <a:gd name="connsiteY46" fmla="*/ 7070868 h 9516508"/>
              <a:gd name="connsiteX47" fmla="*/ 564200 w 9608497"/>
              <a:gd name="connsiteY47" fmla="*/ 6606628 h 9516508"/>
              <a:gd name="connsiteX48" fmla="*/ 0 w 9608497"/>
              <a:gd name="connsiteY48" fmla="*/ 4544598 h 9516508"/>
              <a:gd name="connsiteX49" fmla="*/ 1469368 w 9608497"/>
              <a:gd name="connsiteY49" fmla="*/ 4134399 h 9516508"/>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4008473 w 9608497"/>
              <a:gd name="connsiteY10" fmla="*/ 2499043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490438 w 9608497"/>
              <a:gd name="connsiteY10" fmla="*/ 2527249 h 9544714"/>
              <a:gd name="connsiteX11" fmla="*/ 4691563 w 9608497"/>
              <a:gd name="connsiteY11" fmla="*/ 4164690 h 9544714"/>
              <a:gd name="connsiteX12" fmla="*/ 5421781 w 9608497"/>
              <a:gd name="connsiteY12" fmla="*/ 5197442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4691563 w 9608497"/>
              <a:gd name="connsiteY12" fmla="*/ 4164690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421781 w 9608497"/>
              <a:gd name="connsiteY13" fmla="*/ 5197442 h 9544714"/>
              <a:gd name="connsiteX14" fmla="*/ 5898433 w 9608497"/>
              <a:gd name="connsiteY14" fmla="*/ 5647842 h 9544714"/>
              <a:gd name="connsiteX15" fmla="*/ 6359208 w 9608497"/>
              <a:gd name="connsiteY15" fmla="*/ 5887310 h 9544714"/>
              <a:gd name="connsiteX16" fmla="*/ 6956015 w 9608497"/>
              <a:gd name="connsiteY16" fmla="*/ 6018940 h 9544714"/>
              <a:gd name="connsiteX17" fmla="*/ 7382309 w 9608497"/>
              <a:gd name="connsiteY17" fmla="*/ 5953125 h 9544714"/>
              <a:gd name="connsiteX18" fmla="*/ 7259157 w 9608497"/>
              <a:gd name="connsiteY18" fmla="*/ 6235187 h 9544714"/>
              <a:gd name="connsiteX19" fmla="*/ 7429673 w 9608497"/>
              <a:gd name="connsiteY19" fmla="*/ 6291599 h 9544714"/>
              <a:gd name="connsiteX20" fmla="*/ 7372833 w 9608497"/>
              <a:gd name="connsiteY20" fmla="*/ 6771104 h 9544714"/>
              <a:gd name="connsiteX21" fmla="*/ 7998062 w 9608497"/>
              <a:gd name="connsiteY21" fmla="*/ 6865125 h 9544714"/>
              <a:gd name="connsiteX22" fmla="*/ 8528559 w 9608497"/>
              <a:gd name="connsiteY22" fmla="*/ 6996754 h 9544714"/>
              <a:gd name="connsiteX23" fmla="*/ 8784332 w 9608497"/>
              <a:gd name="connsiteY23" fmla="*/ 6789908 h 9544714"/>
              <a:gd name="connsiteX24" fmla="*/ 9608497 w 9608497"/>
              <a:gd name="connsiteY24" fmla="*/ 7137785 h 9544714"/>
              <a:gd name="connsiteX25" fmla="*/ 9428507 w 9608497"/>
              <a:gd name="connsiteY25" fmla="*/ 7476259 h 9544714"/>
              <a:gd name="connsiteX26" fmla="*/ 9314829 w 9608497"/>
              <a:gd name="connsiteY26" fmla="*/ 7551475 h 9544714"/>
              <a:gd name="connsiteX27" fmla="*/ 9163259 w 9608497"/>
              <a:gd name="connsiteY27" fmla="*/ 7720713 h 9544714"/>
              <a:gd name="connsiteX28" fmla="*/ 8926430 w 9608497"/>
              <a:gd name="connsiteY28" fmla="*/ 7852342 h 9544714"/>
              <a:gd name="connsiteX29" fmla="*/ 8556977 w 9608497"/>
              <a:gd name="connsiteY29" fmla="*/ 8566899 h 9544714"/>
              <a:gd name="connsiteX30" fmla="*/ 8299624 w 9608497"/>
              <a:gd name="connsiteY30" fmla="*/ 8715677 h 9544714"/>
              <a:gd name="connsiteX31" fmla="*/ 8395934 w 9608497"/>
              <a:gd name="connsiteY31" fmla="*/ 8986672 h 9544714"/>
              <a:gd name="connsiteX32" fmla="*/ 7912803 w 9608497"/>
              <a:gd name="connsiteY32" fmla="*/ 8999394 h 9544714"/>
              <a:gd name="connsiteX33" fmla="*/ 7745444 w 9608497"/>
              <a:gd name="connsiteY33" fmla="*/ 9009351 h 9544714"/>
              <a:gd name="connsiteX34" fmla="*/ 7628609 w 9608497"/>
              <a:gd name="connsiteY34" fmla="*/ 8832371 h 9544714"/>
              <a:gd name="connsiteX35" fmla="*/ 7221263 w 9608497"/>
              <a:gd name="connsiteY35" fmla="*/ 9046404 h 9544714"/>
              <a:gd name="connsiteX36" fmla="*/ 7306522 w 9608497"/>
              <a:gd name="connsiteY36" fmla="*/ 9234446 h 9544714"/>
              <a:gd name="connsiteX37" fmla="*/ 6738133 w 9608497"/>
              <a:gd name="connsiteY37" fmla="*/ 9441291 h 9544714"/>
              <a:gd name="connsiteX38" fmla="*/ 6288157 w 9608497"/>
              <a:gd name="connsiteY38" fmla="*/ 9457997 h 9544714"/>
              <a:gd name="connsiteX39" fmla="*/ 6018173 w 9608497"/>
              <a:gd name="connsiteY39" fmla="*/ 9544714 h 9544714"/>
              <a:gd name="connsiteX40" fmla="*/ 4743653 w 9608497"/>
              <a:gd name="connsiteY40" fmla="*/ 9158951 h 9544714"/>
              <a:gd name="connsiteX41" fmla="*/ 3796592 w 9608497"/>
              <a:gd name="connsiteY41" fmla="*/ 8456934 h 9544714"/>
              <a:gd name="connsiteX42" fmla="*/ 3539225 w 9608497"/>
              <a:gd name="connsiteY42" fmla="*/ 8184850 h 9544714"/>
              <a:gd name="connsiteX43" fmla="*/ 3134303 w 9608497"/>
              <a:gd name="connsiteY43" fmla="*/ 7927688 h 9544714"/>
              <a:gd name="connsiteX44" fmla="*/ 2980450 w 9608497"/>
              <a:gd name="connsiteY44" fmla="*/ 7576555 h 9544714"/>
              <a:gd name="connsiteX45" fmla="*/ 2625206 w 9608497"/>
              <a:gd name="connsiteY45" fmla="*/ 7599783 h 9544714"/>
              <a:gd name="connsiteX46" fmla="*/ 1759304 w 9608497"/>
              <a:gd name="connsiteY46" fmla="*/ 7052320 h 9544714"/>
              <a:gd name="connsiteX47" fmla="*/ 844184 w 9608497"/>
              <a:gd name="connsiteY47" fmla="*/ 7099074 h 9544714"/>
              <a:gd name="connsiteX48" fmla="*/ 564200 w 9608497"/>
              <a:gd name="connsiteY48" fmla="*/ 6634834 h 9544714"/>
              <a:gd name="connsiteX49" fmla="*/ 0 w 9608497"/>
              <a:gd name="connsiteY49" fmla="*/ 4572804 h 9544714"/>
              <a:gd name="connsiteX50" fmla="*/ 1469368 w 9608497"/>
              <a:gd name="connsiteY50"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5898433 w 9608497"/>
              <a:gd name="connsiteY13" fmla="*/ 5647842 h 9544714"/>
              <a:gd name="connsiteX14" fmla="*/ 6359208 w 9608497"/>
              <a:gd name="connsiteY14" fmla="*/ 5887310 h 9544714"/>
              <a:gd name="connsiteX15" fmla="*/ 6956015 w 9608497"/>
              <a:gd name="connsiteY15" fmla="*/ 6018940 h 9544714"/>
              <a:gd name="connsiteX16" fmla="*/ 7382309 w 9608497"/>
              <a:gd name="connsiteY16" fmla="*/ 5953125 h 9544714"/>
              <a:gd name="connsiteX17" fmla="*/ 7259157 w 9608497"/>
              <a:gd name="connsiteY17" fmla="*/ 6235187 h 9544714"/>
              <a:gd name="connsiteX18" fmla="*/ 7429673 w 9608497"/>
              <a:gd name="connsiteY18" fmla="*/ 6291599 h 9544714"/>
              <a:gd name="connsiteX19" fmla="*/ 7372833 w 9608497"/>
              <a:gd name="connsiteY19" fmla="*/ 6771104 h 9544714"/>
              <a:gd name="connsiteX20" fmla="*/ 7998062 w 9608497"/>
              <a:gd name="connsiteY20" fmla="*/ 6865125 h 9544714"/>
              <a:gd name="connsiteX21" fmla="*/ 8528559 w 9608497"/>
              <a:gd name="connsiteY21" fmla="*/ 6996754 h 9544714"/>
              <a:gd name="connsiteX22" fmla="*/ 8784332 w 9608497"/>
              <a:gd name="connsiteY22" fmla="*/ 6789908 h 9544714"/>
              <a:gd name="connsiteX23" fmla="*/ 9608497 w 9608497"/>
              <a:gd name="connsiteY23" fmla="*/ 7137785 h 9544714"/>
              <a:gd name="connsiteX24" fmla="*/ 9428507 w 9608497"/>
              <a:gd name="connsiteY24" fmla="*/ 7476259 h 9544714"/>
              <a:gd name="connsiteX25" fmla="*/ 9314829 w 9608497"/>
              <a:gd name="connsiteY25" fmla="*/ 7551475 h 9544714"/>
              <a:gd name="connsiteX26" fmla="*/ 9163259 w 9608497"/>
              <a:gd name="connsiteY26" fmla="*/ 7720713 h 9544714"/>
              <a:gd name="connsiteX27" fmla="*/ 8926430 w 9608497"/>
              <a:gd name="connsiteY27" fmla="*/ 7852342 h 9544714"/>
              <a:gd name="connsiteX28" fmla="*/ 8556977 w 9608497"/>
              <a:gd name="connsiteY28" fmla="*/ 8566899 h 9544714"/>
              <a:gd name="connsiteX29" fmla="*/ 8299624 w 9608497"/>
              <a:gd name="connsiteY29" fmla="*/ 8715677 h 9544714"/>
              <a:gd name="connsiteX30" fmla="*/ 8395934 w 9608497"/>
              <a:gd name="connsiteY30" fmla="*/ 8986672 h 9544714"/>
              <a:gd name="connsiteX31" fmla="*/ 7912803 w 9608497"/>
              <a:gd name="connsiteY31" fmla="*/ 8999394 h 9544714"/>
              <a:gd name="connsiteX32" fmla="*/ 7745444 w 9608497"/>
              <a:gd name="connsiteY32" fmla="*/ 9009351 h 9544714"/>
              <a:gd name="connsiteX33" fmla="*/ 7628609 w 9608497"/>
              <a:gd name="connsiteY33" fmla="*/ 8832371 h 9544714"/>
              <a:gd name="connsiteX34" fmla="*/ 7221263 w 9608497"/>
              <a:gd name="connsiteY34" fmla="*/ 9046404 h 9544714"/>
              <a:gd name="connsiteX35" fmla="*/ 7306522 w 9608497"/>
              <a:gd name="connsiteY35" fmla="*/ 9234446 h 9544714"/>
              <a:gd name="connsiteX36" fmla="*/ 6738133 w 9608497"/>
              <a:gd name="connsiteY36" fmla="*/ 9441291 h 9544714"/>
              <a:gd name="connsiteX37" fmla="*/ 6288157 w 9608497"/>
              <a:gd name="connsiteY37" fmla="*/ 9457997 h 9544714"/>
              <a:gd name="connsiteX38" fmla="*/ 6018173 w 9608497"/>
              <a:gd name="connsiteY38" fmla="*/ 9544714 h 9544714"/>
              <a:gd name="connsiteX39" fmla="*/ 4743653 w 9608497"/>
              <a:gd name="connsiteY39" fmla="*/ 9158951 h 9544714"/>
              <a:gd name="connsiteX40" fmla="*/ 3796592 w 9608497"/>
              <a:gd name="connsiteY40" fmla="*/ 8456934 h 9544714"/>
              <a:gd name="connsiteX41" fmla="*/ 3539225 w 9608497"/>
              <a:gd name="connsiteY41" fmla="*/ 8184850 h 9544714"/>
              <a:gd name="connsiteX42" fmla="*/ 3134303 w 9608497"/>
              <a:gd name="connsiteY42" fmla="*/ 7927688 h 9544714"/>
              <a:gd name="connsiteX43" fmla="*/ 2980450 w 9608497"/>
              <a:gd name="connsiteY43" fmla="*/ 7576555 h 9544714"/>
              <a:gd name="connsiteX44" fmla="*/ 2625206 w 9608497"/>
              <a:gd name="connsiteY44" fmla="*/ 7599783 h 9544714"/>
              <a:gd name="connsiteX45" fmla="*/ 1759304 w 9608497"/>
              <a:gd name="connsiteY45" fmla="*/ 7052320 h 9544714"/>
              <a:gd name="connsiteX46" fmla="*/ 844184 w 9608497"/>
              <a:gd name="connsiteY46" fmla="*/ 7099074 h 9544714"/>
              <a:gd name="connsiteX47" fmla="*/ 564200 w 9608497"/>
              <a:gd name="connsiteY47" fmla="*/ 6634834 h 9544714"/>
              <a:gd name="connsiteX48" fmla="*/ 0 w 9608497"/>
              <a:gd name="connsiteY48" fmla="*/ 4572804 h 9544714"/>
              <a:gd name="connsiteX49" fmla="*/ 1469368 w 9608497"/>
              <a:gd name="connsiteY49"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359208 w 9608497"/>
              <a:gd name="connsiteY13" fmla="*/ 5887310 h 9544714"/>
              <a:gd name="connsiteX14" fmla="*/ 6956015 w 9608497"/>
              <a:gd name="connsiteY14" fmla="*/ 6018940 h 9544714"/>
              <a:gd name="connsiteX15" fmla="*/ 7382309 w 9608497"/>
              <a:gd name="connsiteY15" fmla="*/ 5953125 h 9544714"/>
              <a:gd name="connsiteX16" fmla="*/ 7259157 w 9608497"/>
              <a:gd name="connsiteY16" fmla="*/ 6235187 h 9544714"/>
              <a:gd name="connsiteX17" fmla="*/ 7429673 w 9608497"/>
              <a:gd name="connsiteY17" fmla="*/ 6291599 h 9544714"/>
              <a:gd name="connsiteX18" fmla="*/ 7372833 w 9608497"/>
              <a:gd name="connsiteY18" fmla="*/ 6771104 h 9544714"/>
              <a:gd name="connsiteX19" fmla="*/ 7998062 w 9608497"/>
              <a:gd name="connsiteY19" fmla="*/ 6865125 h 9544714"/>
              <a:gd name="connsiteX20" fmla="*/ 8528559 w 9608497"/>
              <a:gd name="connsiteY20" fmla="*/ 6996754 h 9544714"/>
              <a:gd name="connsiteX21" fmla="*/ 8784332 w 9608497"/>
              <a:gd name="connsiteY21" fmla="*/ 6789908 h 9544714"/>
              <a:gd name="connsiteX22" fmla="*/ 9608497 w 9608497"/>
              <a:gd name="connsiteY22" fmla="*/ 7137785 h 9544714"/>
              <a:gd name="connsiteX23" fmla="*/ 9428507 w 9608497"/>
              <a:gd name="connsiteY23" fmla="*/ 7476259 h 9544714"/>
              <a:gd name="connsiteX24" fmla="*/ 9314829 w 9608497"/>
              <a:gd name="connsiteY24" fmla="*/ 7551475 h 9544714"/>
              <a:gd name="connsiteX25" fmla="*/ 9163259 w 9608497"/>
              <a:gd name="connsiteY25" fmla="*/ 7720713 h 9544714"/>
              <a:gd name="connsiteX26" fmla="*/ 8926430 w 9608497"/>
              <a:gd name="connsiteY26" fmla="*/ 7852342 h 9544714"/>
              <a:gd name="connsiteX27" fmla="*/ 8556977 w 9608497"/>
              <a:gd name="connsiteY27" fmla="*/ 8566899 h 9544714"/>
              <a:gd name="connsiteX28" fmla="*/ 8299624 w 9608497"/>
              <a:gd name="connsiteY28" fmla="*/ 8715677 h 9544714"/>
              <a:gd name="connsiteX29" fmla="*/ 8395934 w 9608497"/>
              <a:gd name="connsiteY29" fmla="*/ 8986672 h 9544714"/>
              <a:gd name="connsiteX30" fmla="*/ 7912803 w 9608497"/>
              <a:gd name="connsiteY30" fmla="*/ 8999394 h 9544714"/>
              <a:gd name="connsiteX31" fmla="*/ 7745444 w 9608497"/>
              <a:gd name="connsiteY31" fmla="*/ 9009351 h 9544714"/>
              <a:gd name="connsiteX32" fmla="*/ 7628609 w 9608497"/>
              <a:gd name="connsiteY32" fmla="*/ 8832371 h 9544714"/>
              <a:gd name="connsiteX33" fmla="*/ 7221263 w 9608497"/>
              <a:gd name="connsiteY33" fmla="*/ 9046404 h 9544714"/>
              <a:gd name="connsiteX34" fmla="*/ 7306522 w 9608497"/>
              <a:gd name="connsiteY34" fmla="*/ 9234446 h 9544714"/>
              <a:gd name="connsiteX35" fmla="*/ 6738133 w 9608497"/>
              <a:gd name="connsiteY35" fmla="*/ 9441291 h 9544714"/>
              <a:gd name="connsiteX36" fmla="*/ 6288157 w 9608497"/>
              <a:gd name="connsiteY36" fmla="*/ 9457997 h 9544714"/>
              <a:gd name="connsiteX37" fmla="*/ 6018173 w 9608497"/>
              <a:gd name="connsiteY37" fmla="*/ 9544714 h 9544714"/>
              <a:gd name="connsiteX38" fmla="*/ 4743653 w 9608497"/>
              <a:gd name="connsiteY38" fmla="*/ 9158951 h 9544714"/>
              <a:gd name="connsiteX39" fmla="*/ 3796592 w 9608497"/>
              <a:gd name="connsiteY39" fmla="*/ 8456934 h 9544714"/>
              <a:gd name="connsiteX40" fmla="*/ 3539225 w 9608497"/>
              <a:gd name="connsiteY40" fmla="*/ 8184850 h 9544714"/>
              <a:gd name="connsiteX41" fmla="*/ 3134303 w 9608497"/>
              <a:gd name="connsiteY41" fmla="*/ 7927688 h 9544714"/>
              <a:gd name="connsiteX42" fmla="*/ 2980450 w 9608497"/>
              <a:gd name="connsiteY42" fmla="*/ 7576555 h 9544714"/>
              <a:gd name="connsiteX43" fmla="*/ 2625206 w 9608497"/>
              <a:gd name="connsiteY43" fmla="*/ 7599783 h 9544714"/>
              <a:gd name="connsiteX44" fmla="*/ 1759304 w 9608497"/>
              <a:gd name="connsiteY44" fmla="*/ 7052320 h 9544714"/>
              <a:gd name="connsiteX45" fmla="*/ 844184 w 9608497"/>
              <a:gd name="connsiteY45" fmla="*/ 7099074 h 9544714"/>
              <a:gd name="connsiteX46" fmla="*/ 564200 w 9608497"/>
              <a:gd name="connsiteY46" fmla="*/ 6634834 h 9544714"/>
              <a:gd name="connsiteX47" fmla="*/ 0 w 9608497"/>
              <a:gd name="connsiteY47" fmla="*/ 4572804 h 9544714"/>
              <a:gd name="connsiteX48" fmla="*/ 1469368 w 9608497"/>
              <a:gd name="connsiteY48"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6956015 w 9608497"/>
              <a:gd name="connsiteY13" fmla="*/ 6018940 h 9544714"/>
              <a:gd name="connsiteX14" fmla="*/ 7382309 w 9608497"/>
              <a:gd name="connsiteY14" fmla="*/ 5953125 h 9544714"/>
              <a:gd name="connsiteX15" fmla="*/ 7259157 w 9608497"/>
              <a:gd name="connsiteY15" fmla="*/ 6235187 h 9544714"/>
              <a:gd name="connsiteX16" fmla="*/ 7429673 w 9608497"/>
              <a:gd name="connsiteY16" fmla="*/ 6291599 h 9544714"/>
              <a:gd name="connsiteX17" fmla="*/ 7372833 w 9608497"/>
              <a:gd name="connsiteY17" fmla="*/ 6771104 h 9544714"/>
              <a:gd name="connsiteX18" fmla="*/ 7998062 w 9608497"/>
              <a:gd name="connsiteY18" fmla="*/ 6865125 h 9544714"/>
              <a:gd name="connsiteX19" fmla="*/ 8528559 w 9608497"/>
              <a:gd name="connsiteY19" fmla="*/ 6996754 h 9544714"/>
              <a:gd name="connsiteX20" fmla="*/ 8784332 w 9608497"/>
              <a:gd name="connsiteY20" fmla="*/ 6789908 h 9544714"/>
              <a:gd name="connsiteX21" fmla="*/ 9608497 w 9608497"/>
              <a:gd name="connsiteY21" fmla="*/ 7137785 h 9544714"/>
              <a:gd name="connsiteX22" fmla="*/ 9428507 w 9608497"/>
              <a:gd name="connsiteY22" fmla="*/ 7476259 h 9544714"/>
              <a:gd name="connsiteX23" fmla="*/ 9314829 w 9608497"/>
              <a:gd name="connsiteY23" fmla="*/ 7551475 h 9544714"/>
              <a:gd name="connsiteX24" fmla="*/ 9163259 w 9608497"/>
              <a:gd name="connsiteY24" fmla="*/ 7720713 h 9544714"/>
              <a:gd name="connsiteX25" fmla="*/ 8926430 w 9608497"/>
              <a:gd name="connsiteY25" fmla="*/ 7852342 h 9544714"/>
              <a:gd name="connsiteX26" fmla="*/ 8556977 w 9608497"/>
              <a:gd name="connsiteY26" fmla="*/ 8566899 h 9544714"/>
              <a:gd name="connsiteX27" fmla="*/ 8299624 w 9608497"/>
              <a:gd name="connsiteY27" fmla="*/ 8715677 h 9544714"/>
              <a:gd name="connsiteX28" fmla="*/ 8395934 w 9608497"/>
              <a:gd name="connsiteY28" fmla="*/ 8986672 h 9544714"/>
              <a:gd name="connsiteX29" fmla="*/ 7912803 w 9608497"/>
              <a:gd name="connsiteY29" fmla="*/ 8999394 h 9544714"/>
              <a:gd name="connsiteX30" fmla="*/ 7745444 w 9608497"/>
              <a:gd name="connsiteY30" fmla="*/ 9009351 h 9544714"/>
              <a:gd name="connsiteX31" fmla="*/ 7628609 w 9608497"/>
              <a:gd name="connsiteY31" fmla="*/ 8832371 h 9544714"/>
              <a:gd name="connsiteX32" fmla="*/ 7221263 w 9608497"/>
              <a:gd name="connsiteY32" fmla="*/ 9046404 h 9544714"/>
              <a:gd name="connsiteX33" fmla="*/ 7306522 w 9608497"/>
              <a:gd name="connsiteY33" fmla="*/ 9234446 h 9544714"/>
              <a:gd name="connsiteX34" fmla="*/ 6738133 w 9608497"/>
              <a:gd name="connsiteY34" fmla="*/ 9441291 h 9544714"/>
              <a:gd name="connsiteX35" fmla="*/ 6288157 w 9608497"/>
              <a:gd name="connsiteY35" fmla="*/ 9457997 h 9544714"/>
              <a:gd name="connsiteX36" fmla="*/ 6018173 w 9608497"/>
              <a:gd name="connsiteY36" fmla="*/ 9544714 h 9544714"/>
              <a:gd name="connsiteX37" fmla="*/ 4743653 w 9608497"/>
              <a:gd name="connsiteY37" fmla="*/ 9158951 h 9544714"/>
              <a:gd name="connsiteX38" fmla="*/ 3796592 w 9608497"/>
              <a:gd name="connsiteY38" fmla="*/ 8456934 h 9544714"/>
              <a:gd name="connsiteX39" fmla="*/ 3539225 w 9608497"/>
              <a:gd name="connsiteY39" fmla="*/ 8184850 h 9544714"/>
              <a:gd name="connsiteX40" fmla="*/ 3134303 w 9608497"/>
              <a:gd name="connsiteY40" fmla="*/ 7927688 h 9544714"/>
              <a:gd name="connsiteX41" fmla="*/ 2980450 w 9608497"/>
              <a:gd name="connsiteY41" fmla="*/ 7576555 h 9544714"/>
              <a:gd name="connsiteX42" fmla="*/ 2625206 w 9608497"/>
              <a:gd name="connsiteY42" fmla="*/ 7599783 h 9544714"/>
              <a:gd name="connsiteX43" fmla="*/ 1759304 w 9608497"/>
              <a:gd name="connsiteY43" fmla="*/ 7052320 h 9544714"/>
              <a:gd name="connsiteX44" fmla="*/ 844184 w 9608497"/>
              <a:gd name="connsiteY44" fmla="*/ 7099074 h 9544714"/>
              <a:gd name="connsiteX45" fmla="*/ 564200 w 9608497"/>
              <a:gd name="connsiteY45" fmla="*/ 6634834 h 9544714"/>
              <a:gd name="connsiteX46" fmla="*/ 0 w 9608497"/>
              <a:gd name="connsiteY46" fmla="*/ 4572804 h 9544714"/>
              <a:gd name="connsiteX47" fmla="*/ 1469368 w 9608497"/>
              <a:gd name="connsiteY47"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382309 w 9608497"/>
              <a:gd name="connsiteY13" fmla="*/ 5953125 h 9544714"/>
              <a:gd name="connsiteX14" fmla="*/ 7259157 w 9608497"/>
              <a:gd name="connsiteY14" fmla="*/ 6235187 h 9544714"/>
              <a:gd name="connsiteX15" fmla="*/ 7429673 w 9608497"/>
              <a:gd name="connsiteY15" fmla="*/ 6291599 h 9544714"/>
              <a:gd name="connsiteX16" fmla="*/ 7372833 w 9608497"/>
              <a:gd name="connsiteY16" fmla="*/ 6771104 h 9544714"/>
              <a:gd name="connsiteX17" fmla="*/ 7998062 w 9608497"/>
              <a:gd name="connsiteY17" fmla="*/ 686512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259157 w 9608497"/>
              <a:gd name="connsiteY13" fmla="*/ 6235187 h 9544714"/>
              <a:gd name="connsiteX14" fmla="*/ 7429673 w 9608497"/>
              <a:gd name="connsiteY14" fmla="*/ 6291599 h 9544714"/>
              <a:gd name="connsiteX15" fmla="*/ 7372833 w 9608497"/>
              <a:gd name="connsiteY15" fmla="*/ 6771104 h 9544714"/>
              <a:gd name="connsiteX16" fmla="*/ 7998062 w 9608497"/>
              <a:gd name="connsiteY16" fmla="*/ 686512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429673 w 9608497"/>
              <a:gd name="connsiteY13" fmla="*/ 6291599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44045 w 9608497"/>
              <a:gd name="connsiteY12" fmla="*/ 5349357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42287 w 9608497"/>
              <a:gd name="connsiteY13" fmla="*/ 6836922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7998062 w 9608497"/>
              <a:gd name="connsiteY15" fmla="*/ 686512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3 w 9608497"/>
              <a:gd name="connsiteY14" fmla="*/ 6771104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70707 w 9608497"/>
              <a:gd name="connsiteY13" fmla="*/ 6874531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6131852 w 9608497"/>
              <a:gd name="connsiteY15" fmla="*/ 7401045 h 9544714"/>
              <a:gd name="connsiteX16" fmla="*/ 8528559 w 9608497"/>
              <a:gd name="connsiteY16" fmla="*/ 6996754 h 9544714"/>
              <a:gd name="connsiteX17" fmla="*/ 8784332 w 9608497"/>
              <a:gd name="connsiteY17" fmla="*/ 6789908 h 9544714"/>
              <a:gd name="connsiteX18" fmla="*/ 9608497 w 9608497"/>
              <a:gd name="connsiteY18" fmla="*/ 7137785 h 9544714"/>
              <a:gd name="connsiteX19" fmla="*/ 9428507 w 9608497"/>
              <a:gd name="connsiteY19" fmla="*/ 7476259 h 9544714"/>
              <a:gd name="connsiteX20" fmla="*/ 9314829 w 9608497"/>
              <a:gd name="connsiteY20" fmla="*/ 7551475 h 9544714"/>
              <a:gd name="connsiteX21" fmla="*/ 9163259 w 9608497"/>
              <a:gd name="connsiteY21" fmla="*/ 7720713 h 9544714"/>
              <a:gd name="connsiteX22" fmla="*/ 8926430 w 9608497"/>
              <a:gd name="connsiteY22" fmla="*/ 7852342 h 9544714"/>
              <a:gd name="connsiteX23" fmla="*/ 8556977 w 9608497"/>
              <a:gd name="connsiteY23" fmla="*/ 8566899 h 9544714"/>
              <a:gd name="connsiteX24" fmla="*/ 8299624 w 9608497"/>
              <a:gd name="connsiteY24" fmla="*/ 8715677 h 9544714"/>
              <a:gd name="connsiteX25" fmla="*/ 8395934 w 9608497"/>
              <a:gd name="connsiteY25" fmla="*/ 8986672 h 9544714"/>
              <a:gd name="connsiteX26" fmla="*/ 7912803 w 9608497"/>
              <a:gd name="connsiteY26" fmla="*/ 8999394 h 9544714"/>
              <a:gd name="connsiteX27" fmla="*/ 7745444 w 9608497"/>
              <a:gd name="connsiteY27" fmla="*/ 9009351 h 9544714"/>
              <a:gd name="connsiteX28" fmla="*/ 7628609 w 9608497"/>
              <a:gd name="connsiteY28" fmla="*/ 8832371 h 9544714"/>
              <a:gd name="connsiteX29" fmla="*/ 7221263 w 9608497"/>
              <a:gd name="connsiteY29" fmla="*/ 9046404 h 9544714"/>
              <a:gd name="connsiteX30" fmla="*/ 7306522 w 9608497"/>
              <a:gd name="connsiteY30" fmla="*/ 9234446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09067 w 9608497"/>
              <a:gd name="connsiteY15" fmla="*/ 6713110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131852 w 9608497"/>
              <a:gd name="connsiteY16" fmla="*/ 7401045 h 9544714"/>
              <a:gd name="connsiteX17" fmla="*/ 8528559 w 9608497"/>
              <a:gd name="connsiteY17" fmla="*/ 6996754 h 9544714"/>
              <a:gd name="connsiteX18" fmla="*/ 8784332 w 9608497"/>
              <a:gd name="connsiteY18" fmla="*/ 6789908 h 9544714"/>
              <a:gd name="connsiteX19" fmla="*/ 9608497 w 9608497"/>
              <a:gd name="connsiteY19" fmla="*/ 7137785 h 9544714"/>
              <a:gd name="connsiteX20" fmla="*/ 9428507 w 9608497"/>
              <a:gd name="connsiteY20" fmla="*/ 7476259 h 9544714"/>
              <a:gd name="connsiteX21" fmla="*/ 9314829 w 9608497"/>
              <a:gd name="connsiteY21" fmla="*/ 7551475 h 9544714"/>
              <a:gd name="connsiteX22" fmla="*/ 9163259 w 9608497"/>
              <a:gd name="connsiteY22" fmla="*/ 7720713 h 9544714"/>
              <a:gd name="connsiteX23" fmla="*/ 8926430 w 9608497"/>
              <a:gd name="connsiteY23" fmla="*/ 7852342 h 9544714"/>
              <a:gd name="connsiteX24" fmla="*/ 8556977 w 9608497"/>
              <a:gd name="connsiteY24" fmla="*/ 8566899 h 9544714"/>
              <a:gd name="connsiteX25" fmla="*/ 8299624 w 9608497"/>
              <a:gd name="connsiteY25" fmla="*/ 8715677 h 9544714"/>
              <a:gd name="connsiteX26" fmla="*/ 8395934 w 9608497"/>
              <a:gd name="connsiteY26" fmla="*/ 8986672 h 9544714"/>
              <a:gd name="connsiteX27" fmla="*/ 7912803 w 9608497"/>
              <a:gd name="connsiteY27" fmla="*/ 8999394 h 9544714"/>
              <a:gd name="connsiteX28" fmla="*/ 7745444 w 9608497"/>
              <a:gd name="connsiteY28" fmla="*/ 9009351 h 9544714"/>
              <a:gd name="connsiteX29" fmla="*/ 7628609 w 9608497"/>
              <a:gd name="connsiteY29" fmla="*/ 8832371 h 9544714"/>
              <a:gd name="connsiteX30" fmla="*/ 7221263 w 9608497"/>
              <a:gd name="connsiteY30" fmla="*/ 9046404 h 9544714"/>
              <a:gd name="connsiteX31" fmla="*/ 7306522 w 9608497"/>
              <a:gd name="connsiteY31" fmla="*/ 9234446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31852 w 9608497"/>
              <a:gd name="connsiteY17" fmla="*/ 7401045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98164 w 9608497"/>
              <a:gd name="connsiteY17" fmla="*/ 7476262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8528559 w 9608497"/>
              <a:gd name="connsiteY18" fmla="*/ 6996754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8784332 w 9608497"/>
              <a:gd name="connsiteY19" fmla="*/ 6789908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7306522 w 9608497"/>
              <a:gd name="connsiteY32" fmla="*/ 9234446 h 9544714"/>
              <a:gd name="connsiteX33" fmla="*/ 6738133 w 9608497"/>
              <a:gd name="connsiteY33" fmla="*/ 9441291 h 9544714"/>
              <a:gd name="connsiteX34" fmla="*/ 6288157 w 9608497"/>
              <a:gd name="connsiteY34" fmla="*/ 9457997 h 9544714"/>
              <a:gd name="connsiteX35" fmla="*/ 6018173 w 9608497"/>
              <a:gd name="connsiteY35" fmla="*/ 9544714 h 9544714"/>
              <a:gd name="connsiteX36" fmla="*/ 4743653 w 9608497"/>
              <a:gd name="connsiteY36" fmla="*/ 9158951 h 9544714"/>
              <a:gd name="connsiteX37" fmla="*/ 3796592 w 9608497"/>
              <a:gd name="connsiteY37" fmla="*/ 8456934 h 9544714"/>
              <a:gd name="connsiteX38" fmla="*/ 3539225 w 9608497"/>
              <a:gd name="connsiteY38" fmla="*/ 8184850 h 9544714"/>
              <a:gd name="connsiteX39" fmla="*/ 3134303 w 9608497"/>
              <a:gd name="connsiteY39" fmla="*/ 7927688 h 9544714"/>
              <a:gd name="connsiteX40" fmla="*/ 2980450 w 9608497"/>
              <a:gd name="connsiteY40" fmla="*/ 7576555 h 9544714"/>
              <a:gd name="connsiteX41" fmla="*/ 2625206 w 9608497"/>
              <a:gd name="connsiteY41" fmla="*/ 7599783 h 9544714"/>
              <a:gd name="connsiteX42" fmla="*/ 1759304 w 9608497"/>
              <a:gd name="connsiteY42" fmla="*/ 7052320 h 9544714"/>
              <a:gd name="connsiteX43" fmla="*/ 844184 w 9608497"/>
              <a:gd name="connsiteY43" fmla="*/ 7099074 h 9544714"/>
              <a:gd name="connsiteX44" fmla="*/ 564200 w 9608497"/>
              <a:gd name="connsiteY44" fmla="*/ 6634834 h 9544714"/>
              <a:gd name="connsiteX45" fmla="*/ 0 w 9608497"/>
              <a:gd name="connsiteY45" fmla="*/ 4572804 h 9544714"/>
              <a:gd name="connsiteX46" fmla="*/ 1469368 w 9608497"/>
              <a:gd name="connsiteY46"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7221263 w 9608497"/>
              <a:gd name="connsiteY31" fmla="*/ 9046404 h 9544714"/>
              <a:gd name="connsiteX32" fmla="*/ 6738133 w 9608497"/>
              <a:gd name="connsiteY32" fmla="*/ 9441291 h 9544714"/>
              <a:gd name="connsiteX33" fmla="*/ 6288157 w 9608497"/>
              <a:gd name="connsiteY33" fmla="*/ 9457997 h 9544714"/>
              <a:gd name="connsiteX34" fmla="*/ 6018173 w 9608497"/>
              <a:gd name="connsiteY34" fmla="*/ 9544714 h 9544714"/>
              <a:gd name="connsiteX35" fmla="*/ 4743653 w 9608497"/>
              <a:gd name="connsiteY35" fmla="*/ 9158951 h 9544714"/>
              <a:gd name="connsiteX36" fmla="*/ 3796592 w 9608497"/>
              <a:gd name="connsiteY36" fmla="*/ 8456934 h 9544714"/>
              <a:gd name="connsiteX37" fmla="*/ 3539225 w 9608497"/>
              <a:gd name="connsiteY37" fmla="*/ 8184850 h 9544714"/>
              <a:gd name="connsiteX38" fmla="*/ 3134303 w 9608497"/>
              <a:gd name="connsiteY38" fmla="*/ 7927688 h 9544714"/>
              <a:gd name="connsiteX39" fmla="*/ 2980450 w 9608497"/>
              <a:gd name="connsiteY39" fmla="*/ 7576555 h 9544714"/>
              <a:gd name="connsiteX40" fmla="*/ 2625206 w 9608497"/>
              <a:gd name="connsiteY40" fmla="*/ 7599783 h 9544714"/>
              <a:gd name="connsiteX41" fmla="*/ 1759304 w 9608497"/>
              <a:gd name="connsiteY41" fmla="*/ 7052320 h 9544714"/>
              <a:gd name="connsiteX42" fmla="*/ 844184 w 9608497"/>
              <a:gd name="connsiteY42" fmla="*/ 7099074 h 9544714"/>
              <a:gd name="connsiteX43" fmla="*/ 564200 w 9608497"/>
              <a:gd name="connsiteY43" fmla="*/ 6634834 h 9544714"/>
              <a:gd name="connsiteX44" fmla="*/ 0 w 9608497"/>
              <a:gd name="connsiteY44" fmla="*/ 4572804 h 9544714"/>
              <a:gd name="connsiteX45" fmla="*/ 1469368 w 9608497"/>
              <a:gd name="connsiteY45"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738133 w 9608497"/>
              <a:gd name="connsiteY31" fmla="*/ 9441291 h 9544714"/>
              <a:gd name="connsiteX32" fmla="*/ 6288157 w 9608497"/>
              <a:gd name="connsiteY32" fmla="*/ 9457997 h 9544714"/>
              <a:gd name="connsiteX33" fmla="*/ 6018173 w 9608497"/>
              <a:gd name="connsiteY33" fmla="*/ 9544714 h 9544714"/>
              <a:gd name="connsiteX34" fmla="*/ 4743653 w 9608497"/>
              <a:gd name="connsiteY34" fmla="*/ 9158951 h 9544714"/>
              <a:gd name="connsiteX35" fmla="*/ 3796592 w 9608497"/>
              <a:gd name="connsiteY35" fmla="*/ 8456934 h 9544714"/>
              <a:gd name="connsiteX36" fmla="*/ 3539225 w 9608497"/>
              <a:gd name="connsiteY36" fmla="*/ 8184850 h 9544714"/>
              <a:gd name="connsiteX37" fmla="*/ 3134303 w 9608497"/>
              <a:gd name="connsiteY37" fmla="*/ 7927688 h 9544714"/>
              <a:gd name="connsiteX38" fmla="*/ 2980450 w 9608497"/>
              <a:gd name="connsiteY38" fmla="*/ 7576555 h 9544714"/>
              <a:gd name="connsiteX39" fmla="*/ 2625206 w 9608497"/>
              <a:gd name="connsiteY39" fmla="*/ 7599783 h 9544714"/>
              <a:gd name="connsiteX40" fmla="*/ 1759304 w 9608497"/>
              <a:gd name="connsiteY40" fmla="*/ 7052320 h 9544714"/>
              <a:gd name="connsiteX41" fmla="*/ 844184 w 9608497"/>
              <a:gd name="connsiteY41" fmla="*/ 7099074 h 9544714"/>
              <a:gd name="connsiteX42" fmla="*/ 564200 w 9608497"/>
              <a:gd name="connsiteY42" fmla="*/ 6634834 h 9544714"/>
              <a:gd name="connsiteX43" fmla="*/ 0 w 9608497"/>
              <a:gd name="connsiteY43" fmla="*/ 4572804 h 9544714"/>
              <a:gd name="connsiteX44" fmla="*/ 1469368 w 9608497"/>
              <a:gd name="connsiteY44"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288157 w 9608497"/>
              <a:gd name="connsiteY31" fmla="*/ 9457997 h 9544714"/>
              <a:gd name="connsiteX32" fmla="*/ 6018173 w 9608497"/>
              <a:gd name="connsiteY32" fmla="*/ 9544714 h 9544714"/>
              <a:gd name="connsiteX33" fmla="*/ 4743653 w 9608497"/>
              <a:gd name="connsiteY33" fmla="*/ 9158951 h 9544714"/>
              <a:gd name="connsiteX34" fmla="*/ 3796592 w 9608497"/>
              <a:gd name="connsiteY34" fmla="*/ 8456934 h 9544714"/>
              <a:gd name="connsiteX35" fmla="*/ 3539225 w 9608497"/>
              <a:gd name="connsiteY35" fmla="*/ 8184850 h 9544714"/>
              <a:gd name="connsiteX36" fmla="*/ 3134303 w 9608497"/>
              <a:gd name="connsiteY36" fmla="*/ 7927688 h 9544714"/>
              <a:gd name="connsiteX37" fmla="*/ 2980450 w 9608497"/>
              <a:gd name="connsiteY37" fmla="*/ 7576555 h 9544714"/>
              <a:gd name="connsiteX38" fmla="*/ 2625206 w 9608497"/>
              <a:gd name="connsiteY38" fmla="*/ 7599783 h 9544714"/>
              <a:gd name="connsiteX39" fmla="*/ 1759304 w 9608497"/>
              <a:gd name="connsiteY39" fmla="*/ 7052320 h 9544714"/>
              <a:gd name="connsiteX40" fmla="*/ 844184 w 9608497"/>
              <a:gd name="connsiteY40" fmla="*/ 7099074 h 9544714"/>
              <a:gd name="connsiteX41" fmla="*/ 564200 w 9608497"/>
              <a:gd name="connsiteY41" fmla="*/ 6634834 h 9544714"/>
              <a:gd name="connsiteX42" fmla="*/ 0 w 9608497"/>
              <a:gd name="connsiteY42" fmla="*/ 4572804 h 9544714"/>
              <a:gd name="connsiteX43" fmla="*/ 1469368 w 9608497"/>
              <a:gd name="connsiteY43" fmla="*/ 4162605 h 9544714"/>
              <a:gd name="connsiteX0" fmla="*/ 1469368 w 9608497"/>
              <a:gd name="connsiteY0" fmla="*/ 4162605 h 9544714"/>
              <a:gd name="connsiteX1" fmla="*/ 1748940 w 9608497"/>
              <a:gd name="connsiteY1" fmla="*/ 5199589 h 9544714"/>
              <a:gd name="connsiteX2" fmla="*/ 1891037 w 9608497"/>
              <a:gd name="connsiteY2" fmla="*/ 5160876 h 9544714"/>
              <a:gd name="connsiteX3" fmla="*/ 1608127 w 9608497"/>
              <a:gd name="connsiteY3" fmla="*/ 4116849 h 9544714"/>
              <a:gd name="connsiteX4" fmla="*/ 1917249 w 9608497"/>
              <a:gd name="connsiteY4" fmla="*/ 4019586 h 9544714"/>
              <a:gd name="connsiteX5" fmla="*/ 1595793 w 9608497"/>
              <a:gd name="connsiteY5" fmla="*/ 3015454 h 9544714"/>
              <a:gd name="connsiteX6" fmla="*/ 2582895 w 9608497"/>
              <a:gd name="connsiteY6" fmla="*/ 2771784 h 9544714"/>
              <a:gd name="connsiteX7" fmla="*/ 2007689 w 9608497"/>
              <a:gd name="connsiteY7" fmla="*/ 795267 h 9544714"/>
              <a:gd name="connsiteX8" fmla="*/ 4898728 w 9608497"/>
              <a:gd name="connsiteY8" fmla="*/ 0 h 9544714"/>
              <a:gd name="connsiteX9" fmla="*/ 5951469 w 9608497"/>
              <a:gd name="connsiteY9" fmla="*/ 778151 h 9544714"/>
              <a:gd name="connsiteX10" fmla="*/ 6043870 w 9608497"/>
              <a:gd name="connsiteY10" fmla="*/ 1278687 h 9544714"/>
              <a:gd name="connsiteX11" fmla="*/ 6490438 w 9608497"/>
              <a:gd name="connsiteY11" fmla="*/ 2527249 h 9544714"/>
              <a:gd name="connsiteX12" fmla="*/ 7353518 w 9608497"/>
              <a:gd name="connsiteY12" fmla="*/ 5311749 h 9544714"/>
              <a:gd name="connsiteX13" fmla="*/ 7751761 w 9608497"/>
              <a:gd name="connsiteY13" fmla="*/ 6846325 h 9544714"/>
              <a:gd name="connsiteX14" fmla="*/ 7372834 w 9608497"/>
              <a:gd name="connsiteY14" fmla="*/ 6883930 h 9544714"/>
              <a:gd name="connsiteX15" fmla="*/ 7284852 w 9608497"/>
              <a:gd name="connsiteY15" fmla="*/ 6684904 h 9544714"/>
              <a:gd name="connsiteX16" fmla="*/ 6678571 w 9608497"/>
              <a:gd name="connsiteY16" fmla="*/ 7013977 h 9544714"/>
              <a:gd name="connsiteX17" fmla="*/ 6122379 w 9608497"/>
              <a:gd name="connsiteY17" fmla="*/ 7382241 h 9544714"/>
              <a:gd name="connsiteX18" fmla="*/ 6046594 w 9608497"/>
              <a:gd name="connsiteY18" fmla="*/ 7288220 h 9544714"/>
              <a:gd name="connsiteX19" fmla="*/ 3280432 w 9608497"/>
              <a:gd name="connsiteY19" fmla="*/ 8848971 h 9544714"/>
              <a:gd name="connsiteX20" fmla="*/ 9608497 w 9608497"/>
              <a:gd name="connsiteY20" fmla="*/ 7137785 h 9544714"/>
              <a:gd name="connsiteX21" fmla="*/ 9428507 w 9608497"/>
              <a:gd name="connsiteY21" fmla="*/ 7476259 h 9544714"/>
              <a:gd name="connsiteX22" fmla="*/ 9314829 w 9608497"/>
              <a:gd name="connsiteY22" fmla="*/ 7551475 h 9544714"/>
              <a:gd name="connsiteX23" fmla="*/ 9163259 w 9608497"/>
              <a:gd name="connsiteY23" fmla="*/ 7720713 h 9544714"/>
              <a:gd name="connsiteX24" fmla="*/ 8926430 w 9608497"/>
              <a:gd name="connsiteY24" fmla="*/ 7852342 h 9544714"/>
              <a:gd name="connsiteX25" fmla="*/ 8556977 w 9608497"/>
              <a:gd name="connsiteY25" fmla="*/ 8566899 h 9544714"/>
              <a:gd name="connsiteX26" fmla="*/ 8299624 w 9608497"/>
              <a:gd name="connsiteY26" fmla="*/ 8715677 h 9544714"/>
              <a:gd name="connsiteX27" fmla="*/ 8395934 w 9608497"/>
              <a:gd name="connsiteY27" fmla="*/ 8986672 h 9544714"/>
              <a:gd name="connsiteX28" fmla="*/ 7912803 w 9608497"/>
              <a:gd name="connsiteY28" fmla="*/ 8999394 h 9544714"/>
              <a:gd name="connsiteX29" fmla="*/ 7745444 w 9608497"/>
              <a:gd name="connsiteY29" fmla="*/ 9009351 h 9544714"/>
              <a:gd name="connsiteX30" fmla="*/ 7628609 w 9608497"/>
              <a:gd name="connsiteY30" fmla="*/ 8832371 h 9544714"/>
              <a:gd name="connsiteX31" fmla="*/ 6018173 w 9608497"/>
              <a:gd name="connsiteY31" fmla="*/ 9544714 h 9544714"/>
              <a:gd name="connsiteX32" fmla="*/ 4743653 w 9608497"/>
              <a:gd name="connsiteY32" fmla="*/ 9158951 h 9544714"/>
              <a:gd name="connsiteX33" fmla="*/ 3796592 w 9608497"/>
              <a:gd name="connsiteY33" fmla="*/ 8456934 h 9544714"/>
              <a:gd name="connsiteX34" fmla="*/ 3539225 w 9608497"/>
              <a:gd name="connsiteY34" fmla="*/ 8184850 h 9544714"/>
              <a:gd name="connsiteX35" fmla="*/ 3134303 w 9608497"/>
              <a:gd name="connsiteY35" fmla="*/ 7927688 h 9544714"/>
              <a:gd name="connsiteX36" fmla="*/ 2980450 w 9608497"/>
              <a:gd name="connsiteY36" fmla="*/ 7576555 h 9544714"/>
              <a:gd name="connsiteX37" fmla="*/ 2625206 w 9608497"/>
              <a:gd name="connsiteY37" fmla="*/ 7599783 h 9544714"/>
              <a:gd name="connsiteX38" fmla="*/ 1759304 w 9608497"/>
              <a:gd name="connsiteY38" fmla="*/ 7052320 h 9544714"/>
              <a:gd name="connsiteX39" fmla="*/ 844184 w 9608497"/>
              <a:gd name="connsiteY39" fmla="*/ 7099074 h 9544714"/>
              <a:gd name="connsiteX40" fmla="*/ 564200 w 9608497"/>
              <a:gd name="connsiteY40" fmla="*/ 6634834 h 9544714"/>
              <a:gd name="connsiteX41" fmla="*/ 0 w 9608497"/>
              <a:gd name="connsiteY41" fmla="*/ 4572804 h 9544714"/>
              <a:gd name="connsiteX42" fmla="*/ 1469368 w 9608497"/>
              <a:gd name="connsiteY42" fmla="*/ 4162605 h 9544714"/>
              <a:gd name="connsiteX0" fmla="*/ 1469368 w 9428507"/>
              <a:gd name="connsiteY0" fmla="*/ 4162605 h 9544714"/>
              <a:gd name="connsiteX1" fmla="*/ 1748940 w 9428507"/>
              <a:gd name="connsiteY1" fmla="*/ 5199589 h 9544714"/>
              <a:gd name="connsiteX2" fmla="*/ 1891037 w 9428507"/>
              <a:gd name="connsiteY2" fmla="*/ 5160876 h 9544714"/>
              <a:gd name="connsiteX3" fmla="*/ 1608127 w 9428507"/>
              <a:gd name="connsiteY3" fmla="*/ 4116849 h 9544714"/>
              <a:gd name="connsiteX4" fmla="*/ 1917249 w 9428507"/>
              <a:gd name="connsiteY4" fmla="*/ 4019586 h 9544714"/>
              <a:gd name="connsiteX5" fmla="*/ 1595793 w 9428507"/>
              <a:gd name="connsiteY5" fmla="*/ 3015454 h 9544714"/>
              <a:gd name="connsiteX6" fmla="*/ 2582895 w 9428507"/>
              <a:gd name="connsiteY6" fmla="*/ 2771784 h 9544714"/>
              <a:gd name="connsiteX7" fmla="*/ 2007689 w 9428507"/>
              <a:gd name="connsiteY7" fmla="*/ 795267 h 9544714"/>
              <a:gd name="connsiteX8" fmla="*/ 4898728 w 9428507"/>
              <a:gd name="connsiteY8" fmla="*/ 0 h 9544714"/>
              <a:gd name="connsiteX9" fmla="*/ 5951469 w 9428507"/>
              <a:gd name="connsiteY9" fmla="*/ 778151 h 9544714"/>
              <a:gd name="connsiteX10" fmla="*/ 6043870 w 9428507"/>
              <a:gd name="connsiteY10" fmla="*/ 1278687 h 9544714"/>
              <a:gd name="connsiteX11" fmla="*/ 6490438 w 9428507"/>
              <a:gd name="connsiteY11" fmla="*/ 2527249 h 9544714"/>
              <a:gd name="connsiteX12" fmla="*/ 7353518 w 9428507"/>
              <a:gd name="connsiteY12" fmla="*/ 5311749 h 9544714"/>
              <a:gd name="connsiteX13" fmla="*/ 7751761 w 9428507"/>
              <a:gd name="connsiteY13" fmla="*/ 6846325 h 9544714"/>
              <a:gd name="connsiteX14" fmla="*/ 7372834 w 9428507"/>
              <a:gd name="connsiteY14" fmla="*/ 6883930 h 9544714"/>
              <a:gd name="connsiteX15" fmla="*/ 7284852 w 9428507"/>
              <a:gd name="connsiteY15" fmla="*/ 6684904 h 9544714"/>
              <a:gd name="connsiteX16" fmla="*/ 6678571 w 9428507"/>
              <a:gd name="connsiteY16" fmla="*/ 7013977 h 9544714"/>
              <a:gd name="connsiteX17" fmla="*/ 6122379 w 9428507"/>
              <a:gd name="connsiteY17" fmla="*/ 7382241 h 9544714"/>
              <a:gd name="connsiteX18" fmla="*/ 6046594 w 9428507"/>
              <a:gd name="connsiteY18" fmla="*/ 7288220 h 9544714"/>
              <a:gd name="connsiteX19" fmla="*/ 3280432 w 9428507"/>
              <a:gd name="connsiteY19" fmla="*/ 8848971 h 9544714"/>
              <a:gd name="connsiteX20" fmla="*/ 9428507 w 9428507"/>
              <a:gd name="connsiteY20" fmla="*/ 7476259 h 9544714"/>
              <a:gd name="connsiteX21" fmla="*/ 9314829 w 9428507"/>
              <a:gd name="connsiteY21" fmla="*/ 7551475 h 9544714"/>
              <a:gd name="connsiteX22" fmla="*/ 9163259 w 9428507"/>
              <a:gd name="connsiteY22" fmla="*/ 7720713 h 9544714"/>
              <a:gd name="connsiteX23" fmla="*/ 8926430 w 9428507"/>
              <a:gd name="connsiteY23" fmla="*/ 7852342 h 9544714"/>
              <a:gd name="connsiteX24" fmla="*/ 8556977 w 9428507"/>
              <a:gd name="connsiteY24" fmla="*/ 8566899 h 9544714"/>
              <a:gd name="connsiteX25" fmla="*/ 8299624 w 9428507"/>
              <a:gd name="connsiteY25" fmla="*/ 8715677 h 9544714"/>
              <a:gd name="connsiteX26" fmla="*/ 8395934 w 9428507"/>
              <a:gd name="connsiteY26" fmla="*/ 8986672 h 9544714"/>
              <a:gd name="connsiteX27" fmla="*/ 7912803 w 9428507"/>
              <a:gd name="connsiteY27" fmla="*/ 8999394 h 9544714"/>
              <a:gd name="connsiteX28" fmla="*/ 7745444 w 9428507"/>
              <a:gd name="connsiteY28" fmla="*/ 9009351 h 9544714"/>
              <a:gd name="connsiteX29" fmla="*/ 7628609 w 9428507"/>
              <a:gd name="connsiteY29" fmla="*/ 8832371 h 9544714"/>
              <a:gd name="connsiteX30" fmla="*/ 6018173 w 9428507"/>
              <a:gd name="connsiteY30" fmla="*/ 9544714 h 9544714"/>
              <a:gd name="connsiteX31" fmla="*/ 4743653 w 9428507"/>
              <a:gd name="connsiteY31" fmla="*/ 9158951 h 9544714"/>
              <a:gd name="connsiteX32" fmla="*/ 3796592 w 9428507"/>
              <a:gd name="connsiteY32" fmla="*/ 8456934 h 9544714"/>
              <a:gd name="connsiteX33" fmla="*/ 3539225 w 9428507"/>
              <a:gd name="connsiteY33" fmla="*/ 8184850 h 9544714"/>
              <a:gd name="connsiteX34" fmla="*/ 3134303 w 9428507"/>
              <a:gd name="connsiteY34" fmla="*/ 7927688 h 9544714"/>
              <a:gd name="connsiteX35" fmla="*/ 2980450 w 9428507"/>
              <a:gd name="connsiteY35" fmla="*/ 7576555 h 9544714"/>
              <a:gd name="connsiteX36" fmla="*/ 2625206 w 9428507"/>
              <a:gd name="connsiteY36" fmla="*/ 7599783 h 9544714"/>
              <a:gd name="connsiteX37" fmla="*/ 1759304 w 9428507"/>
              <a:gd name="connsiteY37" fmla="*/ 7052320 h 9544714"/>
              <a:gd name="connsiteX38" fmla="*/ 844184 w 9428507"/>
              <a:gd name="connsiteY38" fmla="*/ 7099074 h 9544714"/>
              <a:gd name="connsiteX39" fmla="*/ 564200 w 9428507"/>
              <a:gd name="connsiteY39" fmla="*/ 6634834 h 9544714"/>
              <a:gd name="connsiteX40" fmla="*/ 0 w 9428507"/>
              <a:gd name="connsiteY40" fmla="*/ 4572804 h 9544714"/>
              <a:gd name="connsiteX41" fmla="*/ 1469368 w 9428507"/>
              <a:gd name="connsiteY41" fmla="*/ 4162605 h 9544714"/>
              <a:gd name="connsiteX0" fmla="*/ 1469368 w 9314829"/>
              <a:gd name="connsiteY0" fmla="*/ 4162605 h 9544714"/>
              <a:gd name="connsiteX1" fmla="*/ 1748940 w 9314829"/>
              <a:gd name="connsiteY1" fmla="*/ 5199589 h 9544714"/>
              <a:gd name="connsiteX2" fmla="*/ 1891037 w 9314829"/>
              <a:gd name="connsiteY2" fmla="*/ 5160876 h 9544714"/>
              <a:gd name="connsiteX3" fmla="*/ 1608127 w 9314829"/>
              <a:gd name="connsiteY3" fmla="*/ 4116849 h 9544714"/>
              <a:gd name="connsiteX4" fmla="*/ 1917249 w 9314829"/>
              <a:gd name="connsiteY4" fmla="*/ 4019586 h 9544714"/>
              <a:gd name="connsiteX5" fmla="*/ 1595793 w 9314829"/>
              <a:gd name="connsiteY5" fmla="*/ 3015454 h 9544714"/>
              <a:gd name="connsiteX6" fmla="*/ 2582895 w 9314829"/>
              <a:gd name="connsiteY6" fmla="*/ 2771784 h 9544714"/>
              <a:gd name="connsiteX7" fmla="*/ 2007689 w 9314829"/>
              <a:gd name="connsiteY7" fmla="*/ 795267 h 9544714"/>
              <a:gd name="connsiteX8" fmla="*/ 4898728 w 9314829"/>
              <a:gd name="connsiteY8" fmla="*/ 0 h 9544714"/>
              <a:gd name="connsiteX9" fmla="*/ 5951469 w 9314829"/>
              <a:gd name="connsiteY9" fmla="*/ 778151 h 9544714"/>
              <a:gd name="connsiteX10" fmla="*/ 6043870 w 9314829"/>
              <a:gd name="connsiteY10" fmla="*/ 1278687 h 9544714"/>
              <a:gd name="connsiteX11" fmla="*/ 6490438 w 9314829"/>
              <a:gd name="connsiteY11" fmla="*/ 2527249 h 9544714"/>
              <a:gd name="connsiteX12" fmla="*/ 7353518 w 9314829"/>
              <a:gd name="connsiteY12" fmla="*/ 5311749 h 9544714"/>
              <a:gd name="connsiteX13" fmla="*/ 7751761 w 9314829"/>
              <a:gd name="connsiteY13" fmla="*/ 6846325 h 9544714"/>
              <a:gd name="connsiteX14" fmla="*/ 7372834 w 9314829"/>
              <a:gd name="connsiteY14" fmla="*/ 6883930 h 9544714"/>
              <a:gd name="connsiteX15" fmla="*/ 7284852 w 9314829"/>
              <a:gd name="connsiteY15" fmla="*/ 6684904 h 9544714"/>
              <a:gd name="connsiteX16" fmla="*/ 6678571 w 9314829"/>
              <a:gd name="connsiteY16" fmla="*/ 7013977 h 9544714"/>
              <a:gd name="connsiteX17" fmla="*/ 6122379 w 9314829"/>
              <a:gd name="connsiteY17" fmla="*/ 7382241 h 9544714"/>
              <a:gd name="connsiteX18" fmla="*/ 6046594 w 9314829"/>
              <a:gd name="connsiteY18" fmla="*/ 7288220 h 9544714"/>
              <a:gd name="connsiteX19" fmla="*/ 3280432 w 9314829"/>
              <a:gd name="connsiteY19" fmla="*/ 8848971 h 9544714"/>
              <a:gd name="connsiteX20" fmla="*/ 9314829 w 9314829"/>
              <a:gd name="connsiteY20" fmla="*/ 7551475 h 9544714"/>
              <a:gd name="connsiteX21" fmla="*/ 9163259 w 9314829"/>
              <a:gd name="connsiteY21" fmla="*/ 7720713 h 9544714"/>
              <a:gd name="connsiteX22" fmla="*/ 8926430 w 9314829"/>
              <a:gd name="connsiteY22" fmla="*/ 7852342 h 9544714"/>
              <a:gd name="connsiteX23" fmla="*/ 8556977 w 9314829"/>
              <a:gd name="connsiteY23" fmla="*/ 8566899 h 9544714"/>
              <a:gd name="connsiteX24" fmla="*/ 8299624 w 9314829"/>
              <a:gd name="connsiteY24" fmla="*/ 8715677 h 9544714"/>
              <a:gd name="connsiteX25" fmla="*/ 8395934 w 9314829"/>
              <a:gd name="connsiteY25" fmla="*/ 8986672 h 9544714"/>
              <a:gd name="connsiteX26" fmla="*/ 7912803 w 9314829"/>
              <a:gd name="connsiteY26" fmla="*/ 8999394 h 9544714"/>
              <a:gd name="connsiteX27" fmla="*/ 7745444 w 9314829"/>
              <a:gd name="connsiteY27" fmla="*/ 9009351 h 9544714"/>
              <a:gd name="connsiteX28" fmla="*/ 7628609 w 9314829"/>
              <a:gd name="connsiteY28" fmla="*/ 8832371 h 9544714"/>
              <a:gd name="connsiteX29" fmla="*/ 6018173 w 9314829"/>
              <a:gd name="connsiteY29" fmla="*/ 9544714 h 9544714"/>
              <a:gd name="connsiteX30" fmla="*/ 4743653 w 9314829"/>
              <a:gd name="connsiteY30" fmla="*/ 9158951 h 9544714"/>
              <a:gd name="connsiteX31" fmla="*/ 3796592 w 9314829"/>
              <a:gd name="connsiteY31" fmla="*/ 8456934 h 9544714"/>
              <a:gd name="connsiteX32" fmla="*/ 3539225 w 9314829"/>
              <a:gd name="connsiteY32" fmla="*/ 8184850 h 9544714"/>
              <a:gd name="connsiteX33" fmla="*/ 3134303 w 9314829"/>
              <a:gd name="connsiteY33" fmla="*/ 7927688 h 9544714"/>
              <a:gd name="connsiteX34" fmla="*/ 2980450 w 9314829"/>
              <a:gd name="connsiteY34" fmla="*/ 7576555 h 9544714"/>
              <a:gd name="connsiteX35" fmla="*/ 2625206 w 9314829"/>
              <a:gd name="connsiteY35" fmla="*/ 7599783 h 9544714"/>
              <a:gd name="connsiteX36" fmla="*/ 1759304 w 9314829"/>
              <a:gd name="connsiteY36" fmla="*/ 7052320 h 9544714"/>
              <a:gd name="connsiteX37" fmla="*/ 844184 w 9314829"/>
              <a:gd name="connsiteY37" fmla="*/ 7099074 h 9544714"/>
              <a:gd name="connsiteX38" fmla="*/ 564200 w 9314829"/>
              <a:gd name="connsiteY38" fmla="*/ 6634834 h 9544714"/>
              <a:gd name="connsiteX39" fmla="*/ 0 w 9314829"/>
              <a:gd name="connsiteY39" fmla="*/ 4572804 h 9544714"/>
              <a:gd name="connsiteX40" fmla="*/ 1469368 w 9314829"/>
              <a:gd name="connsiteY40" fmla="*/ 4162605 h 9544714"/>
              <a:gd name="connsiteX0" fmla="*/ 1469368 w 9163259"/>
              <a:gd name="connsiteY0" fmla="*/ 4162605 h 9544714"/>
              <a:gd name="connsiteX1" fmla="*/ 1748940 w 9163259"/>
              <a:gd name="connsiteY1" fmla="*/ 5199589 h 9544714"/>
              <a:gd name="connsiteX2" fmla="*/ 1891037 w 9163259"/>
              <a:gd name="connsiteY2" fmla="*/ 5160876 h 9544714"/>
              <a:gd name="connsiteX3" fmla="*/ 1608127 w 9163259"/>
              <a:gd name="connsiteY3" fmla="*/ 4116849 h 9544714"/>
              <a:gd name="connsiteX4" fmla="*/ 1917249 w 9163259"/>
              <a:gd name="connsiteY4" fmla="*/ 4019586 h 9544714"/>
              <a:gd name="connsiteX5" fmla="*/ 1595793 w 9163259"/>
              <a:gd name="connsiteY5" fmla="*/ 3015454 h 9544714"/>
              <a:gd name="connsiteX6" fmla="*/ 2582895 w 9163259"/>
              <a:gd name="connsiteY6" fmla="*/ 2771784 h 9544714"/>
              <a:gd name="connsiteX7" fmla="*/ 2007689 w 9163259"/>
              <a:gd name="connsiteY7" fmla="*/ 795267 h 9544714"/>
              <a:gd name="connsiteX8" fmla="*/ 4898728 w 9163259"/>
              <a:gd name="connsiteY8" fmla="*/ 0 h 9544714"/>
              <a:gd name="connsiteX9" fmla="*/ 5951469 w 9163259"/>
              <a:gd name="connsiteY9" fmla="*/ 778151 h 9544714"/>
              <a:gd name="connsiteX10" fmla="*/ 6043870 w 9163259"/>
              <a:gd name="connsiteY10" fmla="*/ 1278687 h 9544714"/>
              <a:gd name="connsiteX11" fmla="*/ 6490438 w 9163259"/>
              <a:gd name="connsiteY11" fmla="*/ 2527249 h 9544714"/>
              <a:gd name="connsiteX12" fmla="*/ 7353518 w 9163259"/>
              <a:gd name="connsiteY12" fmla="*/ 5311749 h 9544714"/>
              <a:gd name="connsiteX13" fmla="*/ 7751761 w 9163259"/>
              <a:gd name="connsiteY13" fmla="*/ 6846325 h 9544714"/>
              <a:gd name="connsiteX14" fmla="*/ 7372834 w 9163259"/>
              <a:gd name="connsiteY14" fmla="*/ 6883930 h 9544714"/>
              <a:gd name="connsiteX15" fmla="*/ 7284852 w 9163259"/>
              <a:gd name="connsiteY15" fmla="*/ 6684904 h 9544714"/>
              <a:gd name="connsiteX16" fmla="*/ 6678571 w 9163259"/>
              <a:gd name="connsiteY16" fmla="*/ 7013977 h 9544714"/>
              <a:gd name="connsiteX17" fmla="*/ 6122379 w 9163259"/>
              <a:gd name="connsiteY17" fmla="*/ 7382241 h 9544714"/>
              <a:gd name="connsiteX18" fmla="*/ 6046594 w 9163259"/>
              <a:gd name="connsiteY18" fmla="*/ 7288220 h 9544714"/>
              <a:gd name="connsiteX19" fmla="*/ 3280432 w 9163259"/>
              <a:gd name="connsiteY19" fmla="*/ 8848971 h 9544714"/>
              <a:gd name="connsiteX20" fmla="*/ 9163259 w 9163259"/>
              <a:gd name="connsiteY20" fmla="*/ 7720713 h 9544714"/>
              <a:gd name="connsiteX21" fmla="*/ 8926430 w 9163259"/>
              <a:gd name="connsiteY21" fmla="*/ 7852342 h 9544714"/>
              <a:gd name="connsiteX22" fmla="*/ 8556977 w 9163259"/>
              <a:gd name="connsiteY22" fmla="*/ 8566899 h 9544714"/>
              <a:gd name="connsiteX23" fmla="*/ 8299624 w 9163259"/>
              <a:gd name="connsiteY23" fmla="*/ 8715677 h 9544714"/>
              <a:gd name="connsiteX24" fmla="*/ 8395934 w 9163259"/>
              <a:gd name="connsiteY24" fmla="*/ 8986672 h 9544714"/>
              <a:gd name="connsiteX25" fmla="*/ 7912803 w 9163259"/>
              <a:gd name="connsiteY25" fmla="*/ 8999394 h 9544714"/>
              <a:gd name="connsiteX26" fmla="*/ 7745444 w 9163259"/>
              <a:gd name="connsiteY26" fmla="*/ 9009351 h 9544714"/>
              <a:gd name="connsiteX27" fmla="*/ 7628609 w 9163259"/>
              <a:gd name="connsiteY27" fmla="*/ 8832371 h 9544714"/>
              <a:gd name="connsiteX28" fmla="*/ 6018173 w 9163259"/>
              <a:gd name="connsiteY28" fmla="*/ 9544714 h 9544714"/>
              <a:gd name="connsiteX29" fmla="*/ 4743653 w 9163259"/>
              <a:gd name="connsiteY29" fmla="*/ 9158951 h 9544714"/>
              <a:gd name="connsiteX30" fmla="*/ 3796592 w 9163259"/>
              <a:gd name="connsiteY30" fmla="*/ 8456934 h 9544714"/>
              <a:gd name="connsiteX31" fmla="*/ 3539225 w 9163259"/>
              <a:gd name="connsiteY31" fmla="*/ 8184850 h 9544714"/>
              <a:gd name="connsiteX32" fmla="*/ 3134303 w 9163259"/>
              <a:gd name="connsiteY32" fmla="*/ 7927688 h 9544714"/>
              <a:gd name="connsiteX33" fmla="*/ 2980450 w 9163259"/>
              <a:gd name="connsiteY33" fmla="*/ 7576555 h 9544714"/>
              <a:gd name="connsiteX34" fmla="*/ 2625206 w 9163259"/>
              <a:gd name="connsiteY34" fmla="*/ 7599783 h 9544714"/>
              <a:gd name="connsiteX35" fmla="*/ 1759304 w 9163259"/>
              <a:gd name="connsiteY35" fmla="*/ 7052320 h 9544714"/>
              <a:gd name="connsiteX36" fmla="*/ 844184 w 9163259"/>
              <a:gd name="connsiteY36" fmla="*/ 7099074 h 9544714"/>
              <a:gd name="connsiteX37" fmla="*/ 564200 w 9163259"/>
              <a:gd name="connsiteY37" fmla="*/ 6634834 h 9544714"/>
              <a:gd name="connsiteX38" fmla="*/ 0 w 9163259"/>
              <a:gd name="connsiteY38" fmla="*/ 4572804 h 9544714"/>
              <a:gd name="connsiteX39" fmla="*/ 1469368 w 9163259"/>
              <a:gd name="connsiteY39" fmla="*/ 4162605 h 9544714"/>
              <a:gd name="connsiteX0" fmla="*/ 1469368 w 8926430"/>
              <a:gd name="connsiteY0" fmla="*/ 4162605 h 9544714"/>
              <a:gd name="connsiteX1" fmla="*/ 1748940 w 8926430"/>
              <a:gd name="connsiteY1" fmla="*/ 5199589 h 9544714"/>
              <a:gd name="connsiteX2" fmla="*/ 1891037 w 8926430"/>
              <a:gd name="connsiteY2" fmla="*/ 5160876 h 9544714"/>
              <a:gd name="connsiteX3" fmla="*/ 1608127 w 8926430"/>
              <a:gd name="connsiteY3" fmla="*/ 4116849 h 9544714"/>
              <a:gd name="connsiteX4" fmla="*/ 1917249 w 8926430"/>
              <a:gd name="connsiteY4" fmla="*/ 4019586 h 9544714"/>
              <a:gd name="connsiteX5" fmla="*/ 1595793 w 8926430"/>
              <a:gd name="connsiteY5" fmla="*/ 3015454 h 9544714"/>
              <a:gd name="connsiteX6" fmla="*/ 2582895 w 8926430"/>
              <a:gd name="connsiteY6" fmla="*/ 2771784 h 9544714"/>
              <a:gd name="connsiteX7" fmla="*/ 2007689 w 8926430"/>
              <a:gd name="connsiteY7" fmla="*/ 795267 h 9544714"/>
              <a:gd name="connsiteX8" fmla="*/ 4898728 w 8926430"/>
              <a:gd name="connsiteY8" fmla="*/ 0 h 9544714"/>
              <a:gd name="connsiteX9" fmla="*/ 5951469 w 8926430"/>
              <a:gd name="connsiteY9" fmla="*/ 778151 h 9544714"/>
              <a:gd name="connsiteX10" fmla="*/ 6043870 w 8926430"/>
              <a:gd name="connsiteY10" fmla="*/ 1278687 h 9544714"/>
              <a:gd name="connsiteX11" fmla="*/ 6490438 w 8926430"/>
              <a:gd name="connsiteY11" fmla="*/ 2527249 h 9544714"/>
              <a:gd name="connsiteX12" fmla="*/ 7353518 w 8926430"/>
              <a:gd name="connsiteY12" fmla="*/ 5311749 h 9544714"/>
              <a:gd name="connsiteX13" fmla="*/ 7751761 w 8926430"/>
              <a:gd name="connsiteY13" fmla="*/ 6846325 h 9544714"/>
              <a:gd name="connsiteX14" fmla="*/ 7372834 w 8926430"/>
              <a:gd name="connsiteY14" fmla="*/ 6883930 h 9544714"/>
              <a:gd name="connsiteX15" fmla="*/ 7284852 w 8926430"/>
              <a:gd name="connsiteY15" fmla="*/ 6684904 h 9544714"/>
              <a:gd name="connsiteX16" fmla="*/ 6678571 w 8926430"/>
              <a:gd name="connsiteY16" fmla="*/ 7013977 h 9544714"/>
              <a:gd name="connsiteX17" fmla="*/ 6122379 w 8926430"/>
              <a:gd name="connsiteY17" fmla="*/ 7382241 h 9544714"/>
              <a:gd name="connsiteX18" fmla="*/ 6046594 w 8926430"/>
              <a:gd name="connsiteY18" fmla="*/ 7288220 h 9544714"/>
              <a:gd name="connsiteX19" fmla="*/ 3280432 w 8926430"/>
              <a:gd name="connsiteY19" fmla="*/ 8848971 h 9544714"/>
              <a:gd name="connsiteX20" fmla="*/ 8926430 w 8926430"/>
              <a:gd name="connsiteY20" fmla="*/ 7852342 h 9544714"/>
              <a:gd name="connsiteX21" fmla="*/ 8556977 w 8926430"/>
              <a:gd name="connsiteY21" fmla="*/ 8566899 h 9544714"/>
              <a:gd name="connsiteX22" fmla="*/ 8299624 w 8926430"/>
              <a:gd name="connsiteY22" fmla="*/ 8715677 h 9544714"/>
              <a:gd name="connsiteX23" fmla="*/ 8395934 w 8926430"/>
              <a:gd name="connsiteY23" fmla="*/ 8986672 h 9544714"/>
              <a:gd name="connsiteX24" fmla="*/ 7912803 w 8926430"/>
              <a:gd name="connsiteY24" fmla="*/ 8999394 h 9544714"/>
              <a:gd name="connsiteX25" fmla="*/ 7745444 w 8926430"/>
              <a:gd name="connsiteY25" fmla="*/ 9009351 h 9544714"/>
              <a:gd name="connsiteX26" fmla="*/ 7628609 w 8926430"/>
              <a:gd name="connsiteY26" fmla="*/ 8832371 h 9544714"/>
              <a:gd name="connsiteX27" fmla="*/ 6018173 w 8926430"/>
              <a:gd name="connsiteY27" fmla="*/ 9544714 h 9544714"/>
              <a:gd name="connsiteX28" fmla="*/ 4743653 w 8926430"/>
              <a:gd name="connsiteY28" fmla="*/ 9158951 h 9544714"/>
              <a:gd name="connsiteX29" fmla="*/ 3796592 w 8926430"/>
              <a:gd name="connsiteY29" fmla="*/ 8456934 h 9544714"/>
              <a:gd name="connsiteX30" fmla="*/ 3539225 w 8926430"/>
              <a:gd name="connsiteY30" fmla="*/ 8184850 h 9544714"/>
              <a:gd name="connsiteX31" fmla="*/ 3134303 w 8926430"/>
              <a:gd name="connsiteY31" fmla="*/ 7927688 h 9544714"/>
              <a:gd name="connsiteX32" fmla="*/ 2980450 w 8926430"/>
              <a:gd name="connsiteY32" fmla="*/ 7576555 h 9544714"/>
              <a:gd name="connsiteX33" fmla="*/ 2625206 w 8926430"/>
              <a:gd name="connsiteY33" fmla="*/ 7599783 h 9544714"/>
              <a:gd name="connsiteX34" fmla="*/ 1759304 w 8926430"/>
              <a:gd name="connsiteY34" fmla="*/ 7052320 h 9544714"/>
              <a:gd name="connsiteX35" fmla="*/ 844184 w 8926430"/>
              <a:gd name="connsiteY35" fmla="*/ 7099074 h 9544714"/>
              <a:gd name="connsiteX36" fmla="*/ 564200 w 8926430"/>
              <a:gd name="connsiteY36" fmla="*/ 6634834 h 9544714"/>
              <a:gd name="connsiteX37" fmla="*/ 0 w 8926430"/>
              <a:gd name="connsiteY37" fmla="*/ 4572804 h 9544714"/>
              <a:gd name="connsiteX38" fmla="*/ 1469368 w 8926430"/>
              <a:gd name="connsiteY38" fmla="*/ 4162605 h 9544714"/>
              <a:gd name="connsiteX0" fmla="*/ 1469368 w 8556977"/>
              <a:gd name="connsiteY0" fmla="*/ 4162605 h 9544714"/>
              <a:gd name="connsiteX1" fmla="*/ 1748940 w 8556977"/>
              <a:gd name="connsiteY1" fmla="*/ 5199589 h 9544714"/>
              <a:gd name="connsiteX2" fmla="*/ 1891037 w 8556977"/>
              <a:gd name="connsiteY2" fmla="*/ 5160876 h 9544714"/>
              <a:gd name="connsiteX3" fmla="*/ 1608127 w 8556977"/>
              <a:gd name="connsiteY3" fmla="*/ 4116849 h 9544714"/>
              <a:gd name="connsiteX4" fmla="*/ 1917249 w 8556977"/>
              <a:gd name="connsiteY4" fmla="*/ 4019586 h 9544714"/>
              <a:gd name="connsiteX5" fmla="*/ 1595793 w 8556977"/>
              <a:gd name="connsiteY5" fmla="*/ 3015454 h 9544714"/>
              <a:gd name="connsiteX6" fmla="*/ 2582895 w 8556977"/>
              <a:gd name="connsiteY6" fmla="*/ 2771784 h 9544714"/>
              <a:gd name="connsiteX7" fmla="*/ 2007689 w 8556977"/>
              <a:gd name="connsiteY7" fmla="*/ 795267 h 9544714"/>
              <a:gd name="connsiteX8" fmla="*/ 4898728 w 8556977"/>
              <a:gd name="connsiteY8" fmla="*/ 0 h 9544714"/>
              <a:gd name="connsiteX9" fmla="*/ 5951469 w 8556977"/>
              <a:gd name="connsiteY9" fmla="*/ 778151 h 9544714"/>
              <a:gd name="connsiteX10" fmla="*/ 6043870 w 8556977"/>
              <a:gd name="connsiteY10" fmla="*/ 1278687 h 9544714"/>
              <a:gd name="connsiteX11" fmla="*/ 6490438 w 8556977"/>
              <a:gd name="connsiteY11" fmla="*/ 2527249 h 9544714"/>
              <a:gd name="connsiteX12" fmla="*/ 7353518 w 8556977"/>
              <a:gd name="connsiteY12" fmla="*/ 5311749 h 9544714"/>
              <a:gd name="connsiteX13" fmla="*/ 7751761 w 8556977"/>
              <a:gd name="connsiteY13" fmla="*/ 6846325 h 9544714"/>
              <a:gd name="connsiteX14" fmla="*/ 7372834 w 8556977"/>
              <a:gd name="connsiteY14" fmla="*/ 6883930 h 9544714"/>
              <a:gd name="connsiteX15" fmla="*/ 7284852 w 8556977"/>
              <a:gd name="connsiteY15" fmla="*/ 6684904 h 9544714"/>
              <a:gd name="connsiteX16" fmla="*/ 6678571 w 8556977"/>
              <a:gd name="connsiteY16" fmla="*/ 7013977 h 9544714"/>
              <a:gd name="connsiteX17" fmla="*/ 6122379 w 8556977"/>
              <a:gd name="connsiteY17" fmla="*/ 7382241 h 9544714"/>
              <a:gd name="connsiteX18" fmla="*/ 6046594 w 8556977"/>
              <a:gd name="connsiteY18" fmla="*/ 7288220 h 9544714"/>
              <a:gd name="connsiteX19" fmla="*/ 3280432 w 8556977"/>
              <a:gd name="connsiteY19" fmla="*/ 8848971 h 9544714"/>
              <a:gd name="connsiteX20" fmla="*/ 8556977 w 8556977"/>
              <a:gd name="connsiteY20" fmla="*/ 8566899 h 9544714"/>
              <a:gd name="connsiteX21" fmla="*/ 8299624 w 8556977"/>
              <a:gd name="connsiteY21" fmla="*/ 8715677 h 9544714"/>
              <a:gd name="connsiteX22" fmla="*/ 8395934 w 8556977"/>
              <a:gd name="connsiteY22" fmla="*/ 8986672 h 9544714"/>
              <a:gd name="connsiteX23" fmla="*/ 7912803 w 8556977"/>
              <a:gd name="connsiteY23" fmla="*/ 8999394 h 9544714"/>
              <a:gd name="connsiteX24" fmla="*/ 7745444 w 8556977"/>
              <a:gd name="connsiteY24" fmla="*/ 9009351 h 9544714"/>
              <a:gd name="connsiteX25" fmla="*/ 7628609 w 8556977"/>
              <a:gd name="connsiteY25" fmla="*/ 8832371 h 9544714"/>
              <a:gd name="connsiteX26" fmla="*/ 6018173 w 8556977"/>
              <a:gd name="connsiteY26" fmla="*/ 9544714 h 9544714"/>
              <a:gd name="connsiteX27" fmla="*/ 4743653 w 8556977"/>
              <a:gd name="connsiteY27" fmla="*/ 9158951 h 9544714"/>
              <a:gd name="connsiteX28" fmla="*/ 3796592 w 8556977"/>
              <a:gd name="connsiteY28" fmla="*/ 8456934 h 9544714"/>
              <a:gd name="connsiteX29" fmla="*/ 3539225 w 8556977"/>
              <a:gd name="connsiteY29" fmla="*/ 8184850 h 9544714"/>
              <a:gd name="connsiteX30" fmla="*/ 3134303 w 8556977"/>
              <a:gd name="connsiteY30" fmla="*/ 7927688 h 9544714"/>
              <a:gd name="connsiteX31" fmla="*/ 2980450 w 8556977"/>
              <a:gd name="connsiteY31" fmla="*/ 7576555 h 9544714"/>
              <a:gd name="connsiteX32" fmla="*/ 2625206 w 8556977"/>
              <a:gd name="connsiteY32" fmla="*/ 7599783 h 9544714"/>
              <a:gd name="connsiteX33" fmla="*/ 1759304 w 8556977"/>
              <a:gd name="connsiteY33" fmla="*/ 7052320 h 9544714"/>
              <a:gd name="connsiteX34" fmla="*/ 844184 w 8556977"/>
              <a:gd name="connsiteY34" fmla="*/ 7099074 h 9544714"/>
              <a:gd name="connsiteX35" fmla="*/ 564200 w 8556977"/>
              <a:gd name="connsiteY35" fmla="*/ 6634834 h 9544714"/>
              <a:gd name="connsiteX36" fmla="*/ 0 w 8556977"/>
              <a:gd name="connsiteY36" fmla="*/ 4572804 h 9544714"/>
              <a:gd name="connsiteX37" fmla="*/ 1469368 w 8556977"/>
              <a:gd name="connsiteY37"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299624 w 8395934"/>
              <a:gd name="connsiteY20" fmla="*/ 8715677 h 9544714"/>
              <a:gd name="connsiteX21" fmla="*/ 8395934 w 8395934"/>
              <a:gd name="connsiteY21" fmla="*/ 8986672 h 9544714"/>
              <a:gd name="connsiteX22" fmla="*/ 7912803 w 8395934"/>
              <a:gd name="connsiteY22" fmla="*/ 8999394 h 9544714"/>
              <a:gd name="connsiteX23" fmla="*/ 7745444 w 8395934"/>
              <a:gd name="connsiteY23" fmla="*/ 9009351 h 9544714"/>
              <a:gd name="connsiteX24" fmla="*/ 7628609 w 8395934"/>
              <a:gd name="connsiteY24" fmla="*/ 8832371 h 9544714"/>
              <a:gd name="connsiteX25" fmla="*/ 6018173 w 8395934"/>
              <a:gd name="connsiteY25" fmla="*/ 9544714 h 9544714"/>
              <a:gd name="connsiteX26" fmla="*/ 4743653 w 8395934"/>
              <a:gd name="connsiteY26" fmla="*/ 9158951 h 9544714"/>
              <a:gd name="connsiteX27" fmla="*/ 3796592 w 8395934"/>
              <a:gd name="connsiteY27" fmla="*/ 8456934 h 9544714"/>
              <a:gd name="connsiteX28" fmla="*/ 3539225 w 8395934"/>
              <a:gd name="connsiteY28" fmla="*/ 8184850 h 9544714"/>
              <a:gd name="connsiteX29" fmla="*/ 3134303 w 8395934"/>
              <a:gd name="connsiteY29" fmla="*/ 7927688 h 9544714"/>
              <a:gd name="connsiteX30" fmla="*/ 2980450 w 8395934"/>
              <a:gd name="connsiteY30" fmla="*/ 7576555 h 9544714"/>
              <a:gd name="connsiteX31" fmla="*/ 2625206 w 8395934"/>
              <a:gd name="connsiteY31" fmla="*/ 7599783 h 9544714"/>
              <a:gd name="connsiteX32" fmla="*/ 1759304 w 8395934"/>
              <a:gd name="connsiteY32" fmla="*/ 7052320 h 9544714"/>
              <a:gd name="connsiteX33" fmla="*/ 844184 w 8395934"/>
              <a:gd name="connsiteY33" fmla="*/ 7099074 h 9544714"/>
              <a:gd name="connsiteX34" fmla="*/ 564200 w 8395934"/>
              <a:gd name="connsiteY34" fmla="*/ 6634834 h 9544714"/>
              <a:gd name="connsiteX35" fmla="*/ 0 w 8395934"/>
              <a:gd name="connsiteY35" fmla="*/ 4572804 h 9544714"/>
              <a:gd name="connsiteX36" fmla="*/ 1469368 w 8395934"/>
              <a:gd name="connsiteY36" fmla="*/ 4162605 h 9544714"/>
              <a:gd name="connsiteX0" fmla="*/ 1469368 w 8395934"/>
              <a:gd name="connsiteY0" fmla="*/ 4162605 h 9544714"/>
              <a:gd name="connsiteX1" fmla="*/ 1748940 w 8395934"/>
              <a:gd name="connsiteY1" fmla="*/ 5199589 h 9544714"/>
              <a:gd name="connsiteX2" fmla="*/ 1891037 w 8395934"/>
              <a:gd name="connsiteY2" fmla="*/ 5160876 h 9544714"/>
              <a:gd name="connsiteX3" fmla="*/ 1608127 w 8395934"/>
              <a:gd name="connsiteY3" fmla="*/ 4116849 h 9544714"/>
              <a:gd name="connsiteX4" fmla="*/ 1917249 w 8395934"/>
              <a:gd name="connsiteY4" fmla="*/ 4019586 h 9544714"/>
              <a:gd name="connsiteX5" fmla="*/ 1595793 w 8395934"/>
              <a:gd name="connsiteY5" fmla="*/ 3015454 h 9544714"/>
              <a:gd name="connsiteX6" fmla="*/ 2582895 w 8395934"/>
              <a:gd name="connsiteY6" fmla="*/ 2771784 h 9544714"/>
              <a:gd name="connsiteX7" fmla="*/ 2007689 w 8395934"/>
              <a:gd name="connsiteY7" fmla="*/ 795267 h 9544714"/>
              <a:gd name="connsiteX8" fmla="*/ 4898728 w 8395934"/>
              <a:gd name="connsiteY8" fmla="*/ 0 h 9544714"/>
              <a:gd name="connsiteX9" fmla="*/ 5951469 w 8395934"/>
              <a:gd name="connsiteY9" fmla="*/ 778151 h 9544714"/>
              <a:gd name="connsiteX10" fmla="*/ 6043870 w 8395934"/>
              <a:gd name="connsiteY10" fmla="*/ 1278687 h 9544714"/>
              <a:gd name="connsiteX11" fmla="*/ 6490438 w 8395934"/>
              <a:gd name="connsiteY11" fmla="*/ 2527249 h 9544714"/>
              <a:gd name="connsiteX12" fmla="*/ 7353518 w 8395934"/>
              <a:gd name="connsiteY12" fmla="*/ 5311749 h 9544714"/>
              <a:gd name="connsiteX13" fmla="*/ 7751761 w 8395934"/>
              <a:gd name="connsiteY13" fmla="*/ 6846325 h 9544714"/>
              <a:gd name="connsiteX14" fmla="*/ 7372834 w 8395934"/>
              <a:gd name="connsiteY14" fmla="*/ 6883930 h 9544714"/>
              <a:gd name="connsiteX15" fmla="*/ 7284852 w 8395934"/>
              <a:gd name="connsiteY15" fmla="*/ 6684904 h 9544714"/>
              <a:gd name="connsiteX16" fmla="*/ 6678571 w 8395934"/>
              <a:gd name="connsiteY16" fmla="*/ 7013977 h 9544714"/>
              <a:gd name="connsiteX17" fmla="*/ 6122379 w 8395934"/>
              <a:gd name="connsiteY17" fmla="*/ 7382241 h 9544714"/>
              <a:gd name="connsiteX18" fmla="*/ 6046594 w 8395934"/>
              <a:gd name="connsiteY18" fmla="*/ 7288220 h 9544714"/>
              <a:gd name="connsiteX19" fmla="*/ 3280432 w 8395934"/>
              <a:gd name="connsiteY19" fmla="*/ 8848971 h 9544714"/>
              <a:gd name="connsiteX20" fmla="*/ 8395934 w 8395934"/>
              <a:gd name="connsiteY20" fmla="*/ 8986672 h 9544714"/>
              <a:gd name="connsiteX21" fmla="*/ 7912803 w 8395934"/>
              <a:gd name="connsiteY21" fmla="*/ 8999394 h 9544714"/>
              <a:gd name="connsiteX22" fmla="*/ 7745444 w 8395934"/>
              <a:gd name="connsiteY22" fmla="*/ 9009351 h 9544714"/>
              <a:gd name="connsiteX23" fmla="*/ 7628609 w 8395934"/>
              <a:gd name="connsiteY23" fmla="*/ 8832371 h 9544714"/>
              <a:gd name="connsiteX24" fmla="*/ 6018173 w 8395934"/>
              <a:gd name="connsiteY24" fmla="*/ 9544714 h 9544714"/>
              <a:gd name="connsiteX25" fmla="*/ 4743653 w 8395934"/>
              <a:gd name="connsiteY25" fmla="*/ 9158951 h 9544714"/>
              <a:gd name="connsiteX26" fmla="*/ 3796592 w 8395934"/>
              <a:gd name="connsiteY26" fmla="*/ 8456934 h 9544714"/>
              <a:gd name="connsiteX27" fmla="*/ 3539225 w 8395934"/>
              <a:gd name="connsiteY27" fmla="*/ 8184850 h 9544714"/>
              <a:gd name="connsiteX28" fmla="*/ 3134303 w 8395934"/>
              <a:gd name="connsiteY28" fmla="*/ 7927688 h 9544714"/>
              <a:gd name="connsiteX29" fmla="*/ 2980450 w 8395934"/>
              <a:gd name="connsiteY29" fmla="*/ 7576555 h 9544714"/>
              <a:gd name="connsiteX30" fmla="*/ 2625206 w 8395934"/>
              <a:gd name="connsiteY30" fmla="*/ 7599783 h 9544714"/>
              <a:gd name="connsiteX31" fmla="*/ 1759304 w 8395934"/>
              <a:gd name="connsiteY31" fmla="*/ 7052320 h 9544714"/>
              <a:gd name="connsiteX32" fmla="*/ 844184 w 8395934"/>
              <a:gd name="connsiteY32" fmla="*/ 7099074 h 9544714"/>
              <a:gd name="connsiteX33" fmla="*/ 564200 w 8395934"/>
              <a:gd name="connsiteY33" fmla="*/ 6634834 h 9544714"/>
              <a:gd name="connsiteX34" fmla="*/ 0 w 8395934"/>
              <a:gd name="connsiteY34" fmla="*/ 4572804 h 9544714"/>
              <a:gd name="connsiteX35" fmla="*/ 1469368 w 8395934"/>
              <a:gd name="connsiteY35" fmla="*/ 4162605 h 9544714"/>
              <a:gd name="connsiteX0" fmla="*/ 1469368 w 7912803"/>
              <a:gd name="connsiteY0" fmla="*/ 4162605 h 9544714"/>
              <a:gd name="connsiteX1" fmla="*/ 1748940 w 7912803"/>
              <a:gd name="connsiteY1" fmla="*/ 5199589 h 9544714"/>
              <a:gd name="connsiteX2" fmla="*/ 1891037 w 7912803"/>
              <a:gd name="connsiteY2" fmla="*/ 5160876 h 9544714"/>
              <a:gd name="connsiteX3" fmla="*/ 1608127 w 7912803"/>
              <a:gd name="connsiteY3" fmla="*/ 4116849 h 9544714"/>
              <a:gd name="connsiteX4" fmla="*/ 1917249 w 7912803"/>
              <a:gd name="connsiteY4" fmla="*/ 4019586 h 9544714"/>
              <a:gd name="connsiteX5" fmla="*/ 1595793 w 7912803"/>
              <a:gd name="connsiteY5" fmla="*/ 3015454 h 9544714"/>
              <a:gd name="connsiteX6" fmla="*/ 2582895 w 7912803"/>
              <a:gd name="connsiteY6" fmla="*/ 2771784 h 9544714"/>
              <a:gd name="connsiteX7" fmla="*/ 2007689 w 7912803"/>
              <a:gd name="connsiteY7" fmla="*/ 795267 h 9544714"/>
              <a:gd name="connsiteX8" fmla="*/ 4898728 w 7912803"/>
              <a:gd name="connsiteY8" fmla="*/ 0 h 9544714"/>
              <a:gd name="connsiteX9" fmla="*/ 5951469 w 7912803"/>
              <a:gd name="connsiteY9" fmla="*/ 778151 h 9544714"/>
              <a:gd name="connsiteX10" fmla="*/ 6043870 w 7912803"/>
              <a:gd name="connsiteY10" fmla="*/ 1278687 h 9544714"/>
              <a:gd name="connsiteX11" fmla="*/ 6490438 w 7912803"/>
              <a:gd name="connsiteY11" fmla="*/ 2527249 h 9544714"/>
              <a:gd name="connsiteX12" fmla="*/ 7353518 w 7912803"/>
              <a:gd name="connsiteY12" fmla="*/ 5311749 h 9544714"/>
              <a:gd name="connsiteX13" fmla="*/ 7751761 w 7912803"/>
              <a:gd name="connsiteY13" fmla="*/ 6846325 h 9544714"/>
              <a:gd name="connsiteX14" fmla="*/ 7372834 w 7912803"/>
              <a:gd name="connsiteY14" fmla="*/ 6883930 h 9544714"/>
              <a:gd name="connsiteX15" fmla="*/ 7284852 w 7912803"/>
              <a:gd name="connsiteY15" fmla="*/ 6684904 h 9544714"/>
              <a:gd name="connsiteX16" fmla="*/ 6678571 w 7912803"/>
              <a:gd name="connsiteY16" fmla="*/ 7013977 h 9544714"/>
              <a:gd name="connsiteX17" fmla="*/ 6122379 w 7912803"/>
              <a:gd name="connsiteY17" fmla="*/ 7382241 h 9544714"/>
              <a:gd name="connsiteX18" fmla="*/ 6046594 w 7912803"/>
              <a:gd name="connsiteY18" fmla="*/ 7288220 h 9544714"/>
              <a:gd name="connsiteX19" fmla="*/ 3280432 w 7912803"/>
              <a:gd name="connsiteY19" fmla="*/ 8848971 h 9544714"/>
              <a:gd name="connsiteX20" fmla="*/ 7912803 w 7912803"/>
              <a:gd name="connsiteY20" fmla="*/ 8999394 h 9544714"/>
              <a:gd name="connsiteX21" fmla="*/ 7745444 w 7912803"/>
              <a:gd name="connsiteY21" fmla="*/ 9009351 h 9544714"/>
              <a:gd name="connsiteX22" fmla="*/ 7628609 w 7912803"/>
              <a:gd name="connsiteY22" fmla="*/ 8832371 h 9544714"/>
              <a:gd name="connsiteX23" fmla="*/ 6018173 w 7912803"/>
              <a:gd name="connsiteY23" fmla="*/ 9544714 h 9544714"/>
              <a:gd name="connsiteX24" fmla="*/ 4743653 w 7912803"/>
              <a:gd name="connsiteY24" fmla="*/ 9158951 h 9544714"/>
              <a:gd name="connsiteX25" fmla="*/ 3796592 w 7912803"/>
              <a:gd name="connsiteY25" fmla="*/ 8456934 h 9544714"/>
              <a:gd name="connsiteX26" fmla="*/ 3539225 w 7912803"/>
              <a:gd name="connsiteY26" fmla="*/ 8184850 h 9544714"/>
              <a:gd name="connsiteX27" fmla="*/ 3134303 w 7912803"/>
              <a:gd name="connsiteY27" fmla="*/ 7927688 h 9544714"/>
              <a:gd name="connsiteX28" fmla="*/ 2980450 w 7912803"/>
              <a:gd name="connsiteY28" fmla="*/ 7576555 h 9544714"/>
              <a:gd name="connsiteX29" fmla="*/ 2625206 w 7912803"/>
              <a:gd name="connsiteY29" fmla="*/ 7599783 h 9544714"/>
              <a:gd name="connsiteX30" fmla="*/ 1759304 w 7912803"/>
              <a:gd name="connsiteY30" fmla="*/ 7052320 h 9544714"/>
              <a:gd name="connsiteX31" fmla="*/ 844184 w 7912803"/>
              <a:gd name="connsiteY31" fmla="*/ 7099074 h 9544714"/>
              <a:gd name="connsiteX32" fmla="*/ 564200 w 7912803"/>
              <a:gd name="connsiteY32" fmla="*/ 6634834 h 9544714"/>
              <a:gd name="connsiteX33" fmla="*/ 0 w 7912803"/>
              <a:gd name="connsiteY33" fmla="*/ 4572804 h 9544714"/>
              <a:gd name="connsiteX34" fmla="*/ 1469368 w 7912803"/>
              <a:gd name="connsiteY34"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745444 w 7751761"/>
              <a:gd name="connsiteY20" fmla="*/ 9009351 h 9544714"/>
              <a:gd name="connsiteX21" fmla="*/ 7628609 w 7751761"/>
              <a:gd name="connsiteY21" fmla="*/ 8832371 h 9544714"/>
              <a:gd name="connsiteX22" fmla="*/ 6018173 w 7751761"/>
              <a:gd name="connsiteY22" fmla="*/ 9544714 h 9544714"/>
              <a:gd name="connsiteX23" fmla="*/ 4743653 w 7751761"/>
              <a:gd name="connsiteY23" fmla="*/ 9158951 h 9544714"/>
              <a:gd name="connsiteX24" fmla="*/ 3796592 w 7751761"/>
              <a:gd name="connsiteY24" fmla="*/ 8456934 h 9544714"/>
              <a:gd name="connsiteX25" fmla="*/ 3539225 w 7751761"/>
              <a:gd name="connsiteY25" fmla="*/ 8184850 h 9544714"/>
              <a:gd name="connsiteX26" fmla="*/ 3134303 w 7751761"/>
              <a:gd name="connsiteY26" fmla="*/ 7927688 h 9544714"/>
              <a:gd name="connsiteX27" fmla="*/ 2980450 w 7751761"/>
              <a:gd name="connsiteY27" fmla="*/ 7576555 h 9544714"/>
              <a:gd name="connsiteX28" fmla="*/ 2625206 w 7751761"/>
              <a:gd name="connsiteY28" fmla="*/ 7599783 h 9544714"/>
              <a:gd name="connsiteX29" fmla="*/ 1759304 w 7751761"/>
              <a:gd name="connsiteY29" fmla="*/ 7052320 h 9544714"/>
              <a:gd name="connsiteX30" fmla="*/ 844184 w 7751761"/>
              <a:gd name="connsiteY30" fmla="*/ 7099074 h 9544714"/>
              <a:gd name="connsiteX31" fmla="*/ 564200 w 7751761"/>
              <a:gd name="connsiteY31" fmla="*/ 6634834 h 9544714"/>
              <a:gd name="connsiteX32" fmla="*/ 0 w 7751761"/>
              <a:gd name="connsiteY32" fmla="*/ 4572804 h 9544714"/>
              <a:gd name="connsiteX33" fmla="*/ 1469368 w 7751761"/>
              <a:gd name="connsiteY33"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7628609 w 7751761"/>
              <a:gd name="connsiteY20" fmla="*/ 8832371 h 9544714"/>
              <a:gd name="connsiteX21" fmla="*/ 6018173 w 7751761"/>
              <a:gd name="connsiteY21" fmla="*/ 9544714 h 9544714"/>
              <a:gd name="connsiteX22" fmla="*/ 4743653 w 7751761"/>
              <a:gd name="connsiteY22" fmla="*/ 9158951 h 9544714"/>
              <a:gd name="connsiteX23" fmla="*/ 3796592 w 7751761"/>
              <a:gd name="connsiteY23" fmla="*/ 8456934 h 9544714"/>
              <a:gd name="connsiteX24" fmla="*/ 3539225 w 7751761"/>
              <a:gd name="connsiteY24" fmla="*/ 8184850 h 9544714"/>
              <a:gd name="connsiteX25" fmla="*/ 3134303 w 7751761"/>
              <a:gd name="connsiteY25" fmla="*/ 7927688 h 9544714"/>
              <a:gd name="connsiteX26" fmla="*/ 2980450 w 7751761"/>
              <a:gd name="connsiteY26" fmla="*/ 7576555 h 9544714"/>
              <a:gd name="connsiteX27" fmla="*/ 2625206 w 7751761"/>
              <a:gd name="connsiteY27" fmla="*/ 7599783 h 9544714"/>
              <a:gd name="connsiteX28" fmla="*/ 1759304 w 7751761"/>
              <a:gd name="connsiteY28" fmla="*/ 7052320 h 9544714"/>
              <a:gd name="connsiteX29" fmla="*/ 844184 w 7751761"/>
              <a:gd name="connsiteY29" fmla="*/ 7099074 h 9544714"/>
              <a:gd name="connsiteX30" fmla="*/ 564200 w 7751761"/>
              <a:gd name="connsiteY30" fmla="*/ 6634834 h 9544714"/>
              <a:gd name="connsiteX31" fmla="*/ 0 w 7751761"/>
              <a:gd name="connsiteY31" fmla="*/ 4572804 h 9544714"/>
              <a:gd name="connsiteX32" fmla="*/ 1469368 w 7751761"/>
              <a:gd name="connsiteY32" fmla="*/ 4162605 h 9544714"/>
              <a:gd name="connsiteX0" fmla="*/ 1469368 w 7751761"/>
              <a:gd name="connsiteY0" fmla="*/ 4162605 h 9544714"/>
              <a:gd name="connsiteX1" fmla="*/ 1748940 w 7751761"/>
              <a:gd name="connsiteY1" fmla="*/ 5199589 h 9544714"/>
              <a:gd name="connsiteX2" fmla="*/ 1891037 w 7751761"/>
              <a:gd name="connsiteY2" fmla="*/ 5160876 h 9544714"/>
              <a:gd name="connsiteX3" fmla="*/ 1608127 w 7751761"/>
              <a:gd name="connsiteY3" fmla="*/ 4116849 h 9544714"/>
              <a:gd name="connsiteX4" fmla="*/ 1917249 w 7751761"/>
              <a:gd name="connsiteY4" fmla="*/ 4019586 h 9544714"/>
              <a:gd name="connsiteX5" fmla="*/ 1595793 w 7751761"/>
              <a:gd name="connsiteY5" fmla="*/ 3015454 h 9544714"/>
              <a:gd name="connsiteX6" fmla="*/ 2582895 w 7751761"/>
              <a:gd name="connsiteY6" fmla="*/ 2771784 h 9544714"/>
              <a:gd name="connsiteX7" fmla="*/ 2007689 w 7751761"/>
              <a:gd name="connsiteY7" fmla="*/ 795267 h 9544714"/>
              <a:gd name="connsiteX8" fmla="*/ 4898728 w 7751761"/>
              <a:gd name="connsiteY8" fmla="*/ 0 h 9544714"/>
              <a:gd name="connsiteX9" fmla="*/ 5951469 w 7751761"/>
              <a:gd name="connsiteY9" fmla="*/ 778151 h 9544714"/>
              <a:gd name="connsiteX10" fmla="*/ 6043870 w 7751761"/>
              <a:gd name="connsiteY10" fmla="*/ 1278687 h 9544714"/>
              <a:gd name="connsiteX11" fmla="*/ 6490438 w 7751761"/>
              <a:gd name="connsiteY11" fmla="*/ 2527249 h 9544714"/>
              <a:gd name="connsiteX12" fmla="*/ 7353518 w 7751761"/>
              <a:gd name="connsiteY12" fmla="*/ 5311749 h 9544714"/>
              <a:gd name="connsiteX13" fmla="*/ 7751761 w 7751761"/>
              <a:gd name="connsiteY13" fmla="*/ 6846325 h 9544714"/>
              <a:gd name="connsiteX14" fmla="*/ 7372834 w 7751761"/>
              <a:gd name="connsiteY14" fmla="*/ 6883930 h 9544714"/>
              <a:gd name="connsiteX15" fmla="*/ 7284852 w 7751761"/>
              <a:gd name="connsiteY15" fmla="*/ 6684904 h 9544714"/>
              <a:gd name="connsiteX16" fmla="*/ 6678571 w 7751761"/>
              <a:gd name="connsiteY16" fmla="*/ 7013977 h 9544714"/>
              <a:gd name="connsiteX17" fmla="*/ 6122379 w 7751761"/>
              <a:gd name="connsiteY17" fmla="*/ 7382241 h 9544714"/>
              <a:gd name="connsiteX18" fmla="*/ 6046594 w 7751761"/>
              <a:gd name="connsiteY18" fmla="*/ 7288220 h 9544714"/>
              <a:gd name="connsiteX19" fmla="*/ 3280432 w 7751761"/>
              <a:gd name="connsiteY19" fmla="*/ 8848971 h 9544714"/>
              <a:gd name="connsiteX20" fmla="*/ 6018173 w 7751761"/>
              <a:gd name="connsiteY20" fmla="*/ 9544714 h 9544714"/>
              <a:gd name="connsiteX21" fmla="*/ 4743653 w 7751761"/>
              <a:gd name="connsiteY21" fmla="*/ 9158951 h 9544714"/>
              <a:gd name="connsiteX22" fmla="*/ 3796592 w 7751761"/>
              <a:gd name="connsiteY22" fmla="*/ 8456934 h 9544714"/>
              <a:gd name="connsiteX23" fmla="*/ 3539225 w 7751761"/>
              <a:gd name="connsiteY23" fmla="*/ 8184850 h 9544714"/>
              <a:gd name="connsiteX24" fmla="*/ 3134303 w 7751761"/>
              <a:gd name="connsiteY24" fmla="*/ 7927688 h 9544714"/>
              <a:gd name="connsiteX25" fmla="*/ 2980450 w 7751761"/>
              <a:gd name="connsiteY25" fmla="*/ 7576555 h 9544714"/>
              <a:gd name="connsiteX26" fmla="*/ 2625206 w 7751761"/>
              <a:gd name="connsiteY26" fmla="*/ 7599783 h 9544714"/>
              <a:gd name="connsiteX27" fmla="*/ 1759304 w 7751761"/>
              <a:gd name="connsiteY27" fmla="*/ 7052320 h 9544714"/>
              <a:gd name="connsiteX28" fmla="*/ 844184 w 7751761"/>
              <a:gd name="connsiteY28" fmla="*/ 7099074 h 9544714"/>
              <a:gd name="connsiteX29" fmla="*/ 564200 w 7751761"/>
              <a:gd name="connsiteY29" fmla="*/ 6634834 h 9544714"/>
              <a:gd name="connsiteX30" fmla="*/ 0 w 7751761"/>
              <a:gd name="connsiteY30" fmla="*/ 4572804 h 9544714"/>
              <a:gd name="connsiteX31" fmla="*/ 1469368 w 7751761"/>
              <a:gd name="connsiteY31" fmla="*/ 4162605 h 9544714"/>
              <a:gd name="connsiteX0" fmla="*/ 1469368 w 7751761"/>
              <a:gd name="connsiteY0" fmla="*/ 4162605 h 9158951"/>
              <a:gd name="connsiteX1" fmla="*/ 1748940 w 7751761"/>
              <a:gd name="connsiteY1" fmla="*/ 5199589 h 9158951"/>
              <a:gd name="connsiteX2" fmla="*/ 1891037 w 7751761"/>
              <a:gd name="connsiteY2" fmla="*/ 5160876 h 9158951"/>
              <a:gd name="connsiteX3" fmla="*/ 1608127 w 7751761"/>
              <a:gd name="connsiteY3" fmla="*/ 4116849 h 9158951"/>
              <a:gd name="connsiteX4" fmla="*/ 1917249 w 7751761"/>
              <a:gd name="connsiteY4" fmla="*/ 4019586 h 9158951"/>
              <a:gd name="connsiteX5" fmla="*/ 1595793 w 7751761"/>
              <a:gd name="connsiteY5" fmla="*/ 3015454 h 9158951"/>
              <a:gd name="connsiteX6" fmla="*/ 2582895 w 7751761"/>
              <a:gd name="connsiteY6" fmla="*/ 2771784 h 9158951"/>
              <a:gd name="connsiteX7" fmla="*/ 2007689 w 7751761"/>
              <a:gd name="connsiteY7" fmla="*/ 795267 h 9158951"/>
              <a:gd name="connsiteX8" fmla="*/ 4898728 w 7751761"/>
              <a:gd name="connsiteY8" fmla="*/ 0 h 9158951"/>
              <a:gd name="connsiteX9" fmla="*/ 5951469 w 7751761"/>
              <a:gd name="connsiteY9" fmla="*/ 778151 h 9158951"/>
              <a:gd name="connsiteX10" fmla="*/ 6043870 w 7751761"/>
              <a:gd name="connsiteY10" fmla="*/ 1278687 h 9158951"/>
              <a:gd name="connsiteX11" fmla="*/ 6490438 w 7751761"/>
              <a:gd name="connsiteY11" fmla="*/ 2527249 h 9158951"/>
              <a:gd name="connsiteX12" fmla="*/ 7353518 w 7751761"/>
              <a:gd name="connsiteY12" fmla="*/ 5311749 h 9158951"/>
              <a:gd name="connsiteX13" fmla="*/ 7751761 w 7751761"/>
              <a:gd name="connsiteY13" fmla="*/ 6846325 h 9158951"/>
              <a:gd name="connsiteX14" fmla="*/ 7372834 w 7751761"/>
              <a:gd name="connsiteY14" fmla="*/ 6883930 h 9158951"/>
              <a:gd name="connsiteX15" fmla="*/ 7284852 w 7751761"/>
              <a:gd name="connsiteY15" fmla="*/ 6684904 h 9158951"/>
              <a:gd name="connsiteX16" fmla="*/ 6678571 w 7751761"/>
              <a:gd name="connsiteY16" fmla="*/ 7013977 h 9158951"/>
              <a:gd name="connsiteX17" fmla="*/ 6122379 w 7751761"/>
              <a:gd name="connsiteY17" fmla="*/ 7382241 h 9158951"/>
              <a:gd name="connsiteX18" fmla="*/ 6046594 w 7751761"/>
              <a:gd name="connsiteY18" fmla="*/ 7288220 h 9158951"/>
              <a:gd name="connsiteX19" fmla="*/ 3280432 w 7751761"/>
              <a:gd name="connsiteY19" fmla="*/ 8848971 h 9158951"/>
              <a:gd name="connsiteX20" fmla="*/ 4743653 w 7751761"/>
              <a:gd name="connsiteY20" fmla="*/ 9158951 h 9158951"/>
              <a:gd name="connsiteX21" fmla="*/ 3796592 w 7751761"/>
              <a:gd name="connsiteY21" fmla="*/ 8456934 h 9158951"/>
              <a:gd name="connsiteX22" fmla="*/ 3539225 w 7751761"/>
              <a:gd name="connsiteY22" fmla="*/ 8184850 h 9158951"/>
              <a:gd name="connsiteX23" fmla="*/ 3134303 w 7751761"/>
              <a:gd name="connsiteY23" fmla="*/ 7927688 h 9158951"/>
              <a:gd name="connsiteX24" fmla="*/ 2980450 w 7751761"/>
              <a:gd name="connsiteY24" fmla="*/ 7576555 h 9158951"/>
              <a:gd name="connsiteX25" fmla="*/ 2625206 w 7751761"/>
              <a:gd name="connsiteY25" fmla="*/ 7599783 h 9158951"/>
              <a:gd name="connsiteX26" fmla="*/ 1759304 w 7751761"/>
              <a:gd name="connsiteY26" fmla="*/ 7052320 h 9158951"/>
              <a:gd name="connsiteX27" fmla="*/ 844184 w 7751761"/>
              <a:gd name="connsiteY27" fmla="*/ 7099074 h 9158951"/>
              <a:gd name="connsiteX28" fmla="*/ 564200 w 7751761"/>
              <a:gd name="connsiteY28" fmla="*/ 6634834 h 9158951"/>
              <a:gd name="connsiteX29" fmla="*/ 0 w 7751761"/>
              <a:gd name="connsiteY29" fmla="*/ 4572804 h 9158951"/>
              <a:gd name="connsiteX30" fmla="*/ 1469368 w 7751761"/>
              <a:gd name="connsiteY30" fmla="*/ 4162605 h 9158951"/>
              <a:gd name="connsiteX0" fmla="*/ 1469368 w 7751761"/>
              <a:gd name="connsiteY0" fmla="*/ 4162605 h 8848971"/>
              <a:gd name="connsiteX1" fmla="*/ 1748940 w 7751761"/>
              <a:gd name="connsiteY1" fmla="*/ 5199589 h 8848971"/>
              <a:gd name="connsiteX2" fmla="*/ 1891037 w 7751761"/>
              <a:gd name="connsiteY2" fmla="*/ 5160876 h 8848971"/>
              <a:gd name="connsiteX3" fmla="*/ 1608127 w 7751761"/>
              <a:gd name="connsiteY3" fmla="*/ 4116849 h 8848971"/>
              <a:gd name="connsiteX4" fmla="*/ 1917249 w 7751761"/>
              <a:gd name="connsiteY4" fmla="*/ 4019586 h 8848971"/>
              <a:gd name="connsiteX5" fmla="*/ 1595793 w 7751761"/>
              <a:gd name="connsiteY5" fmla="*/ 3015454 h 8848971"/>
              <a:gd name="connsiteX6" fmla="*/ 2582895 w 7751761"/>
              <a:gd name="connsiteY6" fmla="*/ 2771784 h 8848971"/>
              <a:gd name="connsiteX7" fmla="*/ 2007689 w 7751761"/>
              <a:gd name="connsiteY7" fmla="*/ 795267 h 8848971"/>
              <a:gd name="connsiteX8" fmla="*/ 4898728 w 7751761"/>
              <a:gd name="connsiteY8" fmla="*/ 0 h 8848971"/>
              <a:gd name="connsiteX9" fmla="*/ 5951469 w 7751761"/>
              <a:gd name="connsiteY9" fmla="*/ 778151 h 8848971"/>
              <a:gd name="connsiteX10" fmla="*/ 6043870 w 7751761"/>
              <a:gd name="connsiteY10" fmla="*/ 1278687 h 8848971"/>
              <a:gd name="connsiteX11" fmla="*/ 6490438 w 7751761"/>
              <a:gd name="connsiteY11" fmla="*/ 2527249 h 8848971"/>
              <a:gd name="connsiteX12" fmla="*/ 7353518 w 7751761"/>
              <a:gd name="connsiteY12" fmla="*/ 5311749 h 8848971"/>
              <a:gd name="connsiteX13" fmla="*/ 7751761 w 7751761"/>
              <a:gd name="connsiteY13" fmla="*/ 6846325 h 8848971"/>
              <a:gd name="connsiteX14" fmla="*/ 7372834 w 7751761"/>
              <a:gd name="connsiteY14" fmla="*/ 6883930 h 8848971"/>
              <a:gd name="connsiteX15" fmla="*/ 7284852 w 7751761"/>
              <a:gd name="connsiteY15" fmla="*/ 6684904 h 8848971"/>
              <a:gd name="connsiteX16" fmla="*/ 6678571 w 7751761"/>
              <a:gd name="connsiteY16" fmla="*/ 7013977 h 8848971"/>
              <a:gd name="connsiteX17" fmla="*/ 6122379 w 7751761"/>
              <a:gd name="connsiteY17" fmla="*/ 7382241 h 8848971"/>
              <a:gd name="connsiteX18" fmla="*/ 6046594 w 7751761"/>
              <a:gd name="connsiteY18" fmla="*/ 7288220 h 8848971"/>
              <a:gd name="connsiteX19" fmla="*/ 3280432 w 7751761"/>
              <a:gd name="connsiteY19" fmla="*/ 8848971 h 8848971"/>
              <a:gd name="connsiteX20" fmla="*/ 3796592 w 7751761"/>
              <a:gd name="connsiteY20" fmla="*/ 8456934 h 8848971"/>
              <a:gd name="connsiteX21" fmla="*/ 3539225 w 7751761"/>
              <a:gd name="connsiteY21" fmla="*/ 8184850 h 8848971"/>
              <a:gd name="connsiteX22" fmla="*/ 3134303 w 7751761"/>
              <a:gd name="connsiteY22" fmla="*/ 7927688 h 8848971"/>
              <a:gd name="connsiteX23" fmla="*/ 2980450 w 7751761"/>
              <a:gd name="connsiteY23" fmla="*/ 7576555 h 8848971"/>
              <a:gd name="connsiteX24" fmla="*/ 2625206 w 7751761"/>
              <a:gd name="connsiteY24" fmla="*/ 7599783 h 8848971"/>
              <a:gd name="connsiteX25" fmla="*/ 1759304 w 7751761"/>
              <a:gd name="connsiteY25" fmla="*/ 7052320 h 8848971"/>
              <a:gd name="connsiteX26" fmla="*/ 844184 w 7751761"/>
              <a:gd name="connsiteY26" fmla="*/ 7099074 h 8848971"/>
              <a:gd name="connsiteX27" fmla="*/ 564200 w 7751761"/>
              <a:gd name="connsiteY27" fmla="*/ 6634834 h 8848971"/>
              <a:gd name="connsiteX28" fmla="*/ 0 w 7751761"/>
              <a:gd name="connsiteY28" fmla="*/ 4572804 h 8848971"/>
              <a:gd name="connsiteX29" fmla="*/ 1469368 w 7751761"/>
              <a:gd name="connsiteY29" fmla="*/ 4162605 h 8848971"/>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3280432 w 7751761"/>
              <a:gd name="connsiteY19" fmla="*/ 8848971 h 9143288"/>
              <a:gd name="connsiteX20" fmla="*/ 708346 w 7751761"/>
              <a:gd name="connsiteY20" fmla="*/ 9143288 h 9143288"/>
              <a:gd name="connsiteX21" fmla="*/ 3539225 w 7751761"/>
              <a:gd name="connsiteY21" fmla="*/ 8184850 h 9143288"/>
              <a:gd name="connsiteX22" fmla="*/ 3134303 w 7751761"/>
              <a:gd name="connsiteY22" fmla="*/ 7927688 h 9143288"/>
              <a:gd name="connsiteX23" fmla="*/ 2980450 w 7751761"/>
              <a:gd name="connsiteY23" fmla="*/ 7576555 h 9143288"/>
              <a:gd name="connsiteX24" fmla="*/ 2625206 w 7751761"/>
              <a:gd name="connsiteY24" fmla="*/ 7599783 h 9143288"/>
              <a:gd name="connsiteX25" fmla="*/ 1759304 w 7751761"/>
              <a:gd name="connsiteY25" fmla="*/ 7052320 h 9143288"/>
              <a:gd name="connsiteX26" fmla="*/ 844184 w 7751761"/>
              <a:gd name="connsiteY26" fmla="*/ 7099074 h 9143288"/>
              <a:gd name="connsiteX27" fmla="*/ 564200 w 7751761"/>
              <a:gd name="connsiteY27" fmla="*/ 6634834 h 9143288"/>
              <a:gd name="connsiteX28" fmla="*/ 0 w 7751761"/>
              <a:gd name="connsiteY28" fmla="*/ 4572804 h 9143288"/>
              <a:gd name="connsiteX29" fmla="*/ 1469368 w 7751761"/>
              <a:gd name="connsiteY29"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4461856 w 7751761"/>
              <a:gd name="connsiteY19" fmla="*/ 8273861 h 9143288"/>
              <a:gd name="connsiteX20" fmla="*/ 3280432 w 7751761"/>
              <a:gd name="connsiteY20" fmla="*/ 8848971 h 9143288"/>
              <a:gd name="connsiteX21" fmla="*/ 708346 w 7751761"/>
              <a:gd name="connsiteY21" fmla="*/ 9143288 h 9143288"/>
              <a:gd name="connsiteX22" fmla="*/ 3539225 w 7751761"/>
              <a:gd name="connsiteY22" fmla="*/ 8184850 h 9143288"/>
              <a:gd name="connsiteX23" fmla="*/ 3134303 w 7751761"/>
              <a:gd name="connsiteY23" fmla="*/ 7927688 h 9143288"/>
              <a:gd name="connsiteX24" fmla="*/ 2980450 w 7751761"/>
              <a:gd name="connsiteY24" fmla="*/ 7576555 h 9143288"/>
              <a:gd name="connsiteX25" fmla="*/ 2625206 w 7751761"/>
              <a:gd name="connsiteY25" fmla="*/ 7599783 h 9143288"/>
              <a:gd name="connsiteX26" fmla="*/ 1759304 w 7751761"/>
              <a:gd name="connsiteY26" fmla="*/ 7052320 h 9143288"/>
              <a:gd name="connsiteX27" fmla="*/ 844184 w 7751761"/>
              <a:gd name="connsiteY27" fmla="*/ 7099074 h 9143288"/>
              <a:gd name="connsiteX28" fmla="*/ 564200 w 7751761"/>
              <a:gd name="connsiteY28" fmla="*/ 6634834 h 9143288"/>
              <a:gd name="connsiteX29" fmla="*/ 0 w 7751761"/>
              <a:gd name="connsiteY29" fmla="*/ 4572804 h 9143288"/>
              <a:gd name="connsiteX30" fmla="*/ 1469368 w 7751761"/>
              <a:gd name="connsiteY30"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46594 w 7751761"/>
              <a:gd name="connsiteY18" fmla="*/ 7288220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280432 w 7751761"/>
              <a:gd name="connsiteY21" fmla="*/ 8848971 h 9143288"/>
              <a:gd name="connsiteX22" fmla="*/ 708346 w 7751761"/>
              <a:gd name="connsiteY22" fmla="*/ 9143288 h 9143288"/>
              <a:gd name="connsiteX23" fmla="*/ 3539225 w 7751761"/>
              <a:gd name="connsiteY23" fmla="*/ 8184850 h 9143288"/>
              <a:gd name="connsiteX24" fmla="*/ 3134303 w 7751761"/>
              <a:gd name="connsiteY24" fmla="*/ 7927688 h 9143288"/>
              <a:gd name="connsiteX25" fmla="*/ 2980450 w 7751761"/>
              <a:gd name="connsiteY25" fmla="*/ 7576555 h 9143288"/>
              <a:gd name="connsiteX26" fmla="*/ 2625206 w 7751761"/>
              <a:gd name="connsiteY26" fmla="*/ 7599783 h 9143288"/>
              <a:gd name="connsiteX27" fmla="*/ 1759304 w 7751761"/>
              <a:gd name="connsiteY27" fmla="*/ 7052320 h 9143288"/>
              <a:gd name="connsiteX28" fmla="*/ 844184 w 7751761"/>
              <a:gd name="connsiteY28" fmla="*/ 7099074 h 9143288"/>
              <a:gd name="connsiteX29" fmla="*/ 564200 w 7751761"/>
              <a:gd name="connsiteY29" fmla="*/ 6634834 h 9143288"/>
              <a:gd name="connsiteX30" fmla="*/ 0 w 7751761"/>
              <a:gd name="connsiteY30" fmla="*/ 4572804 h 9143288"/>
              <a:gd name="connsiteX31" fmla="*/ 1469368 w 7751761"/>
              <a:gd name="connsiteY31" fmla="*/ 4162605 h 9143288"/>
              <a:gd name="connsiteX0" fmla="*/ 1469368 w 7751761"/>
              <a:gd name="connsiteY0" fmla="*/ 4162605 h 9143288"/>
              <a:gd name="connsiteX1" fmla="*/ 1748940 w 7751761"/>
              <a:gd name="connsiteY1" fmla="*/ 5199589 h 9143288"/>
              <a:gd name="connsiteX2" fmla="*/ 1891037 w 7751761"/>
              <a:gd name="connsiteY2" fmla="*/ 5160876 h 9143288"/>
              <a:gd name="connsiteX3" fmla="*/ 1608127 w 7751761"/>
              <a:gd name="connsiteY3" fmla="*/ 4116849 h 9143288"/>
              <a:gd name="connsiteX4" fmla="*/ 1917249 w 7751761"/>
              <a:gd name="connsiteY4" fmla="*/ 4019586 h 9143288"/>
              <a:gd name="connsiteX5" fmla="*/ 1595793 w 7751761"/>
              <a:gd name="connsiteY5" fmla="*/ 3015454 h 9143288"/>
              <a:gd name="connsiteX6" fmla="*/ 2582895 w 7751761"/>
              <a:gd name="connsiteY6" fmla="*/ 2771784 h 9143288"/>
              <a:gd name="connsiteX7" fmla="*/ 2007689 w 7751761"/>
              <a:gd name="connsiteY7" fmla="*/ 795267 h 9143288"/>
              <a:gd name="connsiteX8" fmla="*/ 4898728 w 7751761"/>
              <a:gd name="connsiteY8" fmla="*/ 0 h 9143288"/>
              <a:gd name="connsiteX9" fmla="*/ 5951469 w 7751761"/>
              <a:gd name="connsiteY9" fmla="*/ 778151 h 9143288"/>
              <a:gd name="connsiteX10" fmla="*/ 6043870 w 7751761"/>
              <a:gd name="connsiteY10" fmla="*/ 1278687 h 9143288"/>
              <a:gd name="connsiteX11" fmla="*/ 6490438 w 7751761"/>
              <a:gd name="connsiteY11" fmla="*/ 2527249 h 9143288"/>
              <a:gd name="connsiteX12" fmla="*/ 7353518 w 7751761"/>
              <a:gd name="connsiteY12" fmla="*/ 5311749 h 9143288"/>
              <a:gd name="connsiteX13" fmla="*/ 7751761 w 7751761"/>
              <a:gd name="connsiteY13" fmla="*/ 6846325 h 9143288"/>
              <a:gd name="connsiteX14" fmla="*/ 7372834 w 7751761"/>
              <a:gd name="connsiteY14" fmla="*/ 6883930 h 9143288"/>
              <a:gd name="connsiteX15" fmla="*/ 7284852 w 7751761"/>
              <a:gd name="connsiteY15" fmla="*/ 6684904 h 9143288"/>
              <a:gd name="connsiteX16" fmla="*/ 6678571 w 7751761"/>
              <a:gd name="connsiteY16" fmla="*/ 7013977 h 9143288"/>
              <a:gd name="connsiteX17" fmla="*/ 6122379 w 7751761"/>
              <a:gd name="connsiteY17" fmla="*/ 7382241 h 9143288"/>
              <a:gd name="connsiteX18" fmla="*/ 6037121 w 7751761"/>
              <a:gd name="connsiteY18" fmla="*/ 7344633 h 9143288"/>
              <a:gd name="connsiteX19" fmla="*/ 5788096 w 7751761"/>
              <a:gd name="connsiteY19" fmla="*/ 7380660 h 9143288"/>
              <a:gd name="connsiteX20" fmla="*/ 4461856 w 7751761"/>
              <a:gd name="connsiteY20" fmla="*/ 8273861 h 9143288"/>
              <a:gd name="connsiteX21" fmla="*/ 3902940 w 7751761"/>
              <a:gd name="connsiteY21" fmla="*/ 8565327 h 9143288"/>
              <a:gd name="connsiteX22" fmla="*/ 3280432 w 7751761"/>
              <a:gd name="connsiteY22" fmla="*/ 8848971 h 9143288"/>
              <a:gd name="connsiteX23" fmla="*/ 708346 w 7751761"/>
              <a:gd name="connsiteY23" fmla="*/ 9143288 h 9143288"/>
              <a:gd name="connsiteX24" fmla="*/ 3539225 w 7751761"/>
              <a:gd name="connsiteY24" fmla="*/ 8184850 h 9143288"/>
              <a:gd name="connsiteX25" fmla="*/ 3134303 w 7751761"/>
              <a:gd name="connsiteY25" fmla="*/ 7927688 h 9143288"/>
              <a:gd name="connsiteX26" fmla="*/ 2980450 w 7751761"/>
              <a:gd name="connsiteY26" fmla="*/ 7576555 h 9143288"/>
              <a:gd name="connsiteX27" fmla="*/ 2625206 w 7751761"/>
              <a:gd name="connsiteY27" fmla="*/ 7599783 h 9143288"/>
              <a:gd name="connsiteX28" fmla="*/ 1759304 w 7751761"/>
              <a:gd name="connsiteY28" fmla="*/ 7052320 h 9143288"/>
              <a:gd name="connsiteX29" fmla="*/ 844184 w 7751761"/>
              <a:gd name="connsiteY29" fmla="*/ 7099074 h 9143288"/>
              <a:gd name="connsiteX30" fmla="*/ 564200 w 7751761"/>
              <a:gd name="connsiteY30" fmla="*/ 6634834 h 9143288"/>
              <a:gd name="connsiteX31" fmla="*/ 0 w 7751761"/>
              <a:gd name="connsiteY31" fmla="*/ 4572804 h 9143288"/>
              <a:gd name="connsiteX32" fmla="*/ 1469368 w 7751761"/>
              <a:gd name="connsiteY32" fmla="*/ 4162605 h 9143288"/>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5016158 w 9487487"/>
              <a:gd name="connsiteY22" fmla="*/ 8848971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0 w 9487487"/>
              <a:gd name="connsiteY23" fmla="*/ 9199701 h 9199701"/>
              <a:gd name="connsiteX24" fmla="*/ 5274951 w 9487487"/>
              <a:gd name="connsiteY24" fmla="*/ 8184850 h 9199701"/>
              <a:gd name="connsiteX25" fmla="*/ 4870029 w 9487487"/>
              <a:gd name="connsiteY25" fmla="*/ 7927688 h 9199701"/>
              <a:gd name="connsiteX26" fmla="*/ 4716176 w 9487487"/>
              <a:gd name="connsiteY26" fmla="*/ 7576555 h 9199701"/>
              <a:gd name="connsiteX27" fmla="*/ 4360932 w 9487487"/>
              <a:gd name="connsiteY27" fmla="*/ 7599783 h 9199701"/>
              <a:gd name="connsiteX28" fmla="*/ 3495030 w 9487487"/>
              <a:gd name="connsiteY28" fmla="*/ 7052320 h 9199701"/>
              <a:gd name="connsiteX29" fmla="*/ 2579910 w 9487487"/>
              <a:gd name="connsiteY29" fmla="*/ 7099074 h 9199701"/>
              <a:gd name="connsiteX30" fmla="*/ 2299926 w 9487487"/>
              <a:gd name="connsiteY30" fmla="*/ 6634834 h 9199701"/>
              <a:gd name="connsiteX31" fmla="*/ 1735726 w 9487487"/>
              <a:gd name="connsiteY31" fmla="*/ 4572804 h 9199701"/>
              <a:gd name="connsiteX32" fmla="*/ 3205094 w 9487487"/>
              <a:gd name="connsiteY32" fmla="*/ 4162605 h 9199701"/>
              <a:gd name="connsiteX0" fmla="*/ 3205094 w 9487487"/>
              <a:gd name="connsiteY0" fmla="*/ 4162605 h 9199701"/>
              <a:gd name="connsiteX1" fmla="*/ 3484666 w 9487487"/>
              <a:gd name="connsiteY1" fmla="*/ 5199589 h 9199701"/>
              <a:gd name="connsiteX2" fmla="*/ 3626763 w 9487487"/>
              <a:gd name="connsiteY2" fmla="*/ 5160876 h 9199701"/>
              <a:gd name="connsiteX3" fmla="*/ 3343853 w 9487487"/>
              <a:gd name="connsiteY3" fmla="*/ 4116849 h 9199701"/>
              <a:gd name="connsiteX4" fmla="*/ 3652975 w 9487487"/>
              <a:gd name="connsiteY4" fmla="*/ 4019586 h 9199701"/>
              <a:gd name="connsiteX5" fmla="*/ 3331519 w 9487487"/>
              <a:gd name="connsiteY5" fmla="*/ 3015454 h 9199701"/>
              <a:gd name="connsiteX6" fmla="*/ 4318621 w 9487487"/>
              <a:gd name="connsiteY6" fmla="*/ 2771784 h 9199701"/>
              <a:gd name="connsiteX7" fmla="*/ 3743415 w 9487487"/>
              <a:gd name="connsiteY7" fmla="*/ 795267 h 9199701"/>
              <a:gd name="connsiteX8" fmla="*/ 6634454 w 9487487"/>
              <a:gd name="connsiteY8" fmla="*/ 0 h 9199701"/>
              <a:gd name="connsiteX9" fmla="*/ 7687195 w 9487487"/>
              <a:gd name="connsiteY9" fmla="*/ 778151 h 9199701"/>
              <a:gd name="connsiteX10" fmla="*/ 7779596 w 9487487"/>
              <a:gd name="connsiteY10" fmla="*/ 1278687 h 9199701"/>
              <a:gd name="connsiteX11" fmla="*/ 8226164 w 9487487"/>
              <a:gd name="connsiteY11" fmla="*/ 2527249 h 9199701"/>
              <a:gd name="connsiteX12" fmla="*/ 9089244 w 9487487"/>
              <a:gd name="connsiteY12" fmla="*/ 5311749 h 9199701"/>
              <a:gd name="connsiteX13" fmla="*/ 9487487 w 9487487"/>
              <a:gd name="connsiteY13" fmla="*/ 6846325 h 9199701"/>
              <a:gd name="connsiteX14" fmla="*/ 9108560 w 9487487"/>
              <a:gd name="connsiteY14" fmla="*/ 6883930 h 9199701"/>
              <a:gd name="connsiteX15" fmla="*/ 9020578 w 9487487"/>
              <a:gd name="connsiteY15" fmla="*/ 6684904 h 9199701"/>
              <a:gd name="connsiteX16" fmla="*/ 8414297 w 9487487"/>
              <a:gd name="connsiteY16" fmla="*/ 7013977 h 9199701"/>
              <a:gd name="connsiteX17" fmla="*/ 7858105 w 9487487"/>
              <a:gd name="connsiteY17" fmla="*/ 7382241 h 9199701"/>
              <a:gd name="connsiteX18" fmla="*/ 7772847 w 9487487"/>
              <a:gd name="connsiteY18" fmla="*/ 7344633 h 9199701"/>
              <a:gd name="connsiteX19" fmla="*/ 7523822 w 9487487"/>
              <a:gd name="connsiteY19" fmla="*/ 7380660 h 9199701"/>
              <a:gd name="connsiteX20" fmla="*/ 6197582 w 9487487"/>
              <a:gd name="connsiteY20" fmla="*/ 8273861 h 9199701"/>
              <a:gd name="connsiteX21" fmla="*/ 5638666 w 9487487"/>
              <a:gd name="connsiteY21" fmla="*/ 8565327 h 9199701"/>
              <a:gd name="connsiteX22" fmla="*/ 4940373 w 9487487"/>
              <a:gd name="connsiteY22" fmla="*/ 8886579 h 9199701"/>
              <a:gd name="connsiteX23" fmla="*/ 2199913 w 9487487"/>
              <a:gd name="connsiteY23" fmla="*/ 9082444 h 9199701"/>
              <a:gd name="connsiteX24" fmla="*/ 0 w 9487487"/>
              <a:gd name="connsiteY24" fmla="*/ 9199701 h 9199701"/>
              <a:gd name="connsiteX25" fmla="*/ 5274951 w 9487487"/>
              <a:gd name="connsiteY25" fmla="*/ 8184850 h 9199701"/>
              <a:gd name="connsiteX26" fmla="*/ 4870029 w 9487487"/>
              <a:gd name="connsiteY26" fmla="*/ 7927688 h 9199701"/>
              <a:gd name="connsiteX27" fmla="*/ 4716176 w 9487487"/>
              <a:gd name="connsiteY27" fmla="*/ 7576555 h 9199701"/>
              <a:gd name="connsiteX28" fmla="*/ 4360932 w 9487487"/>
              <a:gd name="connsiteY28" fmla="*/ 7599783 h 9199701"/>
              <a:gd name="connsiteX29" fmla="*/ 3495030 w 9487487"/>
              <a:gd name="connsiteY29" fmla="*/ 7052320 h 9199701"/>
              <a:gd name="connsiteX30" fmla="*/ 2579910 w 9487487"/>
              <a:gd name="connsiteY30" fmla="*/ 7099074 h 9199701"/>
              <a:gd name="connsiteX31" fmla="*/ 2299926 w 9487487"/>
              <a:gd name="connsiteY31" fmla="*/ 6634834 h 9199701"/>
              <a:gd name="connsiteX32" fmla="*/ 1735726 w 9487487"/>
              <a:gd name="connsiteY32" fmla="*/ 4572804 h 9199701"/>
              <a:gd name="connsiteX33" fmla="*/ 3205094 w 9487487"/>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532089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5402118 w 10019576"/>
              <a:gd name="connsiteY26" fmla="*/ 792768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737183 w 10019576"/>
              <a:gd name="connsiteY0" fmla="*/ 4162605 h 9199701"/>
              <a:gd name="connsiteX1" fmla="*/ 4016755 w 10019576"/>
              <a:gd name="connsiteY1" fmla="*/ 5199589 h 9199701"/>
              <a:gd name="connsiteX2" fmla="*/ 4158852 w 10019576"/>
              <a:gd name="connsiteY2" fmla="*/ 5160876 h 9199701"/>
              <a:gd name="connsiteX3" fmla="*/ 3875942 w 10019576"/>
              <a:gd name="connsiteY3" fmla="*/ 4116849 h 9199701"/>
              <a:gd name="connsiteX4" fmla="*/ 4185064 w 10019576"/>
              <a:gd name="connsiteY4" fmla="*/ 4019586 h 9199701"/>
              <a:gd name="connsiteX5" fmla="*/ 3863608 w 10019576"/>
              <a:gd name="connsiteY5" fmla="*/ 3015454 h 9199701"/>
              <a:gd name="connsiteX6" fmla="*/ 4850710 w 10019576"/>
              <a:gd name="connsiteY6" fmla="*/ 2771784 h 9199701"/>
              <a:gd name="connsiteX7" fmla="*/ 4275504 w 10019576"/>
              <a:gd name="connsiteY7" fmla="*/ 795267 h 9199701"/>
              <a:gd name="connsiteX8" fmla="*/ 7166543 w 10019576"/>
              <a:gd name="connsiteY8" fmla="*/ 0 h 9199701"/>
              <a:gd name="connsiteX9" fmla="*/ 8219284 w 10019576"/>
              <a:gd name="connsiteY9" fmla="*/ 778151 h 9199701"/>
              <a:gd name="connsiteX10" fmla="*/ 8311685 w 10019576"/>
              <a:gd name="connsiteY10" fmla="*/ 1278687 h 9199701"/>
              <a:gd name="connsiteX11" fmla="*/ 8758253 w 10019576"/>
              <a:gd name="connsiteY11" fmla="*/ 2527249 h 9199701"/>
              <a:gd name="connsiteX12" fmla="*/ 9621333 w 10019576"/>
              <a:gd name="connsiteY12" fmla="*/ 5311749 h 9199701"/>
              <a:gd name="connsiteX13" fmla="*/ 10019576 w 10019576"/>
              <a:gd name="connsiteY13" fmla="*/ 6846325 h 9199701"/>
              <a:gd name="connsiteX14" fmla="*/ 9640649 w 10019576"/>
              <a:gd name="connsiteY14" fmla="*/ 6883930 h 9199701"/>
              <a:gd name="connsiteX15" fmla="*/ 9552667 w 10019576"/>
              <a:gd name="connsiteY15" fmla="*/ 6684904 h 9199701"/>
              <a:gd name="connsiteX16" fmla="*/ 8946386 w 10019576"/>
              <a:gd name="connsiteY16" fmla="*/ 7013977 h 9199701"/>
              <a:gd name="connsiteX17" fmla="*/ 8390194 w 10019576"/>
              <a:gd name="connsiteY17" fmla="*/ 7382241 h 9199701"/>
              <a:gd name="connsiteX18" fmla="*/ 8304936 w 10019576"/>
              <a:gd name="connsiteY18" fmla="*/ 7344633 h 9199701"/>
              <a:gd name="connsiteX19" fmla="*/ 8055911 w 10019576"/>
              <a:gd name="connsiteY19" fmla="*/ 7380660 h 9199701"/>
              <a:gd name="connsiteX20" fmla="*/ 6729671 w 10019576"/>
              <a:gd name="connsiteY20" fmla="*/ 8273861 h 9199701"/>
              <a:gd name="connsiteX21" fmla="*/ 6170755 w 10019576"/>
              <a:gd name="connsiteY21" fmla="*/ 8565327 h 9199701"/>
              <a:gd name="connsiteX22" fmla="*/ 5472462 w 10019576"/>
              <a:gd name="connsiteY22" fmla="*/ 8886579 h 9199701"/>
              <a:gd name="connsiteX23" fmla="*/ 2732002 w 10019576"/>
              <a:gd name="connsiteY23" fmla="*/ 9082444 h 9199701"/>
              <a:gd name="connsiteX24" fmla="*/ 494196 w 10019576"/>
              <a:gd name="connsiteY24" fmla="*/ 9199701 h 9199701"/>
              <a:gd name="connsiteX25" fmla="*/ 0 w 10019576"/>
              <a:gd name="connsiteY25" fmla="*/ 7827570 h 9199701"/>
              <a:gd name="connsiteX26" fmla="*/ 21370 w 10019576"/>
              <a:gd name="connsiteY26" fmla="*/ 7081498 h 9199701"/>
              <a:gd name="connsiteX27" fmla="*/ 5248265 w 10019576"/>
              <a:gd name="connsiteY27" fmla="*/ 7576555 h 9199701"/>
              <a:gd name="connsiteX28" fmla="*/ 4893021 w 10019576"/>
              <a:gd name="connsiteY28" fmla="*/ 7599783 h 9199701"/>
              <a:gd name="connsiteX29" fmla="*/ 4027119 w 10019576"/>
              <a:gd name="connsiteY29" fmla="*/ 7052320 h 9199701"/>
              <a:gd name="connsiteX30" fmla="*/ 3111999 w 10019576"/>
              <a:gd name="connsiteY30" fmla="*/ 7099074 h 9199701"/>
              <a:gd name="connsiteX31" fmla="*/ 2832015 w 10019576"/>
              <a:gd name="connsiteY31" fmla="*/ 6634834 h 9199701"/>
              <a:gd name="connsiteX32" fmla="*/ 2267815 w 10019576"/>
              <a:gd name="connsiteY32" fmla="*/ 4572804 h 9199701"/>
              <a:gd name="connsiteX33" fmla="*/ 3737183 w 10019576"/>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5319173 w 10090484"/>
              <a:gd name="connsiteY27" fmla="*/ 7576555 h 9199701"/>
              <a:gd name="connsiteX28" fmla="*/ 0 w 10090484"/>
              <a:gd name="connsiteY28" fmla="*/ 6969842 h 9199701"/>
              <a:gd name="connsiteX29" fmla="*/ 4098027 w 10090484"/>
              <a:gd name="connsiteY29" fmla="*/ 7052320 h 9199701"/>
              <a:gd name="connsiteX30" fmla="*/ 3182907 w 10090484"/>
              <a:gd name="connsiteY30" fmla="*/ 7099074 h 9199701"/>
              <a:gd name="connsiteX31" fmla="*/ 2902923 w 10090484"/>
              <a:gd name="connsiteY31" fmla="*/ 6634834 h 9199701"/>
              <a:gd name="connsiteX32" fmla="*/ 2338723 w 10090484"/>
              <a:gd name="connsiteY32" fmla="*/ 4572804 h 9199701"/>
              <a:gd name="connsiteX33" fmla="*/ 3808091 w 10090484"/>
              <a:gd name="connsiteY33"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098027 w 10090484"/>
              <a:gd name="connsiteY28" fmla="*/ 705232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3182907 w 10090484"/>
              <a:gd name="connsiteY29" fmla="*/ 7099074 h 9199701"/>
              <a:gd name="connsiteX30" fmla="*/ 2902923 w 10090484"/>
              <a:gd name="connsiteY30" fmla="*/ 6634834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2902923 w 10090484"/>
              <a:gd name="connsiteY29" fmla="*/ 6634834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338723 w 10090484"/>
              <a:gd name="connsiteY30" fmla="*/ 4572804 h 9199701"/>
              <a:gd name="connsiteX31" fmla="*/ 3808091 w 10090484"/>
              <a:gd name="connsiteY31"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338723 w 10090484"/>
              <a:gd name="connsiteY31" fmla="*/ 4572804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603975 w 10090484"/>
              <a:gd name="connsiteY30" fmla="*/ 5631867 h 9199701"/>
              <a:gd name="connsiteX31" fmla="*/ 2471347 w 10090484"/>
              <a:gd name="connsiteY31" fmla="*/ 4347153 h 9199701"/>
              <a:gd name="connsiteX32" fmla="*/ 3808091 w 10090484"/>
              <a:gd name="connsiteY32" fmla="*/ 4162605 h 9199701"/>
              <a:gd name="connsiteX0" fmla="*/ 3808091 w 10090484"/>
              <a:gd name="connsiteY0" fmla="*/ 4162605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808091 w 10090484"/>
              <a:gd name="connsiteY32" fmla="*/ 4162605 h 9199701"/>
              <a:gd name="connsiteX0" fmla="*/ 3628101 w 10090484"/>
              <a:gd name="connsiteY0" fmla="*/ 4012171 h 9199701"/>
              <a:gd name="connsiteX1" fmla="*/ 4087663 w 10090484"/>
              <a:gd name="connsiteY1" fmla="*/ 5199589 h 9199701"/>
              <a:gd name="connsiteX2" fmla="*/ 4229760 w 10090484"/>
              <a:gd name="connsiteY2" fmla="*/ 5160876 h 9199701"/>
              <a:gd name="connsiteX3" fmla="*/ 3946850 w 10090484"/>
              <a:gd name="connsiteY3" fmla="*/ 4116849 h 9199701"/>
              <a:gd name="connsiteX4" fmla="*/ 4255972 w 10090484"/>
              <a:gd name="connsiteY4" fmla="*/ 4019586 h 9199701"/>
              <a:gd name="connsiteX5" fmla="*/ 3934516 w 10090484"/>
              <a:gd name="connsiteY5" fmla="*/ 3015454 h 9199701"/>
              <a:gd name="connsiteX6" fmla="*/ 4921618 w 10090484"/>
              <a:gd name="connsiteY6" fmla="*/ 2771784 h 9199701"/>
              <a:gd name="connsiteX7" fmla="*/ 4346412 w 10090484"/>
              <a:gd name="connsiteY7" fmla="*/ 795267 h 9199701"/>
              <a:gd name="connsiteX8" fmla="*/ 7237451 w 10090484"/>
              <a:gd name="connsiteY8" fmla="*/ 0 h 9199701"/>
              <a:gd name="connsiteX9" fmla="*/ 8290192 w 10090484"/>
              <a:gd name="connsiteY9" fmla="*/ 778151 h 9199701"/>
              <a:gd name="connsiteX10" fmla="*/ 8382593 w 10090484"/>
              <a:gd name="connsiteY10" fmla="*/ 1278687 h 9199701"/>
              <a:gd name="connsiteX11" fmla="*/ 8829161 w 10090484"/>
              <a:gd name="connsiteY11" fmla="*/ 2527249 h 9199701"/>
              <a:gd name="connsiteX12" fmla="*/ 9692241 w 10090484"/>
              <a:gd name="connsiteY12" fmla="*/ 5311749 h 9199701"/>
              <a:gd name="connsiteX13" fmla="*/ 10090484 w 10090484"/>
              <a:gd name="connsiteY13" fmla="*/ 6846325 h 9199701"/>
              <a:gd name="connsiteX14" fmla="*/ 9711557 w 10090484"/>
              <a:gd name="connsiteY14" fmla="*/ 6883930 h 9199701"/>
              <a:gd name="connsiteX15" fmla="*/ 9623575 w 10090484"/>
              <a:gd name="connsiteY15" fmla="*/ 6684904 h 9199701"/>
              <a:gd name="connsiteX16" fmla="*/ 9017294 w 10090484"/>
              <a:gd name="connsiteY16" fmla="*/ 7013977 h 9199701"/>
              <a:gd name="connsiteX17" fmla="*/ 8461102 w 10090484"/>
              <a:gd name="connsiteY17" fmla="*/ 7382241 h 9199701"/>
              <a:gd name="connsiteX18" fmla="*/ 8375844 w 10090484"/>
              <a:gd name="connsiteY18" fmla="*/ 7344633 h 9199701"/>
              <a:gd name="connsiteX19" fmla="*/ 8126819 w 10090484"/>
              <a:gd name="connsiteY19" fmla="*/ 7380660 h 9199701"/>
              <a:gd name="connsiteX20" fmla="*/ 6800579 w 10090484"/>
              <a:gd name="connsiteY20" fmla="*/ 8273861 h 9199701"/>
              <a:gd name="connsiteX21" fmla="*/ 6241663 w 10090484"/>
              <a:gd name="connsiteY21" fmla="*/ 8565327 h 9199701"/>
              <a:gd name="connsiteX22" fmla="*/ 5543370 w 10090484"/>
              <a:gd name="connsiteY22" fmla="*/ 8886579 h 9199701"/>
              <a:gd name="connsiteX23" fmla="*/ 2802910 w 10090484"/>
              <a:gd name="connsiteY23" fmla="*/ 9082444 h 9199701"/>
              <a:gd name="connsiteX24" fmla="*/ 565104 w 10090484"/>
              <a:gd name="connsiteY24" fmla="*/ 9199701 h 9199701"/>
              <a:gd name="connsiteX25" fmla="*/ 70908 w 10090484"/>
              <a:gd name="connsiteY25" fmla="*/ 7827570 h 9199701"/>
              <a:gd name="connsiteX26" fmla="*/ 92278 w 10090484"/>
              <a:gd name="connsiteY26" fmla="*/ 7081498 h 9199701"/>
              <a:gd name="connsiteX27" fmla="*/ 0 w 10090484"/>
              <a:gd name="connsiteY27" fmla="*/ 6969842 h 9199701"/>
              <a:gd name="connsiteX28" fmla="*/ 479285 w 10090484"/>
              <a:gd name="connsiteY28" fmla="*/ 5942870 h 9199701"/>
              <a:gd name="connsiteX29" fmla="*/ 1519843 w 10090484"/>
              <a:gd name="connsiteY29" fmla="*/ 5769840 h 9199701"/>
              <a:gd name="connsiteX30" fmla="*/ 2585029 w 10090484"/>
              <a:gd name="connsiteY30" fmla="*/ 5641269 h 9199701"/>
              <a:gd name="connsiteX31" fmla="*/ 2471347 w 10090484"/>
              <a:gd name="connsiteY31" fmla="*/ 4347153 h 9199701"/>
              <a:gd name="connsiteX32" fmla="*/ 3628101 w 10090484"/>
              <a:gd name="connsiteY32" fmla="*/ 4012171 h 9199701"/>
              <a:gd name="connsiteX0" fmla="*/ 3628101 w 10090484"/>
              <a:gd name="connsiteY0" fmla="*/ 4012171 h 9199701"/>
              <a:gd name="connsiteX1" fmla="*/ 4229760 w 10090484"/>
              <a:gd name="connsiteY1" fmla="*/ 5160876 h 9199701"/>
              <a:gd name="connsiteX2" fmla="*/ 3946850 w 10090484"/>
              <a:gd name="connsiteY2" fmla="*/ 4116849 h 9199701"/>
              <a:gd name="connsiteX3" fmla="*/ 4255972 w 10090484"/>
              <a:gd name="connsiteY3" fmla="*/ 4019586 h 9199701"/>
              <a:gd name="connsiteX4" fmla="*/ 3934516 w 10090484"/>
              <a:gd name="connsiteY4" fmla="*/ 3015454 h 9199701"/>
              <a:gd name="connsiteX5" fmla="*/ 4921618 w 10090484"/>
              <a:gd name="connsiteY5" fmla="*/ 2771784 h 9199701"/>
              <a:gd name="connsiteX6" fmla="*/ 4346412 w 10090484"/>
              <a:gd name="connsiteY6" fmla="*/ 795267 h 9199701"/>
              <a:gd name="connsiteX7" fmla="*/ 7237451 w 10090484"/>
              <a:gd name="connsiteY7" fmla="*/ 0 h 9199701"/>
              <a:gd name="connsiteX8" fmla="*/ 8290192 w 10090484"/>
              <a:gd name="connsiteY8" fmla="*/ 778151 h 9199701"/>
              <a:gd name="connsiteX9" fmla="*/ 8382593 w 10090484"/>
              <a:gd name="connsiteY9" fmla="*/ 1278687 h 9199701"/>
              <a:gd name="connsiteX10" fmla="*/ 8829161 w 10090484"/>
              <a:gd name="connsiteY10" fmla="*/ 2527249 h 9199701"/>
              <a:gd name="connsiteX11" fmla="*/ 9692241 w 10090484"/>
              <a:gd name="connsiteY11" fmla="*/ 5311749 h 9199701"/>
              <a:gd name="connsiteX12" fmla="*/ 10090484 w 10090484"/>
              <a:gd name="connsiteY12" fmla="*/ 6846325 h 9199701"/>
              <a:gd name="connsiteX13" fmla="*/ 9711557 w 10090484"/>
              <a:gd name="connsiteY13" fmla="*/ 6883930 h 9199701"/>
              <a:gd name="connsiteX14" fmla="*/ 9623575 w 10090484"/>
              <a:gd name="connsiteY14" fmla="*/ 6684904 h 9199701"/>
              <a:gd name="connsiteX15" fmla="*/ 9017294 w 10090484"/>
              <a:gd name="connsiteY15" fmla="*/ 7013977 h 9199701"/>
              <a:gd name="connsiteX16" fmla="*/ 8461102 w 10090484"/>
              <a:gd name="connsiteY16" fmla="*/ 7382241 h 9199701"/>
              <a:gd name="connsiteX17" fmla="*/ 8375844 w 10090484"/>
              <a:gd name="connsiteY17" fmla="*/ 7344633 h 9199701"/>
              <a:gd name="connsiteX18" fmla="*/ 8126819 w 10090484"/>
              <a:gd name="connsiteY18" fmla="*/ 7380660 h 9199701"/>
              <a:gd name="connsiteX19" fmla="*/ 6800579 w 10090484"/>
              <a:gd name="connsiteY19" fmla="*/ 8273861 h 9199701"/>
              <a:gd name="connsiteX20" fmla="*/ 6241663 w 10090484"/>
              <a:gd name="connsiteY20" fmla="*/ 8565327 h 9199701"/>
              <a:gd name="connsiteX21" fmla="*/ 5543370 w 10090484"/>
              <a:gd name="connsiteY21" fmla="*/ 8886579 h 9199701"/>
              <a:gd name="connsiteX22" fmla="*/ 2802910 w 10090484"/>
              <a:gd name="connsiteY22" fmla="*/ 9082444 h 9199701"/>
              <a:gd name="connsiteX23" fmla="*/ 565104 w 10090484"/>
              <a:gd name="connsiteY23" fmla="*/ 9199701 h 9199701"/>
              <a:gd name="connsiteX24" fmla="*/ 70908 w 10090484"/>
              <a:gd name="connsiteY24" fmla="*/ 7827570 h 9199701"/>
              <a:gd name="connsiteX25" fmla="*/ 92278 w 10090484"/>
              <a:gd name="connsiteY25" fmla="*/ 7081498 h 9199701"/>
              <a:gd name="connsiteX26" fmla="*/ 0 w 10090484"/>
              <a:gd name="connsiteY26" fmla="*/ 6969842 h 9199701"/>
              <a:gd name="connsiteX27" fmla="*/ 479285 w 10090484"/>
              <a:gd name="connsiteY27" fmla="*/ 5942870 h 9199701"/>
              <a:gd name="connsiteX28" fmla="*/ 1519843 w 10090484"/>
              <a:gd name="connsiteY28" fmla="*/ 5769840 h 9199701"/>
              <a:gd name="connsiteX29" fmla="*/ 2585029 w 10090484"/>
              <a:gd name="connsiteY29" fmla="*/ 5641269 h 9199701"/>
              <a:gd name="connsiteX30" fmla="*/ 2471347 w 10090484"/>
              <a:gd name="connsiteY30" fmla="*/ 4347153 h 9199701"/>
              <a:gd name="connsiteX31" fmla="*/ 3628101 w 10090484"/>
              <a:gd name="connsiteY31" fmla="*/ 4012171 h 9199701"/>
              <a:gd name="connsiteX0" fmla="*/ 3628101 w 10090484"/>
              <a:gd name="connsiteY0" fmla="*/ 4012171 h 9199701"/>
              <a:gd name="connsiteX1" fmla="*/ 3946850 w 10090484"/>
              <a:gd name="connsiteY1" fmla="*/ 4116849 h 9199701"/>
              <a:gd name="connsiteX2" fmla="*/ 4255972 w 10090484"/>
              <a:gd name="connsiteY2" fmla="*/ 4019586 h 9199701"/>
              <a:gd name="connsiteX3" fmla="*/ 3934516 w 10090484"/>
              <a:gd name="connsiteY3" fmla="*/ 3015454 h 9199701"/>
              <a:gd name="connsiteX4" fmla="*/ 4921618 w 10090484"/>
              <a:gd name="connsiteY4" fmla="*/ 2771784 h 9199701"/>
              <a:gd name="connsiteX5" fmla="*/ 4346412 w 10090484"/>
              <a:gd name="connsiteY5" fmla="*/ 795267 h 9199701"/>
              <a:gd name="connsiteX6" fmla="*/ 7237451 w 10090484"/>
              <a:gd name="connsiteY6" fmla="*/ 0 h 9199701"/>
              <a:gd name="connsiteX7" fmla="*/ 8290192 w 10090484"/>
              <a:gd name="connsiteY7" fmla="*/ 778151 h 9199701"/>
              <a:gd name="connsiteX8" fmla="*/ 8382593 w 10090484"/>
              <a:gd name="connsiteY8" fmla="*/ 1278687 h 9199701"/>
              <a:gd name="connsiteX9" fmla="*/ 8829161 w 10090484"/>
              <a:gd name="connsiteY9" fmla="*/ 2527249 h 9199701"/>
              <a:gd name="connsiteX10" fmla="*/ 9692241 w 10090484"/>
              <a:gd name="connsiteY10" fmla="*/ 5311749 h 9199701"/>
              <a:gd name="connsiteX11" fmla="*/ 10090484 w 10090484"/>
              <a:gd name="connsiteY11" fmla="*/ 6846325 h 9199701"/>
              <a:gd name="connsiteX12" fmla="*/ 9711557 w 10090484"/>
              <a:gd name="connsiteY12" fmla="*/ 6883930 h 9199701"/>
              <a:gd name="connsiteX13" fmla="*/ 9623575 w 10090484"/>
              <a:gd name="connsiteY13" fmla="*/ 6684904 h 9199701"/>
              <a:gd name="connsiteX14" fmla="*/ 9017294 w 10090484"/>
              <a:gd name="connsiteY14" fmla="*/ 7013977 h 9199701"/>
              <a:gd name="connsiteX15" fmla="*/ 8461102 w 10090484"/>
              <a:gd name="connsiteY15" fmla="*/ 7382241 h 9199701"/>
              <a:gd name="connsiteX16" fmla="*/ 8375844 w 10090484"/>
              <a:gd name="connsiteY16" fmla="*/ 7344633 h 9199701"/>
              <a:gd name="connsiteX17" fmla="*/ 8126819 w 10090484"/>
              <a:gd name="connsiteY17" fmla="*/ 7380660 h 9199701"/>
              <a:gd name="connsiteX18" fmla="*/ 6800579 w 10090484"/>
              <a:gd name="connsiteY18" fmla="*/ 8273861 h 9199701"/>
              <a:gd name="connsiteX19" fmla="*/ 6241663 w 10090484"/>
              <a:gd name="connsiteY19" fmla="*/ 8565327 h 9199701"/>
              <a:gd name="connsiteX20" fmla="*/ 5543370 w 10090484"/>
              <a:gd name="connsiteY20" fmla="*/ 8886579 h 9199701"/>
              <a:gd name="connsiteX21" fmla="*/ 2802910 w 10090484"/>
              <a:gd name="connsiteY21" fmla="*/ 9082444 h 9199701"/>
              <a:gd name="connsiteX22" fmla="*/ 565104 w 10090484"/>
              <a:gd name="connsiteY22" fmla="*/ 9199701 h 9199701"/>
              <a:gd name="connsiteX23" fmla="*/ 70908 w 10090484"/>
              <a:gd name="connsiteY23" fmla="*/ 7827570 h 9199701"/>
              <a:gd name="connsiteX24" fmla="*/ 92278 w 10090484"/>
              <a:gd name="connsiteY24" fmla="*/ 7081498 h 9199701"/>
              <a:gd name="connsiteX25" fmla="*/ 0 w 10090484"/>
              <a:gd name="connsiteY25" fmla="*/ 6969842 h 9199701"/>
              <a:gd name="connsiteX26" fmla="*/ 479285 w 10090484"/>
              <a:gd name="connsiteY26" fmla="*/ 5942870 h 9199701"/>
              <a:gd name="connsiteX27" fmla="*/ 1519843 w 10090484"/>
              <a:gd name="connsiteY27" fmla="*/ 5769840 h 9199701"/>
              <a:gd name="connsiteX28" fmla="*/ 2585029 w 10090484"/>
              <a:gd name="connsiteY28" fmla="*/ 5641269 h 9199701"/>
              <a:gd name="connsiteX29" fmla="*/ 2471347 w 10090484"/>
              <a:gd name="connsiteY29" fmla="*/ 4347153 h 9199701"/>
              <a:gd name="connsiteX30" fmla="*/ 3628101 w 10090484"/>
              <a:gd name="connsiteY30" fmla="*/ 4012171 h 9199701"/>
              <a:gd name="connsiteX0" fmla="*/ 3628101 w 10090484"/>
              <a:gd name="connsiteY0" fmla="*/ 4012171 h 9199701"/>
              <a:gd name="connsiteX1" fmla="*/ 4255972 w 10090484"/>
              <a:gd name="connsiteY1" fmla="*/ 4019586 h 9199701"/>
              <a:gd name="connsiteX2" fmla="*/ 3934516 w 10090484"/>
              <a:gd name="connsiteY2" fmla="*/ 3015454 h 9199701"/>
              <a:gd name="connsiteX3" fmla="*/ 4921618 w 10090484"/>
              <a:gd name="connsiteY3" fmla="*/ 2771784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 name="connsiteX0" fmla="*/ 3628101 w 10090484"/>
              <a:gd name="connsiteY0" fmla="*/ 4012171 h 9199701"/>
              <a:gd name="connsiteX1" fmla="*/ 3934516 w 10090484"/>
              <a:gd name="connsiteY1" fmla="*/ 3015454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921618 w 10090484"/>
              <a:gd name="connsiteY2" fmla="*/ 2771784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4770048 w 10090484"/>
              <a:gd name="connsiteY2" fmla="*/ 2217059 h 9199701"/>
              <a:gd name="connsiteX3" fmla="*/ 4346412 w 10090484"/>
              <a:gd name="connsiteY3" fmla="*/ 795267 h 9199701"/>
              <a:gd name="connsiteX4" fmla="*/ 7237451 w 10090484"/>
              <a:gd name="connsiteY4" fmla="*/ 0 h 9199701"/>
              <a:gd name="connsiteX5" fmla="*/ 8290192 w 10090484"/>
              <a:gd name="connsiteY5" fmla="*/ 778151 h 9199701"/>
              <a:gd name="connsiteX6" fmla="*/ 8382593 w 10090484"/>
              <a:gd name="connsiteY6" fmla="*/ 1278687 h 9199701"/>
              <a:gd name="connsiteX7" fmla="*/ 8829161 w 10090484"/>
              <a:gd name="connsiteY7" fmla="*/ 2527249 h 9199701"/>
              <a:gd name="connsiteX8" fmla="*/ 9692241 w 10090484"/>
              <a:gd name="connsiteY8" fmla="*/ 5311749 h 9199701"/>
              <a:gd name="connsiteX9" fmla="*/ 10090484 w 10090484"/>
              <a:gd name="connsiteY9" fmla="*/ 6846325 h 9199701"/>
              <a:gd name="connsiteX10" fmla="*/ 9711557 w 10090484"/>
              <a:gd name="connsiteY10" fmla="*/ 6883930 h 9199701"/>
              <a:gd name="connsiteX11" fmla="*/ 9623575 w 10090484"/>
              <a:gd name="connsiteY11" fmla="*/ 6684904 h 9199701"/>
              <a:gd name="connsiteX12" fmla="*/ 9017294 w 10090484"/>
              <a:gd name="connsiteY12" fmla="*/ 7013977 h 9199701"/>
              <a:gd name="connsiteX13" fmla="*/ 8461102 w 10090484"/>
              <a:gd name="connsiteY13" fmla="*/ 7382241 h 9199701"/>
              <a:gd name="connsiteX14" fmla="*/ 8375844 w 10090484"/>
              <a:gd name="connsiteY14" fmla="*/ 7344633 h 9199701"/>
              <a:gd name="connsiteX15" fmla="*/ 8126819 w 10090484"/>
              <a:gd name="connsiteY15" fmla="*/ 7380660 h 9199701"/>
              <a:gd name="connsiteX16" fmla="*/ 6800579 w 10090484"/>
              <a:gd name="connsiteY16" fmla="*/ 8273861 h 9199701"/>
              <a:gd name="connsiteX17" fmla="*/ 6241663 w 10090484"/>
              <a:gd name="connsiteY17" fmla="*/ 8565327 h 9199701"/>
              <a:gd name="connsiteX18" fmla="*/ 5543370 w 10090484"/>
              <a:gd name="connsiteY18" fmla="*/ 8886579 h 9199701"/>
              <a:gd name="connsiteX19" fmla="*/ 2802910 w 10090484"/>
              <a:gd name="connsiteY19" fmla="*/ 9082444 h 9199701"/>
              <a:gd name="connsiteX20" fmla="*/ 565104 w 10090484"/>
              <a:gd name="connsiteY20" fmla="*/ 9199701 h 9199701"/>
              <a:gd name="connsiteX21" fmla="*/ 70908 w 10090484"/>
              <a:gd name="connsiteY21" fmla="*/ 7827570 h 9199701"/>
              <a:gd name="connsiteX22" fmla="*/ 92278 w 10090484"/>
              <a:gd name="connsiteY22" fmla="*/ 7081498 h 9199701"/>
              <a:gd name="connsiteX23" fmla="*/ 0 w 10090484"/>
              <a:gd name="connsiteY23" fmla="*/ 6969842 h 9199701"/>
              <a:gd name="connsiteX24" fmla="*/ 479285 w 10090484"/>
              <a:gd name="connsiteY24" fmla="*/ 5942870 h 9199701"/>
              <a:gd name="connsiteX25" fmla="*/ 1519843 w 10090484"/>
              <a:gd name="connsiteY25" fmla="*/ 5769840 h 9199701"/>
              <a:gd name="connsiteX26" fmla="*/ 2585029 w 10090484"/>
              <a:gd name="connsiteY26" fmla="*/ 5641269 h 9199701"/>
              <a:gd name="connsiteX27" fmla="*/ 2471347 w 10090484"/>
              <a:gd name="connsiteY27" fmla="*/ 4347153 h 9199701"/>
              <a:gd name="connsiteX28" fmla="*/ 3628101 w 10090484"/>
              <a:gd name="connsiteY28" fmla="*/ 4012171 h 9199701"/>
              <a:gd name="connsiteX0" fmla="*/ 3628101 w 10090484"/>
              <a:gd name="connsiteY0" fmla="*/ 4012171 h 9199701"/>
              <a:gd name="connsiteX1" fmla="*/ 5194445 w 10090484"/>
              <a:gd name="connsiteY1" fmla="*/ 3476158 h 9199701"/>
              <a:gd name="connsiteX2" fmla="*/ 5000681 w 10090484"/>
              <a:gd name="connsiteY2" fmla="*/ 2745418 h 9199701"/>
              <a:gd name="connsiteX3" fmla="*/ 4770048 w 10090484"/>
              <a:gd name="connsiteY3" fmla="*/ 2217059 h 9199701"/>
              <a:gd name="connsiteX4" fmla="*/ 4346412 w 10090484"/>
              <a:gd name="connsiteY4" fmla="*/ 795267 h 9199701"/>
              <a:gd name="connsiteX5" fmla="*/ 7237451 w 10090484"/>
              <a:gd name="connsiteY5" fmla="*/ 0 h 9199701"/>
              <a:gd name="connsiteX6" fmla="*/ 8290192 w 10090484"/>
              <a:gd name="connsiteY6" fmla="*/ 778151 h 9199701"/>
              <a:gd name="connsiteX7" fmla="*/ 8382593 w 10090484"/>
              <a:gd name="connsiteY7" fmla="*/ 1278687 h 9199701"/>
              <a:gd name="connsiteX8" fmla="*/ 8829161 w 10090484"/>
              <a:gd name="connsiteY8" fmla="*/ 2527249 h 9199701"/>
              <a:gd name="connsiteX9" fmla="*/ 9692241 w 10090484"/>
              <a:gd name="connsiteY9" fmla="*/ 5311749 h 9199701"/>
              <a:gd name="connsiteX10" fmla="*/ 10090484 w 10090484"/>
              <a:gd name="connsiteY10" fmla="*/ 6846325 h 9199701"/>
              <a:gd name="connsiteX11" fmla="*/ 9711557 w 10090484"/>
              <a:gd name="connsiteY11" fmla="*/ 6883930 h 9199701"/>
              <a:gd name="connsiteX12" fmla="*/ 9623575 w 10090484"/>
              <a:gd name="connsiteY12" fmla="*/ 6684904 h 9199701"/>
              <a:gd name="connsiteX13" fmla="*/ 9017294 w 10090484"/>
              <a:gd name="connsiteY13" fmla="*/ 7013977 h 9199701"/>
              <a:gd name="connsiteX14" fmla="*/ 8461102 w 10090484"/>
              <a:gd name="connsiteY14" fmla="*/ 7382241 h 9199701"/>
              <a:gd name="connsiteX15" fmla="*/ 8375844 w 10090484"/>
              <a:gd name="connsiteY15" fmla="*/ 7344633 h 9199701"/>
              <a:gd name="connsiteX16" fmla="*/ 8126819 w 10090484"/>
              <a:gd name="connsiteY16" fmla="*/ 7380660 h 9199701"/>
              <a:gd name="connsiteX17" fmla="*/ 6800579 w 10090484"/>
              <a:gd name="connsiteY17" fmla="*/ 8273861 h 9199701"/>
              <a:gd name="connsiteX18" fmla="*/ 6241663 w 10090484"/>
              <a:gd name="connsiteY18" fmla="*/ 8565327 h 9199701"/>
              <a:gd name="connsiteX19" fmla="*/ 5543370 w 10090484"/>
              <a:gd name="connsiteY19" fmla="*/ 8886579 h 9199701"/>
              <a:gd name="connsiteX20" fmla="*/ 2802910 w 10090484"/>
              <a:gd name="connsiteY20" fmla="*/ 9082444 h 9199701"/>
              <a:gd name="connsiteX21" fmla="*/ 565104 w 10090484"/>
              <a:gd name="connsiteY21" fmla="*/ 9199701 h 9199701"/>
              <a:gd name="connsiteX22" fmla="*/ 70908 w 10090484"/>
              <a:gd name="connsiteY22" fmla="*/ 7827570 h 9199701"/>
              <a:gd name="connsiteX23" fmla="*/ 92278 w 10090484"/>
              <a:gd name="connsiteY23" fmla="*/ 7081498 h 9199701"/>
              <a:gd name="connsiteX24" fmla="*/ 0 w 10090484"/>
              <a:gd name="connsiteY24" fmla="*/ 6969842 h 9199701"/>
              <a:gd name="connsiteX25" fmla="*/ 479285 w 10090484"/>
              <a:gd name="connsiteY25" fmla="*/ 5942870 h 9199701"/>
              <a:gd name="connsiteX26" fmla="*/ 1519843 w 10090484"/>
              <a:gd name="connsiteY26" fmla="*/ 5769840 h 9199701"/>
              <a:gd name="connsiteX27" fmla="*/ 2585029 w 10090484"/>
              <a:gd name="connsiteY27" fmla="*/ 5641269 h 9199701"/>
              <a:gd name="connsiteX28" fmla="*/ 2471347 w 10090484"/>
              <a:gd name="connsiteY28" fmla="*/ 4347153 h 9199701"/>
              <a:gd name="connsiteX29" fmla="*/ 3628101 w 10090484"/>
              <a:gd name="connsiteY29" fmla="*/ 4012171 h 9199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90484" h="9199701">
                <a:moveTo>
                  <a:pt x="3628101" y="4012171"/>
                </a:moveTo>
                <a:lnTo>
                  <a:pt x="5194445" y="3476158"/>
                </a:lnTo>
                <a:cubicBezTo>
                  <a:pt x="5120384" y="3254516"/>
                  <a:pt x="5074742" y="2967060"/>
                  <a:pt x="5000681" y="2745418"/>
                </a:cubicBezTo>
                <a:lnTo>
                  <a:pt x="4770048" y="2217059"/>
                </a:lnTo>
                <a:lnTo>
                  <a:pt x="4346412" y="795267"/>
                </a:lnTo>
                <a:lnTo>
                  <a:pt x="7237451" y="0"/>
                </a:lnTo>
                <a:lnTo>
                  <a:pt x="8290192" y="778151"/>
                </a:lnTo>
                <a:cubicBezTo>
                  <a:pt x="8339938" y="938728"/>
                  <a:pt x="8332847" y="1118110"/>
                  <a:pt x="8382593" y="1278687"/>
                </a:cubicBezTo>
                <a:lnTo>
                  <a:pt x="8829161" y="2527249"/>
                </a:lnTo>
                <a:lnTo>
                  <a:pt x="9692241" y="5311749"/>
                </a:lnTo>
                <a:cubicBezTo>
                  <a:pt x="9848780" y="5939141"/>
                  <a:pt x="10085686" y="6609367"/>
                  <a:pt x="10090484" y="6846325"/>
                </a:cubicBezTo>
                <a:lnTo>
                  <a:pt x="9711557" y="6883930"/>
                </a:lnTo>
                <a:lnTo>
                  <a:pt x="9623575" y="6684904"/>
                </a:lnTo>
                <a:cubicBezTo>
                  <a:pt x="9517338" y="6700311"/>
                  <a:pt x="9209461" y="6894620"/>
                  <a:pt x="9017294" y="7013977"/>
                </a:cubicBezTo>
                <a:cubicBezTo>
                  <a:pt x="8831897" y="7136732"/>
                  <a:pt x="8568010" y="7327132"/>
                  <a:pt x="8461102" y="7382241"/>
                </a:cubicBezTo>
                <a:cubicBezTo>
                  <a:pt x="8354194" y="7437350"/>
                  <a:pt x="8431558" y="7344896"/>
                  <a:pt x="8375844" y="7344633"/>
                </a:cubicBezTo>
                <a:cubicBezTo>
                  <a:pt x="8320130" y="7344370"/>
                  <a:pt x="8390942" y="7216387"/>
                  <a:pt x="8126819" y="7380660"/>
                </a:cubicBezTo>
                <a:cubicBezTo>
                  <a:pt x="7862696" y="7544933"/>
                  <a:pt x="7141612" y="8065447"/>
                  <a:pt x="6800579" y="8273861"/>
                </a:cubicBezTo>
                <a:cubicBezTo>
                  <a:pt x="6560592" y="8392955"/>
                  <a:pt x="6481650" y="8446233"/>
                  <a:pt x="6241663" y="8565327"/>
                </a:cubicBezTo>
                <a:lnTo>
                  <a:pt x="5543370" y="8886579"/>
                </a:lnTo>
                <a:lnTo>
                  <a:pt x="2802910" y="9082444"/>
                </a:lnTo>
                <a:lnTo>
                  <a:pt x="565104" y="9199701"/>
                </a:lnTo>
                <a:lnTo>
                  <a:pt x="70908" y="7827570"/>
                </a:lnTo>
                <a:lnTo>
                  <a:pt x="92278" y="7081498"/>
                </a:lnTo>
                <a:lnTo>
                  <a:pt x="0" y="6969842"/>
                </a:lnTo>
                <a:lnTo>
                  <a:pt x="479285" y="5942870"/>
                </a:lnTo>
                <a:lnTo>
                  <a:pt x="1519843" y="5769840"/>
                </a:lnTo>
                <a:lnTo>
                  <a:pt x="2585029" y="5641269"/>
                </a:lnTo>
                <a:lnTo>
                  <a:pt x="2471347" y="4347153"/>
                </a:lnTo>
                <a:lnTo>
                  <a:pt x="3628101" y="4012171"/>
                </a:lnTo>
                <a:close/>
              </a:path>
            </a:pathLst>
          </a:custGeom>
          <a:noFill/>
          <a:ln w="50800">
            <a:solidFill>
              <a:sysClr val="windowText" lastClr="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ja-JP" altLang="en-US"/>
          </a:p>
        </p:txBody>
      </p:sp>
      <p:cxnSp>
        <p:nvCxnSpPr>
          <p:cNvPr id="393" name="直線コネクタ 392"/>
          <p:cNvCxnSpPr>
            <a:endCxn id="439" idx="0"/>
          </p:cNvCxnSpPr>
          <p:nvPr/>
        </p:nvCxnSpPr>
        <p:spPr>
          <a:xfrm flipV="1">
            <a:off x="3421665" y="2580524"/>
            <a:ext cx="642731" cy="68596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94" name="グループ化 393"/>
          <p:cNvGrpSpPr/>
          <p:nvPr/>
        </p:nvGrpSpPr>
        <p:grpSpPr>
          <a:xfrm>
            <a:off x="1544718" y="7289176"/>
            <a:ext cx="2364662" cy="1786003"/>
            <a:chOff x="3550168" y="5385045"/>
            <a:chExt cx="2364662" cy="1786003"/>
          </a:xfrm>
        </p:grpSpPr>
        <p:sp>
          <p:nvSpPr>
            <p:cNvPr id="395" name="Rectangle 108"/>
            <p:cNvSpPr>
              <a:spLocks noChangeArrowheads="1"/>
            </p:cNvSpPr>
            <p:nvPr/>
          </p:nvSpPr>
          <p:spPr bwMode="auto">
            <a:xfrm rot="16200000">
              <a:off x="3839498" y="5095718"/>
              <a:ext cx="1786000" cy="2364660"/>
            </a:xfrm>
            <a:prstGeom prst="rect">
              <a:avLst/>
            </a:prstGeom>
            <a:solidFill>
              <a:srgbClr val="FFFFFF"/>
            </a:solidFill>
            <a:ln w="12700">
              <a:solidFill>
                <a:srgbClr val="000000"/>
              </a:solidFill>
              <a:miter lim="800000"/>
              <a:headEnd/>
              <a:tailEnd/>
            </a:ln>
          </p:spPr>
          <p:txBody>
            <a:bodyPr/>
            <a:lstStyle/>
            <a:p>
              <a:endParaRPr lang="ja-JP" altLang="en-US"/>
            </a:p>
          </p:txBody>
        </p:sp>
        <p:sp>
          <p:nvSpPr>
            <p:cNvPr id="396" name="Rectangle 109"/>
            <p:cNvSpPr>
              <a:spLocks noChangeArrowheads="1"/>
            </p:cNvSpPr>
            <p:nvPr/>
          </p:nvSpPr>
          <p:spPr bwMode="auto">
            <a:xfrm rot="16200000">
              <a:off x="3050787"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97" name="Rectangle 110"/>
            <p:cNvSpPr>
              <a:spLocks noChangeArrowheads="1"/>
            </p:cNvSpPr>
            <p:nvPr/>
          </p:nvSpPr>
          <p:spPr bwMode="auto">
            <a:xfrm rot="16200000">
              <a:off x="3575613"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98" name="Rectangle 111"/>
            <p:cNvSpPr>
              <a:spLocks noChangeArrowheads="1"/>
            </p:cNvSpPr>
            <p:nvPr/>
          </p:nvSpPr>
          <p:spPr bwMode="auto">
            <a:xfrm rot="16200000">
              <a:off x="4100439" y="6146841"/>
              <a:ext cx="1786000" cy="262412"/>
            </a:xfrm>
            <a:prstGeom prst="rect">
              <a:avLst/>
            </a:prstGeom>
            <a:noFill/>
            <a:ln w="12700">
              <a:solidFill>
                <a:srgbClr val="000000"/>
              </a:solidFill>
              <a:miter lim="800000"/>
              <a:headEnd/>
              <a:tailEnd/>
            </a:ln>
          </p:spPr>
          <p:txBody>
            <a:bodyPr/>
            <a:lstStyle/>
            <a:p>
              <a:endParaRPr lang="ja-JP" altLang="en-US"/>
            </a:p>
          </p:txBody>
        </p:sp>
        <p:sp>
          <p:nvSpPr>
            <p:cNvPr id="399" name="Rectangle 112"/>
            <p:cNvSpPr>
              <a:spLocks noChangeArrowheads="1"/>
            </p:cNvSpPr>
            <p:nvPr/>
          </p:nvSpPr>
          <p:spPr bwMode="auto">
            <a:xfrm rot="16200000">
              <a:off x="4625263" y="6146841"/>
              <a:ext cx="1786000" cy="262412"/>
            </a:xfrm>
            <a:prstGeom prst="rect">
              <a:avLst/>
            </a:prstGeom>
            <a:noFill/>
            <a:ln w="12700">
              <a:solidFill>
                <a:srgbClr val="000000"/>
              </a:solidFill>
              <a:miter lim="800000"/>
              <a:headEnd/>
              <a:tailEnd/>
            </a:ln>
          </p:spPr>
          <p:txBody>
            <a:bodyPr/>
            <a:lstStyle/>
            <a:p>
              <a:endParaRPr lang="ja-JP" altLang="en-US"/>
            </a:p>
          </p:txBody>
        </p:sp>
        <p:sp>
          <p:nvSpPr>
            <p:cNvPr id="400" name="Line 113"/>
            <p:cNvSpPr>
              <a:spLocks noChangeShapeType="1"/>
            </p:cNvSpPr>
            <p:nvPr/>
          </p:nvSpPr>
          <p:spPr bwMode="auto">
            <a:xfrm rot="16200000">
              <a:off x="4863706" y="5375757"/>
              <a:ext cx="0" cy="2102248"/>
            </a:xfrm>
            <a:prstGeom prst="line">
              <a:avLst/>
            </a:prstGeom>
            <a:noFill/>
            <a:ln w="12700">
              <a:solidFill>
                <a:srgbClr val="000000"/>
              </a:solidFill>
              <a:round/>
              <a:headEnd/>
              <a:tailEnd/>
            </a:ln>
          </p:spPr>
          <p:txBody>
            <a:bodyPr/>
            <a:lstStyle/>
            <a:p>
              <a:endParaRPr lang="ja-JP" altLang="en-US"/>
            </a:p>
          </p:txBody>
        </p:sp>
        <p:sp>
          <p:nvSpPr>
            <p:cNvPr id="401" name="AutoShape 114"/>
            <p:cNvSpPr>
              <a:spLocks noChangeArrowheads="1"/>
            </p:cNvSpPr>
            <p:nvPr/>
          </p:nvSpPr>
          <p:spPr bwMode="auto">
            <a:xfrm rot="16200000">
              <a:off x="3646121" y="6736904"/>
              <a:ext cx="595333" cy="131206"/>
            </a:xfrm>
            <a:prstGeom prst="roundRect">
              <a:avLst>
                <a:gd name="adj" fmla="val 45000"/>
              </a:avLst>
            </a:prstGeom>
            <a:solidFill>
              <a:srgbClr val="009900">
                <a:alpha val="30000"/>
              </a:srgbClr>
            </a:solidFill>
            <a:ln w="19050">
              <a:solidFill>
                <a:srgbClr val="008000"/>
              </a:solidFill>
              <a:round/>
              <a:headEnd/>
              <a:tailEnd/>
            </a:ln>
          </p:spPr>
          <p:txBody>
            <a:bodyPr/>
            <a:lstStyle/>
            <a:p>
              <a:endParaRPr lang="ja-JP" altLang="en-US"/>
            </a:p>
          </p:txBody>
        </p:sp>
        <p:sp>
          <p:nvSpPr>
            <p:cNvPr id="402" name="AutoShape 115"/>
            <p:cNvSpPr>
              <a:spLocks noChangeArrowheads="1"/>
            </p:cNvSpPr>
            <p:nvPr/>
          </p:nvSpPr>
          <p:spPr bwMode="auto">
            <a:xfrm rot="16200000">
              <a:off x="4695771" y="6736904"/>
              <a:ext cx="595333" cy="131206"/>
            </a:xfrm>
            <a:prstGeom prst="roundRect">
              <a:avLst>
                <a:gd name="adj" fmla="val 45000"/>
              </a:avLst>
            </a:prstGeom>
            <a:solidFill>
              <a:srgbClr val="00CCFF">
                <a:alpha val="50195"/>
              </a:srgbClr>
            </a:solidFill>
            <a:ln w="19050">
              <a:solidFill>
                <a:srgbClr val="0000FF"/>
              </a:solidFill>
              <a:round/>
              <a:headEnd/>
              <a:tailEnd/>
            </a:ln>
          </p:spPr>
          <p:txBody>
            <a:bodyPr/>
            <a:lstStyle/>
            <a:p>
              <a:endParaRPr lang="ja-JP" altLang="en-US"/>
            </a:p>
          </p:txBody>
        </p:sp>
        <p:sp>
          <p:nvSpPr>
            <p:cNvPr id="403" name="AutoShape 116" descr="ひし形 (枠のみ)"/>
            <p:cNvSpPr>
              <a:spLocks noChangeArrowheads="1"/>
            </p:cNvSpPr>
            <p:nvPr/>
          </p:nvSpPr>
          <p:spPr bwMode="auto">
            <a:xfrm rot="16200000">
              <a:off x="4958185" y="6736904"/>
              <a:ext cx="595333" cy="131206"/>
            </a:xfrm>
            <a:prstGeom prst="roundRect">
              <a:avLst>
                <a:gd name="adj" fmla="val 45000"/>
              </a:avLst>
            </a:prstGeom>
            <a:pattFill prst="openDmnd">
              <a:fgClr>
                <a:srgbClr val="000000"/>
              </a:fgClr>
              <a:bgClr>
                <a:srgbClr val="FFFFFF"/>
              </a:bgClr>
            </a:pattFill>
            <a:ln w="12700">
              <a:solidFill>
                <a:srgbClr val="000000"/>
              </a:solidFill>
              <a:round/>
              <a:headEnd/>
              <a:tailEnd/>
            </a:ln>
          </p:spPr>
          <p:txBody>
            <a:bodyPr/>
            <a:lstStyle/>
            <a:p>
              <a:endParaRPr lang="ja-JP" altLang="en-US"/>
            </a:p>
          </p:txBody>
        </p:sp>
        <p:sp>
          <p:nvSpPr>
            <p:cNvPr id="404" name="AutoShape 117" descr="ひし形 (枠のみ)"/>
            <p:cNvSpPr>
              <a:spLocks noChangeArrowheads="1"/>
            </p:cNvSpPr>
            <p:nvPr/>
          </p:nvSpPr>
          <p:spPr bwMode="auto">
            <a:xfrm rot="16200000">
              <a:off x="5220597" y="6736904"/>
              <a:ext cx="595333" cy="131206"/>
            </a:xfrm>
            <a:prstGeom prst="roundRect">
              <a:avLst>
                <a:gd name="adj" fmla="val 45000"/>
              </a:avLst>
            </a:prstGeom>
            <a:noFill/>
            <a:ln w="25400">
              <a:solidFill>
                <a:srgbClr val="000000"/>
              </a:solidFill>
              <a:prstDash val="dash"/>
              <a:round/>
              <a:headEnd/>
              <a:tailEnd/>
            </a:ln>
          </p:spPr>
          <p:txBody>
            <a:bodyPr/>
            <a:lstStyle/>
            <a:p>
              <a:endParaRPr lang="ja-JP" altLang="en-US"/>
            </a:p>
          </p:txBody>
        </p:sp>
        <p:sp>
          <p:nvSpPr>
            <p:cNvPr id="405" name="Line 119"/>
            <p:cNvSpPr>
              <a:spLocks noChangeShapeType="1"/>
            </p:cNvSpPr>
            <p:nvPr/>
          </p:nvSpPr>
          <p:spPr bwMode="auto">
            <a:xfrm rot="16200000">
              <a:off x="3908534" y="6795421"/>
              <a:ext cx="595333" cy="0"/>
            </a:xfrm>
            <a:prstGeom prst="line">
              <a:avLst/>
            </a:prstGeom>
            <a:noFill/>
            <a:ln w="31750">
              <a:solidFill>
                <a:srgbClr val="0000FF"/>
              </a:solidFill>
              <a:round/>
              <a:headEnd/>
              <a:tailEnd/>
            </a:ln>
          </p:spPr>
          <p:txBody>
            <a:bodyPr/>
            <a:lstStyle/>
            <a:p>
              <a:endParaRPr lang="ja-JP" altLang="en-US"/>
            </a:p>
          </p:txBody>
        </p:sp>
        <p:sp>
          <p:nvSpPr>
            <p:cNvPr id="406" name="Line 120"/>
            <p:cNvSpPr>
              <a:spLocks noChangeShapeType="1"/>
            </p:cNvSpPr>
            <p:nvPr/>
          </p:nvSpPr>
          <p:spPr bwMode="auto">
            <a:xfrm rot="16200000">
              <a:off x="4170946" y="6795421"/>
              <a:ext cx="595333" cy="0"/>
            </a:xfrm>
            <a:prstGeom prst="line">
              <a:avLst/>
            </a:prstGeom>
            <a:noFill/>
            <a:ln w="25400">
              <a:solidFill>
                <a:srgbClr val="FF0000"/>
              </a:solidFill>
              <a:prstDash val="sysDot"/>
              <a:round/>
              <a:headEnd/>
              <a:tailEnd/>
            </a:ln>
          </p:spPr>
          <p:txBody>
            <a:bodyPr/>
            <a:lstStyle/>
            <a:p>
              <a:endParaRPr lang="ja-JP" altLang="en-US"/>
            </a:p>
          </p:txBody>
        </p:sp>
        <p:sp>
          <p:nvSpPr>
            <p:cNvPr id="407" name="Line 121"/>
            <p:cNvSpPr>
              <a:spLocks noChangeShapeType="1"/>
            </p:cNvSpPr>
            <p:nvPr/>
          </p:nvSpPr>
          <p:spPr bwMode="auto">
            <a:xfrm rot="16200000">
              <a:off x="4433360" y="6795421"/>
              <a:ext cx="595333" cy="0"/>
            </a:xfrm>
            <a:prstGeom prst="line">
              <a:avLst/>
            </a:prstGeom>
            <a:noFill/>
            <a:ln w="25400">
              <a:solidFill>
                <a:srgbClr val="993300"/>
              </a:solidFill>
              <a:round/>
              <a:headEnd/>
              <a:tailEnd/>
            </a:ln>
          </p:spPr>
          <p:txBody>
            <a:bodyPr/>
            <a:lstStyle/>
            <a:p>
              <a:endParaRPr lang="ja-JP" altLang="en-US"/>
            </a:p>
          </p:txBody>
        </p:sp>
        <p:sp>
          <p:nvSpPr>
            <p:cNvPr id="408" name="AutoShape 122"/>
            <p:cNvSpPr>
              <a:spLocks noChangeArrowheads="1"/>
            </p:cNvSpPr>
            <p:nvPr/>
          </p:nvSpPr>
          <p:spPr bwMode="auto">
            <a:xfrm rot="16200000">
              <a:off x="2795725" y="6160225"/>
              <a:ext cx="1764738" cy="242731"/>
            </a:xfrm>
            <a:prstGeom prst="wedgeRectCallout">
              <a:avLst>
                <a:gd name="adj1" fmla="val -806"/>
                <a:gd name="adj2" fmla="val 0"/>
              </a:avLst>
            </a:prstGeom>
            <a:noFill/>
            <a:ln w="9525">
              <a:noFill/>
              <a:miter lim="800000"/>
              <a:headEnd/>
              <a:tailEnd/>
            </a:ln>
          </p:spPr>
          <p:txBody>
            <a:bodyPr vert="vert270" wrap="square" lIns="27432" tIns="18288" rIns="27432" bIns="18288"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rtl="0">
                <a:defRPr sz="1000"/>
              </a:pPr>
              <a:r>
                <a:rPr lang="ja-JP" altLang="en-US" sz="1000" b="0" i="0" strike="noStrike" dirty="0">
                  <a:solidFill>
                    <a:srgbClr val="000000"/>
                  </a:solidFill>
                  <a:latin typeface="ＭＳ ゴシック"/>
                  <a:ea typeface="ＭＳ ゴシック"/>
                </a:rPr>
                <a:t>活動の対象となる資源</a:t>
              </a:r>
            </a:p>
          </p:txBody>
        </p:sp>
        <p:sp>
          <p:nvSpPr>
            <p:cNvPr id="409" name="AutoShape 123"/>
            <p:cNvSpPr>
              <a:spLocks noChangeArrowheads="1"/>
            </p:cNvSpPr>
            <p:nvPr/>
          </p:nvSpPr>
          <p:spPr bwMode="auto">
            <a:xfrm rot="16200000">
              <a:off x="3443342" y="5781054"/>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農用地</a:t>
              </a:r>
            </a:p>
          </p:txBody>
        </p:sp>
        <p:sp>
          <p:nvSpPr>
            <p:cNvPr id="410" name="AutoShape 124"/>
            <p:cNvSpPr>
              <a:spLocks noChangeArrowheads="1"/>
            </p:cNvSpPr>
            <p:nvPr/>
          </p:nvSpPr>
          <p:spPr bwMode="auto">
            <a:xfrm rot="16200000">
              <a:off x="3705755" y="5781054"/>
              <a:ext cx="1020572" cy="242731"/>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開水路</a:t>
              </a:r>
            </a:p>
          </p:txBody>
        </p:sp>
        <p:sp>
          <p:nvSpPr>
            <p:cNvPr id="411" name="AutoShape 125"/>
            <p:cNvSpPr>
              <a:spLocks noChangeArrowheads="1"/>
            </p:cNvSpPr>
            <p:nvPr/>
          </p:nvSpPr>
          <p:spPr bwMode="auto">
            <a:xfrm rot="16200000">
              <a:off x="3958327"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パイプライン</a:t>
              </a:r>
            </a:p>
          </p:txBody>
        </p:sp>
        <p:sp>
          <p:nvSpPr>
            <p:cNvPr id="412" name="AutoShape 126"/>
            <p:cNvSpPr>
              <a:spLocks noChangeArrowheads="1"/>
            </p:cNvSpPr>
            <p:nvPr/>
          </p:nvSpPr>
          <p:spPr bwMode="auto">
            <a:xfrm rot="16200000">
              <a:off x="4220740"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農道</a:t>
              </a:r>
            </a:p>
          </p:txBody>
        </p:sp>
        <p:sp>
          <p:nvSpPr>
            <p:cNvPr id="413" name="AutoShape 127"/>
            <p:cNvSpPr>
              <a:spLocks noChangeArrowheads="1"/>
            </p:cNvSpPr>
            <p:nvPr/>
          </p:nvSpPr>
          <p:spPr bwMode="auto">
            <a:xfrm rot="16200000">
              <a:off x="4483153"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ため池</a:t>
              </a:r>
            </a:p>
          </p:txBody>
        </p:sp>
        <p:sp>
          <p:nvSpPr>
            <p:cNvPr id="414" name="AutoShape 128"/>
            <p:cNvSpPr>
              <a:spLocks noChangeArrowheads="1"/>
            </p:cNvSpPr>
            <p:nvPr/>
          </p:nvSpPr>
          <p:spPr bwMode="auto">
            <a:xfrm rot="16200000">
              <a:off x="4745566"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800" b="0" i="0" strike="noStrike" dirty="0">
                  <a:solidFill>
                    <a:srgbClr val="000000"/>
                  </a:solidFill>
                  <a:latin typeface="ＭＳ ゴシック"/>
                  <a:ea typeface="ＭＳ ゴシック"/>
                </a:rPr>
                <a:t>遊休農地</a:t>
              </a:r>
            </a:p>
          </p:txBody>
        </p:sp>
        <p:sp>
          <p:nvSpPr>
            <p:cNvPr id="415" name="AutoShape 129"/>
            <p:cNvSpPr>
              <a:spLocks noChangeArrowheads="1"/>
            </p:cNvSpPr>
            <p:nvPr/>
          </p:nvSpPr>
          <p:spPr bwMode="auto">
            <a:xfrm rot="16200000">
              <a:off x="5007978" y="5784334"/>
              <a:ext cx="1020572" cy="236172"/>
            </a:xfrm>
            <a:prstGeom prst="wedgeRectCallout">
              <a:avLst>
                <a:gd name="adj1" fmla="val 1051"/>
                <a:gd name="adj2" fmla="val -2778"/>
              </a:avLst>
            </a:prstGeom>
            <a:noFill/>
            <a:ln w="9525">
              <a:noFill/>
              <a:miter lim="800000"/>
              <a:headEnd/>
              <a:tailEnd/>
            </a:ln>
          </p:spPr>
          <p:txBody>
            <a:bodyPr vert="vert270" wrap="square" lIns="0" tIns="0" rIns="0" bIns="0"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農村環境</a:t>
              </a:r>
              <a:r>
                <a:rPr lang="ja-JP" altLang="en-US" sz="700" dirty="0">
                  <a:solidFill>
                    <a:srgbClr val="000000"/>
                  </a:solidFill>
                  <a:latin typeface="ＭＳ ゴシック"/>
                  <a:ea typeface="ＭＳ ゴシック"/>
                </a:rPr>
                <a:t>保全</a:t>
              </a:r>
              <a:r>
                <a:rPr lang="ja-JP" altLang="en-US" sz="700" b="0" i="0" strike="noStrike" dirty="0">
                  <a:solidFill>
                    <a:srgbClr val="000000"/>
                  </a:solidFill>
                  <a:latin typeface="ＭＳ ゴシック"/>
                  <a:ea typeface="ＭＳ ゴシック"/>
                </a:rPr>
                <a:t>活動</a:t>
              </a:r>
            </a:p>
            <a:p>
              <a:pPr algn="l" rtl="0">
                <a:defRPr sz="1000"/>
              </a:pPr>
              <a:r>
                <a:rPr lang="ja-JP" altLang="en-US" sz="700" b="0" i="0" strike="noStrike" dirty="0">
                  <a:solidFill>
                    <a:srgbClr val="000000"/>
                  </a:solidFill>
                  <a:latin typeface="ＭＳ ゴシック"/>
                  <a:ea typeface="ＭＳ ゴシック"/>
                </a:rPr>
                <a:t>を実施する範囲</a:t>
              </a:r>
            </a:p>
          </p:txBody>
        </p:sp>
        <p:sp>
          <p:nvSpPr>
            <p:cNvPr id="416" name="Rectangle 112"/>
            <p:cNvSpPr>
              <a:spLocks noChangeArrowheads="1"/>
            </p:cNvSpPr>
            <p:nvPr/>
          </p:nvSpPr>
          <p:spPr bwMode="auto">
            <a:xfrm rot="16200000">
              <a:off x="4890622" y="6146839"/>
              <a:ext cx="1786000" cy="262412"/>
            </a:xfrm>
            <a:prstGeom prst="rect">
              <a:avLst/>
            </a:prstGeom>
            <a:noFill/>
            <a:ln w="12700">
              <a:solidFill>
                <a:srgbClr val="000000"/>
              </a:solidFill>
              <a:miter lim="800000"/>
              <a:headEnd/>
              <a:tailEnd/>
            </a:ln>
          </p:spPr>
          <p:txBody>
            <a:bodyPr/>
            <a:lstStyle/>
            <a:p>
              <a:endParaRPr lang="ja-JP" altLang="en-US"/>
            </a:p>
          </p:txBody>
        </p:sp>
        <p:sp>
          <p:nvSpPr>
            <p:cNvPr id="417" name="AutoShape 129"/>
            <p:cNvSpPr>
              <a:spLocks noChangeArrowheads="1"/>
            </p:cNvSpPr>
            <p:nvPr/>
          </p:nvSpPr>
          <p:spPr bwMode="auto">
            <a:xfrm rot="16200000">
              <a:off x="5269137" y="5791421"/>
              <a:ext cx="1020572" cy="236172"/>
            </a:xfrm>
            <a:prstGeom prst="wedgeRectCallout">
              <a:avLst>
                <a:gd name="adj1" fmla="val 1051"/>
                <a:gd name="adj2" fmla="val -2778"/>
              </a:avLst>
            </a:prstGeom>
            <a:noFill/>
            <a:ln w="9525">
              <a:noFill/>
              <a:miter lim="800000"/>
              <a:headEnd/>
              <a:tailEnd/>
            </a:ln>
          </p:spPr>
          <p:txBody>
            <a:bodyPr vert="vert270" wrap="square" lIns="0" tIns="0"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r>
                <a:rPr lang="ja-JP" altLang="en-US" sz="700" b="0" i="0" strike="noStrike" dirty="0">
                  <a:solidFill>
                    <a:srgbClr val="000000"/>
                  </a:solidFill>
                  <a:latin typeface="ＭＳ ゴシック"/>
                  <a:ea typeface="ＭＳ ゴシック"/>
                </a:rPr>
                <a:t>施設の長寿命化の</a:t>
              </a:r>
              <a:endParaRPr lang="en-US" altLang="ja-JP" sz="700" b="0" i="0" strike="noStrike" dirty="0">
                <a:solidFill>
                  <a:srgbClr val="000000"/>
                </a:solidFill>
                <a:latin typeface="ＭＳ ゴシック"/>
                <a:ea typeface="ＭＳ ゴシック"/>
              </a:endParaRPr>
            </a:p>
            <a:p>
              <a:pPr algn="l" rtl="0">
                <a:defRPr sz="1000"/>
              </a:pPr>
              <a:r>
                <a:rPr lang="ja-JP" altLang="en-US" sz="700" b="0" i="0" strike="noStrike" dirty="0">
                  <a:solidFill>
                    <a:srgbClr val="000000"/>
                  </a:solidFill>
                  <a:latin typeface="ＭＳ ゴシック"/>
                  <a:ea typeface="ＭＳ ゴシック"/>
                </a:rPr>
                <a:t>対象施設</a:t>
              </a:r>
            </a:p>
          </p:txBody>
        </p:sp>
        <p:sp>
          <p:nvSpPr>
            <p:cNvPr id="418" name="正方形/長方形 417"/>
            <p:cNvSpPr/>
            <p:nvPr/>
          </p:nvSpPr>
          <p:spPr>
            <a:xfrm>
              <a:off x="5708964" y="6497754"/>
              <a:ext cx="143927" cy="602420"/>
            </a:xfrm>
            <a:prstGeom prst="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19" name="角丸四角形 418"/>
          <p:cNvSpPr/>
          <p:nvPr/>
        </p:nvSpPr>
        <p:spPr>
          <a:xfrm rot="5157381">
            <a:off x="3758543" y="6301507"/>
            <a:ext cx="181013" cy="935266"/>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角丸四角形 419"/>
          <p:cNvSpPr/>
          <p:nvPr/>
        </p:nvSpPr>
        <p:spPr>
          <a:xfrm rot="21281244">
            <a:off x="4538651" y="7629743"/>
            <a:ext cx="191467" cy="439362"/>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Rectangle 53"/>
          <p:cNvSpPr>
            <a:spLocks noChangeArrowheads="1"/>
          </p:cNvSpPr>
          <p:nvPr/>
        </p:nvSpPr>
        <p:spPr bwMode="auto">
          <a:xfrm rot="16200000">
            <a:off x="2114532" y="639984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農道路肩、農道法面の補修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L=2.5km</a:t>
            </a:r>
            <a:endParaRPr lang="ja-JP" altLang="en-US" sz="800" dirty="0">
              <a:solidFill>
                <a:srgbClr val="000000"/>
              </a:solidFill>
              <a:latin typeface="+mj-ea"/>
              <a:ea typeface="+mj-ea"/>
            </a:endParaRPr>
          </a:p>
        </p:txBody>
      </p:sp>
      <p:cxnSp>
        <p:nvCxnSpPr>
          <p:cNvPr id="422" name="直線コネクタ 421"/>
          <p:cNvCxnSpPr>
            <a:stCxn id="421" idx="2"/>
            <a:endCxn id="419" idx="3"/>
          </p:cNvCxnSpPr>
          <p:nvPr/>
        </p:nvCxnSpPr>
        <p:spPr>
          <a:xfrm>
            <a:off x="2975517" y="6561844"/>
            <a:ext cx="879915" cy="297577"/>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23" name="直線コネクタ 422"/>
          <p:cNvCxnSpPr>
            <a:stCxn id="430" idx="2"/>
            <a:endCxn id="432" idx="0"/>
          </p:cNvCxnSpPr>
          <p:nvPr/>
        </p:nvCxnSpPr>
        <p:spPr>
          <a:xfrm>
            <a:off x="5729582" y="8189706"/>
            <a:ext cx="471762" cy="279418"/>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24" name="直線コネクタ 423"/>
          <p:cNvCxnSpPr>
            <a:stCxn id="420" idx="2"/>
            <a:endCxn id="433" idx="0"/>
          </p:cNvCxnSpPr>
          <p:nvPr/>
        </p:nvCxnSpPr>
        <p:spPr>
          <a:xfrm>
            <a:off x="4654725" y="8068161"/>
            <a:ext cx="183551" cy="730502"/>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427" name="直線コネクタ 426"/>
          <p:cNvCxnSpPr/>
          <p:nvPr/>
        </p:nvCxnSpPr>
        <p:spPr>
          <a:xfrm flipV="1">
            <a:off x="1326690" y="4102817"/>
            <a:ext cx="510729" cy="148754"/>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cxnSp>
        <p:nvCxnSpPr>
          <p:cNvPr id="428" name="直線コネクタ 427"/>
          <p:cNvCxnSpPr/>
          <p:nvPr/>
        </p:nvCxnSpPr>
        <p:spPr>
          <a:xfrm flipV="1">
            <a:off x="1896780" y="3373174"/>
            <a:ext cx="2601580" cy="739599"/>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cxnSp>
        <p:nvCxnSpPr>
          <p:cNvPr id="429" name="直線コネクタ 428"/>
          <p:cNvCxnSpPr/>
          <p:nvPr/>
        </p:nvCxnSpPr>
        <p:spPr>
          <a:xfrm flipV="1">
            <a:off x="1403528" y="4202085"/>
            <a:ext cx="2886637" cy="813833"/>
          </a:xfrm>
          <a:prstGeom prst="line">
            <a:avLst/>
          </a:prstGeom>
          <a:ln w="38100">
            <a:solidFill>
              <a:srgbClr val="0000FF"/>
            </a:solidFill>
            <a:prstDash val="solid"/>
          </a:ln>
        </p:spPr>
        <p:style>
          <a:lnRef idx="1">
            <a:schemeClr val="accent1"/>
          </a:lnRef>
          <a:fillRef idx="0">
            <a:schemeClr val="accent1"/>
          </a:fillRef>
          <a:effectRef idx="0">
            <a:schemeClr val="accent1"/>
          </a:effectRef>
          <a:fontRef idx="minor">
            <a:schemeClr val="tx1"/>
          </a:fontRef>
        </p:style>
      </p:cxnSp>
      <p:sp>
        <p:nvSpPr>
          <p:cNvPr id="430" name="角丸四角形 429"/>
          <p:cNvSpPr/>
          <p:nvPr/>
        </p:nvSpPr>
        <p:spPr>
          <a:xfrm rot="21281244">
            <a:off x="5547149" y="6320968"/>
            <a:ext cx="191467" cy="1872760"/>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1" name="正方形/長方形 430"/>
          <p:cNvSpPr/>
          <p:nvPr/>
        </p:nvSpPr>
        <p:spPr>
          <a:xfrm>
            <a:off x="837343" y="1981805"/>
            <a:ext cx="5616000" cy="7186304"/>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2" name="Rectangle 53"/>
          <p:cNvSpPr>
            <a:spLocks noChangeArrowheads="1"/>
          </p:cNvSpPr>
          <p:nvPr/>
        </p:nvSpPr>
        <p:spPr bwMode="auto">
          <a:xfrm rot="16200000">
            <a:off x="5664359" y="8307124"/>
            <a:ext cx="1397969" cy="324000"/>
          </a:xfrm>
          <a:prstGeom prst="rect">
            <a:avLst/>
          </a:prstGeom>
          <a:solidFill>
            <a:schemeClr val="bg1"/>
          </a:solidFill>
          <a:ln w="12700">
            <a:solidFill>
              <a:srgbClr val="FFC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水路の老朽化部分の補修</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L=1.00km</a:t>
            </a:r>
            <a:endParaRPr lang="ja-JP" altLang="en-US" sz="800" dirty="0">
              <a:solidFill>
                <a:srgbClr val="000000"/>
              </a:solidFill>
              <a:latin typeface="+mj-ea"/>
              <a:ea typeface="+mj-ea"/>
            </a:endParaRPr>
          </a:p>
        </p:txBody>
      </p:sp>
      <p:sp>
        <p:nvSpPr>
          <p:cNvPr id="433" name="Rectangle 53"/>
          <p:cNvSpPr>
            <a:spLocks noChangeArrowheads="1"/>
          </p:cNvSpPr>
          <p:nvPr/>
        </p:nvSpPr>
        <p:spPr bwMode="auto">
          <a:xfrm rot="16200000">
            <a:off x="4516924" y="8577646"/>
            <a:ext cx="1084739" cy="442035"/>
          </a:xfrm>
          <a:prstGeom prst="rect">
            <a:avLst/>
          </a:prstGeom>
          <a:solidFill>
            <a:schemeClr val="bg1"/>
          </a:solidFill>
          <a:ln w="12700">
            <a:solidFill>
              <a:srgbClr val="FFC000"/>
            </a:solidFill>
            <a:miter lim="800000"/>
            <a:headEnd/>
            <a:tailEnd/>
          </a:ln>
        </p:spPr>
        <p:txBody>
          <a:bodyPr wrap="square"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土水路からコンクリート水路への更新</a:t>
            </a:r>
            <a:endParaRPr lang="en-US" altLang="ja-JP" sz="800" dirty="0">
              <a:solidFill>
                <a:srgbClr val="000000"/>
              </a:solidFill>
              <a:latin typeface="+mj-ea"/>
              <a:ea typeface="+mj-ea"/>
            </a:endParaRPr>
          </a:p>
          <a:p>
            <a:pPr defTabSz="936625" fontAlgn="base">
              <a:spcBef>
                <a:spcPct val="0"/>
              </a:spcBef>
              <a:spcAft>
                <a:spcPct val="0"/>
              </a:spcAft>
              <a:defRPr/>
            </a:pPr>
            <a:r>
              <a:rPr lang="en-US" altLang="ja-JP" sz="800" dirty="0">
                <a:solidFill>
                  <a:srgbClr val="000000"/>
                </a:solidFill>
                <a:latin typeface="+mj-ea"/>
                <a:ea typeface="+mj-ea"/>
              </a:rPr>
              <a:t>L=0.18km</a:t>
            </a:r>
            <a:endParaRPr lang="ja-JP" altLang="en-US" sz="800" dirty="0">
              <a:solidFill>
                <a:srgbClr val="000000"/>
              </a:solidFill>
              <a:latin typeface="+mj-ea"/>
              <a:ea typeface="+mj-ea"/>
            </a:endParaRPr>
          </a:p>
        </p:txBody>
      </p:sp>
      <p:sp>
        <p:nvSpPr>
          <p:cNvPr id="435" name="フリーフォーム 434"/>
          <p:cNvSpPr/>
          <p:nvPr/>
        </p:nvSpPr>
        <p:spPr>
          <a:xfrm>
            <a:off x="4473280" y="2981147"/>
            <a:ext cx="304800" cy="676275"/>
          </a:xfrm>
          <a:custGeom>
            <a:avLst/>
            <a:gdLst>
              <a:gd name="connsiteX0" fmla="*/ 304800 w 304800"/>
              <a:gd name="connsiteY0" fmla="*/ 676275 h 676275"/>
              <a:gd name="connsiteX1" fmla="*/ 261937 w 304800"/>
              <a:gd name="connsiteY1" fmla="*/ 490538 h 676275"/>
              <a:gd name="connsiteX2" fmla="*/ 166687 w 304800"/>
              <a:gd name="connsiteY2" fmla="*/ 257175 h 676275"/>
              <a:gd name="connsiteX3" fmla="*/ 0 w 304800"/>
              <a:gd name="connsiteY3" fmla="*/ 0 h 676275"/>
            </a:gdLst>
            <a:ahLst/>
            <a:cxnLst>
              <a:cxn ang="0">
                <a:pos x="connsiteX0" y="connsiteY0"/>
              </a:cxn>
              <a:cxn ang="0">
                <a:pos x="connsiteX1" y="connsiteY1"/>
              </a:cxn>
              <a:cxn ang="0">
                <a:pos x="connsiteX2" y="connsiteY2"/>
              </a:cxn>
              <a:cxn ang="0">
                <a:pos x="connsiteX3" y="connsiteY3"/>
              </a:cxn>
            </a:cxnLst>
            <a:rect l="l" t="t" r="r" b="b"/>
            <a:pathLst>
              <a:path w="304800" h="676275">
                <a:moveTo>
                  <a:pt x="304800" y="676275"/>
                </a:moveTo>
                <a:lnTo>
                  <a:pt x="261937" y="490538"/>
                </a:lnTo>
                <a:lnTo>
                  <a:pt x="166687" y="257175"/>
                </a:lnTo>
                <a:lnTo>
                  <a:pt x="0" y="0"/>
                </a:lnTo>
              </a:path>
            </a:pathLst>
          </a:cu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6" name="フリーフォーム 435"/>
          <p:cNvSpPr/>
          <p:nvPr/>
        </p:nvSpPr>
        <p:spPr>
          <a:xfrm rot="16200000">
            <a:off x="3575956" y="3427067"/>
            <a:ext cx="2322258" cy="1407532"/>
          </a:xfrm>
          <a:custGeom>
            <a:avLst/>
            <a:gdLst>
              <a:gd name="connsiteX0" fmla="*/ 1540365 w 1540365"/>
              <a:gd name="connsiteY0" fmla="*/ 0 h 414241"/>
              <a:gd name="connsiteX1" fmla="*/ 0 w 1540365"/>
              <a:gd name="connsiteY1" fmla="*/ 414241 h 414241"/>
              <a:gd name="connsiteX0" fmla="*/ 1540365 w 1540365"/>
              <a:gd name="connsiteY0" fmla="*/ 0 h 414241"/>
              <a:gd name="connsiteX1" fmla="*/ 0 w 1540365"/>
              <a:gd name="connsiteY1" fmla="*/ 414241 h 414241"/>
              <a:gd name="connsiteX0" fmla="*/ 1540365 w 1540365"/>
              <a:gd name="connsiteY0" fmla="*/ 0 h 414241"/>
              <a:gd name="connsiteX1" fmla="*/ 813059 w 1540365"/>
              <a:gd name="connsiteY1" fmla="*/ 203308 h 414241"/>
              <a:gd name="connsiteX2" fmla="*/ 0 w 1540365"/>
              <a:gd name="connsiteY2" fmla="*/ 414241 h 414241"/>
              <a:gd name="connsiteX0" fmla="*/ 1540365 w 1540365"/>
              <a:gd name="connsiteY0" fmla="*/ 0 h 414241"/>
              <a:gd name="connsiteX1" fmla="*/ 813059 w 1540365"/>
              <a:gd name="connsiteY1" fmla="*/ 193778 h 414241"/>
              <a:gd name="connsiteX2" fmla="*/ 0 w 1540365"/>
              <a:gd name="connsiteY2" fmla="*/ 414241 h 414241"/>
              <a:gd name="connsiteX0" fmla="*/ 1540365 w 1540365"/>
              <a:gd name="connsiteY0" fmla="*/ 0 h 414241"/>
              <a:gd name="connsiteX1" fmla="*/ 816235 w 1540365"/>
              <a:gd name="connsiteY1" fmla="*/ 206485 h 414241"/>
              <a:gd name="connsiteX2" fmla="*/ 0 w 1540365"/>
              <a:gd name="connsiteY2" fmla="*/ 414241 h 414241"/>
              <a:gd name="connsiteX0" fmla="*/ 1540365 w 1540365"/>
              <a:gd name="connsiteY0" fmla="*/ 0 h 414241"/>
              <a:gd name="connsiteX1" fmla="*/ 759066 w 1540365"/>
              <a:gd name="connsiteY1" fmla="*/ 212839 h 414241"/>
              <a:gd name="connsiteX2" fmla="*/ 0 w 1540365"/>
              <a:gd name="connsiteY2" fmla="*/ 414241 h 414241"/>
              <a:gd name="connsiteX0" fmla="*/ 1540365 w 1540365"/>
              <a:gd name="connsiteY0" fmla="*/ 0 h 414241"/>
              <a:gd name="connsiteX1" fmla="*/ 752714 w 1540365"/>
              <a:gd name="connsiteY1" fmla="*/ 222369 h 414241"/>
              <a:gd name="connsiteX2" fmla="*/ 0 w 1540365"/>
              <a:gd name="connsiteY2" fmla="*/ 414241 h 414241"/>
              <a:gd name="connsiteX0" fmla="*/ 4424182 w 4424182"/>
              <a:gd name="connsiteY0" fmla="*/ 0 h 1322776"/>
              <a:gd name="connsiteX1" fmla="*/ 3636531 w 4424182"/>
              <a:gd name="connsiteY1" fmla="*/ 222369 h 1322776"/>
              <a:gd name="connsiteX2" fmla="*/ 0 w 4424182"/>
              <a:gd name="connsiteY2" fmla="*/ 1322776 h 1322776"/>
              <a:gd name="connsiteX0" fmla="*/ 4424182 w 4424182"/>
              <a:gd name="connsiteY0" fmla="*/ 0 h 1322776"/>
              <a:gd name="connsiteX1" fmla="*/ 3636531 w 4424182"/>
              <a:gd name="connsiteY1" fmla="*/ 222369 h 1322776"/>
              <a:gd name="connsiteX2" fmla="*/ 282665 w 4424182"/>
              <a:gd name="connsiteY2" fmla="*/ 1154411 h 1322776"/>
              <a:gd name="connsiteX3" fmla="*/ 0 w 4424182"/>
              <a:gd name="connsiteY3"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1375212 w 4424182"/>
              <a:gd name="connsiteY2" fmla="*/ 911712 h 1322776"/>
              <a:gd name="connsiteX3" fmla="*/ 282665 w 4424182"/>
              <a:gd name="connsiteY3" fmla="*/ 1154411 h 1322776"/>
              <a:gd name="connsiteX4" fmla="*/ 0 w 4424182"/>
              <a:gd name="connsiteY4" fmla="*/ 1322776 h 1322776"/>
              <a:gd name="connsiteX0" fmla="*/ 4424182 w 4424182"/>
              <a:gd name="connsiteY0" fmla="*/ 0 h 1322776"/>
              <a:gd name="connsiteX1" fmla="*/ 3636531 w 4424182"/>
              <a:gd name="connsiteY1" fmla="*/ 222369 h 1322776"/>
              <a:gd name="connsiteX2" fmla="*/ 2883182 w 4424182"/>
              <a:gd name="connsiteY2" fmla="*/ 524155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511448 h 1322776"/>
              <a:gd name="connsiteX3" fmla="*/ 1375212 w 4424182"/>
              <a:gd name="connsiteY3" fmla="*/ 911712 h 1322776"/>
              <a:gd name="connsiteX4" fmla="*/ 282665 w 4424182"/>
              <a:gd name="connsiteY4" fmla="*/ 1154411 h 1322776"/>
              <a:gd name="connsiteX5" fmla="*/ 0 w 4424182"/>
              <a:gd name="connsiteY5"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424182 w 4424182"/>
              <a:gd name="connsiteY0" fmla="*/ 0 h 1322776"/>
              <a:gd name="connsiteX1" fmla="*/ 3636531 w 4424182"/>
              <a:gd name="connsiteY1" fmla="*/ 222369 h 1322776"/>
              <a:gd name="connsiteX2" fmla="*/ 2918753 w 4424182"/>
              <a:gd name="connsiteY2" fmla="*/ 435207 h 1322776"/>
              <a:gd name="connsiteX3" fmla="*/ 2918753 w 4424182"/>
              <a:gd name="connsiteY3" fmla="*/ 511448 h 1322776"/>
              <a:gd name="connsiteX4" fmla="*/ 1375212 w 4424182"/>
              <a:gd name="connsiteY4" fmla="*/ 911712 h 1322776"/>
              <a:gd name="connsiteX5" fmla="*/ 282665 w 4424182"/>
              <a:gd name="connsiteY5" fmla="*/ 1154411 h 1322776"/>
              <a:gd name="connsiteX6" fmla="*/ 0 w 4424182"/>
              <a:gd name="connsiteY6" fmla="*/ 1322776 h 1322776"/>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0 w 4570278"/>
              <a:gd name="connsiteY6"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46185 w 4570278"/>
              <a:gd name="connsiteY6" fmla="*/ 1346919 h 1453021"/>
              <a:gd name="connsiteX7" fmla="*/ 0 w 4570278"/>
              <a:gd name="connsiteY7"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570278 w 4570278"/>
              <a:gd name="connsiteY0" fmla="*/ 0 h 1453021"/>
              <a:gd name="connsiteX1" fmla="*/ 3782627 w 4570278"/>
              <a:gd name="connsiteY1" fmla="*/ 222369 h 1453021"/>
              <a:gd name="connsiteX2" fmla="*/ 3064849 w 4570278"/>
              <a:gd name="connsiteY2" fmla="*/ 435207 h 1453021"/>
              <a:gd name="connsiteX3" fmla="*/ 3064849 w 4570278"/>
              <a:gd name="connsiteY3" fmla="*/ 511448 h 1453021"/>
              <a:gd name="connsiteX4" fmla="*/ 1521308 w 4570278"/>
              <a:gd name="connsiteY4" fmla="*/ 911712 h 1453021"/>
              <a:gd name="connsiteX5" fmla="*/ 428761 w 4570278"/>
              <a:gd name="connsiteY5" fmla="*/ 1154411 h 1453021"/>
              <a:gd name="connsiteX6" fmla="*/ 317601 w 4570278"/>
              <a:gd name="connsiteY6" fmla="*/ 1170295 h 1453021"/>
              <a:gd name="connsiteX7" fmla="*/ 346185 w 4570278"/>
              <a:gd name="connsiteY7" fmla="*/ 1346919 h 1453021"/>
              <a:gd name="connsiteX8" fmla="*/ 0 w 4570278"/>
              <a:gd name="connsiteY8" fmla="*/ 1453021 h 1453021"/>
              <a:gd name="connsiteX0" fmla="*/ 4614742 w 4614742"/>
              <a:gd name="connsiteY0" fmla="*/ 0 h 1346919"/>
              <a:gd name="connsiteX1" fmla="*/ 3827091 w 4614742"/>
              <a:gd name="connsiteY1" fmla="*/ 222369 h 1346919"/>
              <a:gd name="connsiteX2" fmla="*/ 3109313 w 4614742"/>
              <a:gd name="connsiteY2" fmla="*/ 435207 h 1346919"/>
              <a:gd name="connsiteX3" fmla="*/ 3109313 w 4614742"/>
              <a:gd name="connsiteY3" fmla="*/ 511448 h 1346919"/>
              <a:gd name="connsiteX4" fmla="*/ 1565772 w 4614742"/>
              <a:gd name="connsiteY4" fmla="*/ 911712 h 1346919"/>
              <a:gd name="connsiteX5" fmla="*/ 473225 w 4614742"/>
              <a:gd name="connsiteY5" fmla="*/ 1154411 h 1346919"/>
              <a:gd name="connsiteX6" fmla="*/ 362065 w 4614742"/>
              <a:gd name="connsiteY6" fmla="*/ 1170295 h 1346919"/>
              <a:gd name="connsiteX7" fmla="*/ 390649 w 4614742"/>
              <a:gd name="connsiteY7" fmla="*/ 1346919 h 1346919"/>
              <a:gd name="connsiteX8" fmla="*/ 0 w 4614742"/>
              <a:gd name="connsiteY8" fmla="*/ 982870 h 1346919"/>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362065 w 4614742"/>
              <a:gd name="connsiteY6" fmla="*/ 1170295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473225 w 4614742"/>
              <a:gd name="connsiteY5" fmla="*/ 1154411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565772 w 4614742"/>
              <a:gd name="connsiteY4" fmla="*/ 911712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3109313 w 4614742"/>
              <a:gd name="connsiteY3" fmla="*/ 511448 h 2191920"/>
              <a:gd name="connsiteX4" fmla="*/ 1428569 w 4614742"/>
              <a:gd name="connsiteY4" fmla="*/ 463798 h 2191920"/>
              <a:gd name="connsiteX5" fmla="*/ 1711234 w 4614742"/>
              <a:gd name="connsiteY5" fmla="*/ 1656329 h 2191920"/>
              <a:gd name="connsiteX6" fmla="*/ 1006795 w 4614742"/>
              <a:gd name="connsiteY6" fmla="*/ 1843754 h 2191920"/>
              <a:gd name="connsiteX7" fmla="*/ 1070315 w 4614742"/>
              <a:gd name="connsiteY7" fmla="*/ 2002589 h 2191920"/>
              <a:gd name="connsiteX8" fmla="*/ 314425 w 4614742"/>
              <a:gd name="connsiteY8" fmla="*/ 2191920 h 2191920"/>
              <a:gd name="connsiteX9" fmla="*/ 0 w 4614742"/>
              <a:gd name="connsiteY9" fmla="*/ 982870 h 2191920"/>
              <a:gd name="connsiteX0" fmla="*/ 4614742 w 4614742"/>
              <a:gd name="connsiteY0" fmla="*/ 0 h 2191920"/>
              <a:gd name="connsiteX1" fmla="*/ 3827091 w 4614742"/>
              <a:gd name="connsiteY1" fmla="*/ 222369 h 2191920"/>
              <a:gd name="connsiteX2" fmla="*/ 3109313 w 4614742"/>
              <a:gd name="connsiteY2" fmla="*/ 435207 h 2191920"/>
              <a:gd name="connsiteX3" fmla="*/ 1428569 w 4614742"/>
              <a:gd name="connsiteY3" fmla="*/ 463798 h 2191920"/>
              <a:gd name="connsiteX4" fmla="*/ 1711234 w 4614742"/>
              <a:gd name="connsiteY4" fmla="*/ 1656329 h 2191920"/>
              <a:gd name="connsiteX5" fmla="*/ 1006795 w 4614742"/>
              <a:gd name="connsiteY5" fmla="*/ 1843754 h 2191920"/>
              <a:gd name="connsiteX6" fmla="*/ 1070315 w 4614742"/>
              <a:gd name="connsiteY6" fmla="*/ 2002589 h 2191920"/>
              <a:gd name="connsiteX7" fmla="*/ 314425 w 4614742"/>
              <a:gd name="connsiteY7" fmla="*/ 2191920 h 2191920"/>
              <a:gd name="connsiteX8" fmla="*/ 0 w 4614742"/>
              <a:gd name="connsiteY8" fmla="*/ 982870 h 2191920"/>
              <a:gd name="connsiteX0" fmla="*/ 4614742 w 4614742"/>
              <a:gd name="connsiteY0" fmla="*/ 0 h 2191920"/>
              <a:gd name="connsiteX1" fmla="*/ 3827091 w 4614742"/>
              <a:gd name="connsiteY1" fmla="*/ 222369 h 2191920"/>
              <a:gd name="connsiteX2" fmla="*/ 1428569 w 4614742"/>
              <a:gd name="connsiteY2" fmla="*/ 463798 h 2191920"/>
              <a:gd name="connsiteX3" fmla="*/ 1711234 w 4614742"/>
              <a:gd name="connsiteY3" fmla="*/ 1656329 h 2191920"/>
              <a:gd name="connsiteX4" fmla="*/ 1006795 w 4614742"/>
              <a:gd name="connsiteY4" fmla="*/ 1843754 h 2191920"/>
              <a:gd name="connsiteX5" fmla="*/ 1070315 w 4614742"/>
              <a:gd name="connsiteY5" fmla="*/ 2002589 h 2191920"/>
              <a:gd name="connsiteX6" fmla="*/ 314425 w 4614742"/>
              <a:gd name="connsiteY6" fmla="*/ 2191920 h 2191920"/>
              <a:gd name="connsiteX7" fmla="*/ 0 w 4614742"/>
              <a:gd name="connsiteY7" fmla="*/ 982870 h 2191920"/>
              <a:gd name="connsiteX0" fmla="*/ 4614742 w 4614742"/>
              <a:gd name="connsiteY0" fmla="*/ 0 h 2191920"/>
              <a:gd name="connsiteX1" fmla="*/ 1428569 w 4614742"/>
              <a:gd name="connsiteY1" fmla="*/ 463798 h 2191920"/>
              <a:gd name="connsiteX2" fmla="*/ 1711234 w 4614742"/>
              <a:gd name="connsiteY2" fmla="*/ 1656329 h 2191920"/>
              <a:gd name="connsiteX3" fmla="*/ 1006795 w 4614742"/>
              <a:gd name="connsiteY3" fmla="*/ 1843754 h 2191920"/>
              <a:gd name="connsiteX4" fmla="*/ 1070315 w 4614742"/>
              <a:gd name="connsiteY4" fmla="*/ 2002589 h 2191920"/>
              <a:gd name="connsiteX5" fmla="*/ 314425 w 4614742"/>
              <a:gd name="connsiteY5" fmla="*/ 2191920 h 2191920"/>
              <a:gd name="connsiteX6" fmla="*/ 0 w 4614742"/>
              <a:gd name="connsiteY6" fmla="*/ 982870 h 2191920"/>
              <a:gd name="connsiteX0" fmla="*/ 1428569 w 1711234"/>
              <a:gd name="connsiteY0" fmla="*/ 0 h 1728122"/>
              <a:gd name="connsiteX1" fmla="*/ 1711234 w 1711234"/>
              <a:gd name="connsiteY1" fmla="*/ 1192531 h 1728122"/>
              <a:gd name="connsiteX2" fmla="*/ 1006795 w 1711234"/>
              <a:gd name="connsiteY2" fmla="*/ 1379956 h 1728122"/>
              <a:gd name="connsiteX3" fmla="*/ 1070315 w 1711234"/>
              <a:gd name="connsiteY3" fmla="*/ 1538791 h 1728122"/>
              <a:gd name="connsiteX4" fmla="*/ 314425 w 1711234"/>
              <a:gd name="connsiteY4" fmla="*/ 1728122 h 1728122"/>
              <a:gd name="connsiteX5" fmla="*/ 0 w 1711234"/>
              <a:gd name="connsiteY5" fmla="*/ 519072 h 1728122"/>
              <a:gd name="connsiteX0" fmla="*/ 1251348 w 1711234"/>
              <a:gd name="connsiteY0" fmla="*/ 0 h 2751018"/>
              <a:gd name="connsiteX1" fmla="*/ 1711234 w 1711234"/>
              <a:gd name="connsiteY1" fmla="*/ 2215427 h 2751018"/>
              <a:gd name="connsiteX2" fmla="*/ 1006795 w 1711234"/>
              <a:gd name="connsiteY2" fmla="*/ 2402852 h 2751018"/>
              <a:gd name="connsiteX3" fmla="*/ 1070315 w 1711234"/>
              <a:gd name="connsiteY3" fmla="*/ 2561687 h 2751018"/>
              <a:gd name="connsiteX4" fmla="*/ 314425 w 1711234"/>
              <a:gd name="connsiteY4" fmla="*/ 2751018 h 2751018"/>
              <a:gd name="connsiteX5" fmla="*/ 0 w 1711234"/>
              <a:gd name="connsiteY5" fmla="*/ 1541968 h 2751018"/>
              <a:gd name="connsiteX0" fmla="*/ 1251348 w 1711234"/>
              <a:gd name="connsiteY0" fmla="*/ 0 h 2790409"/>
              <a:gd name="connsiteX1" fmla="*/ 1711234 w 1711234"/>
              <a:gd name="connsiteY1" fmla="*/ 2254818 h 2790409"/>
              <a:gd name="connsiteX2" fmla="*/ 1006795 w 1711234"/>
              <a:gd name="connsiteY2" fmla="*/ 2442243 h 2790409"/>
              <a:gd name="connsiteX3" fmla="*/ 1070315 w 1711234"/>
              <a:gd name="connsiteY3" fmla="*/ 2601078 h 2790409"/>
              <a:gd name="connsiteX4" fmla="*/ 314425 w 1711234"/>
              <a:gd name="connsiteY4" fmla="*/ 2790409 h 2790409"/>
              <a:gd name="connsiteX5" fmla="*/ 0 w 1711234"/>
              <a:gd name="connsiteY5" fmla="*/ 1581359 h 2790409"/>
              <a:gd name="connsiteX0" fmla="*/ 2304135 w 2764021"/>
              <a:gd name="connsiteY0" fmla="*/ 0 h 2790409"/>
              <a:gd name="connsiteX1" fmla="*/ 893 w 2764021"/>
              <a:gd name="connsiteY1" fmla="*/ 587689 h 2790409"/>
              <a:gd name="connsiteX2" fmla="*/ 2764021 w 2764021"/>
              <a:gd name="connsiteY2" fmla="*/ 2254818 h 2790409"/>
              <a:gd name="connsiteX3" fmla="*/ 2059582 w 2764021"/>
              <a:gd name="connsiteY3" fmla="*/ 2442243 h 2790409"/>
              <a:gd name="connsiteX4" fmla="*/ 2123102 w 2764021"/>
              <a:gd name="connsiteY4" fmla="*/ 2601078 h 2790409"/>
              <a:gd name="connsiteX5" fmla="*/ 1367212 w 2764021"/>
              <a:gd name="connsiteY5" fmla="*/ 2790409 h 2790409"/>
              <a:gd name="connsiteX6" fmla="*/ 1052787 w 2764021"/>
              <a:gd name="connsiteY6" fmla="*/ 1581359 h 2790409"/>
              <a:gd name="connsiteX0" fmla="*/ 2303242 w 2763128"/>
              <a:gd name="connsiteY0" fmla="*/ 0 h 2790409"/>
              <a:gd name="connsiteX1" fmla="*/ 0 w 2763128"/>
              <a:gd name="connsiteY1" fmla="*/ 587689 h 2790409"/>
              <a:gd name="connsiteX2" fmla="*/ 2763128 w 2763128"/>
              <a:gd name="connsiteY2" fmla="*/ 2254818 h 2790409"/>
              <a:gd name="connsiteX3" fmla="*/ 2058689 w 2763128"/>
              <a:gd name="connsiteY3" fmla="*/ 2442243 h 2790409"/>
              <a:gd name="connsiteX4" fmla="*/ 2122209 w 2763128"/>
              <a:gd name="connsiteY4" fmla="*/ 2601078 h 2790409"/>
              <a:gd name="connsiteX5" fmla="*/ 1366319 w 2763128"/>
              <a:gd name="connsiteY5" fmla="*/ 2790409 h 2790409"/>
              <a:gd name="connsiteX6" fmla="*/ 1051894 w 2763128"/>
              <a:gd name="connsiteY6" fmla="*/ 1581359 h 2790409"/>
              <a:gd name="connsiteX0" fmla="*/ 2306313 w 2763128"/>
              <a:gd name="connsiteY0" fmla="*/ 0 h 2773890"/>
              <a:gd name="connsiteX1" fmla="*/ 0 w 2763128"/>
              <a:gd name="connsiteY1" fmla="*/ 571170 h 2773890"/>
              <a:gd name="connsiteX2" fmla="*/ 2763128 w 2763128"/>
              <a:gd name="connsiteY2" fmla="*/ 2238299 h 2773890"/>
              <a:gd name="connsiteX3" fmla="*/ 2058689 w 2763128"/>
              <a:gd name="connsiteY3" fmla="*/ 2425724 h 2773890"/>
              <a:gd name="connsiteX4" fmla="*/ 2122209 w 2763128"/>
              <a:gd name="connsiteY4" fmla="*/ 2584559 h 2773890"/>
              <a:gd name="connsiteX5" fmla="*/ 1366319 w 2763128"/>
              <a:gd name="connsiteY5" fmla="*/ 2773890 h 2773890"/>
              <a:gd name="connsiteX6" fmla="*/ 1051894 w 2763128"/>
              <a:gd name="connsiteY6" fmla="*/ 1564840 h 2773890"/>
              <a:gd name="connsiteX0" fmla="*/ 2306313 w 2763128"/>
              <a:gd name="connsiteY0" fmla="*/ 0 h 2773890"/>
              <a:gd name="connsiteX1" fmla="*/ 0 w 2763128"/>
              <a:gd name="connsiteY1" fmla="*/ 571170 h 2773890"/>
              <a:gd name="connsiteX2" fmla="*/ 266846 w 2763128"/>
              <a:gd name="connsiteY2" fmla="*/ 1541332 h 2773890"/>
              <a:gd name="connsiteX3" fmla="*/ 2763128 w 2763128"/>
              <a:gd name="connsiteY3" fmla="*/ 2238299 h 2773890"/>
              <a:gd name="connsiteX4" fmla="*/ 2058689 w 2763128"/>
              <a:gd name="connsiteY4" fmla="*/ 2425724 h 2773890"/>
              <a:gd name="connsiteX5" fmla="*/ 2122209 w 2763128"/>
              <a:gd name="connsiteY5" fmla="*/ 2584559 h 2773890"/>
              <a:gd name="connsiteX6" fmla="*/ 1366319 w 2763128"/>
              <a:gd name="connsiteY6" fmla="*/ 2773890 h 2773890"/>
              <a:gd name="connsiteX7" fmla="*/ 1051894 w 2763128"/>
              <a:gd name="connsiteY7"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443014 w 2899829"/>
              <a:gd name="connsiteY0" fmla="*/ 0 h 2773890"/>
              <a:gd name="connsiteX1" fmla="*/ 136701 w 2899829"/>
              <a:gd name="connsiteY1" fmla="*/ 571170 h 2773890"/>
              <a:gd name="connsiteX2" fmla="*/ 284737 w 2899829"/>
              <a:gd name="connsiteY2" fmla="*/ 1067369 h 2773890"/>
              <a:gd name="connsiteX3" fmla="*/ 403547 w 2899829"/>
              <a:gd name="connsiteY3" fmla="*/ 1541332 h 2773890"/>
              <a:gd name="connsiteX4" fmla="*/ 2899829 w 2899829"/>
              <a:gd name="connsiteY4" fmla="*/ 2238299 h 2773890"/>
              <a:gd name="connsiteX5" fmla="*/ 2195390 w 2899829"/>
              <a:gd name="connsiteY5" fmla="*/ 2425724 h 2773890"/>
              <a:gd name="connsiteX6" fmla="*/ 2258910 w 2899829"/>
              <a:gd name="connsiteY6" fmla="*/ 2584559 h 2773890"/>
              <a:gd name="connsiteX7" fmla="*/ 1503020 w 2899829"/>
              <a:gd name="connsiteY7" fmla="*/ 2773890 h 2773890"/>
              <a:gd name="connsiteX8" fmla="*/ 1188595 w 2899829"/>
              <a:gd name="connsiteY8" fmla="*/ 1564840 h 2773890"/>
              <a:gd name="connsiteX0" fmla="*/ 2306313 w 2763128"/>
              <a:gd name="connsiteY0" fmla="*/ 0 h 2773890"/>
              <a:gd name="connsiteX1" fmla="*/ 0 w 2763128"/>
              <a:gd name="connsiteY1" fmla="*/ 571170 h 2773890"/>
              <a:gd name="connsiteX2" fmla="*/ 148036 w 2763128"/>
              <a:gd name="connsiteY2" fmla="*/ 1067369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2763128 w 2763128"/>
              <a:gd name="connsiteY4" fmla="*/ 2238299 h 2773890"/>
              <a:gd name="connsiteX5" fmla="*/ 2058689 w 2763128"/>
              <a:gd name="connsiteY5" fmla="*/ 2425724 h 2773890"/>
              <a:gd name="connsiteX6" fmla="*/ 2122209 w 2763128"/>
              <a:gd name="connsiteY6" fmla="*/ 2584559 h 2773890"/>
              <a:gd name="connsiteX7" fmla="*/ 1366319 w 2763128"/>
              <a:gd name="connsiteY7" fmla="*/ 2773890 h 2773890"/>
              <a:gd name="connsiteX8" fmla="*/ 1051894 w 2763128"/>
              <a:gd name="connsiteY8"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46265 w 2763128"/>
              <a:gd name="connsiteY4" fmla="*/ 1960021 h 2773890"/>
              <a:gd name="connsiteX5" fmla="*/ 2763128 w 2763128"/>
              <a:gd name="connsiteY5" fmla="*/ 2238299 h 2773890"/>
              <a:gd name="connsiteX6" fmla="*/ 2058689 w 2763128"/>
              <a:gd name="connsiteY6" fmla="*/ 2425724 h 2773890"/>
              <a:gd name="connsiteX7" fmla="*/ 2122209 w 2763128"/>
              <a:gd name="connsiteY7" fmla="*/ 2584559 h 2773890"/>
              <a:gd name="connsiteX8" fmla="*/ 1366319 w 2763128"/>
              <a:gd name="connsiteY8" fmla="*/ 2773890 h 2773890"/>
              <a:gd name="connsiteX9" fmla="*/ 1051894 w 2763128"/>
              <a:gd name="connsiteY9"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2763128 w 2763128"/>
              <a:gd name="connsiteY6" fmla="*/ 2238299 h 2773890"/>
              <a:gd name="connsiteX7" fmla="*/ 2058689 w 2763128"/>
              <a:gd name="connsiteY7" fmla="*/ 2425724 h 2773890"/>
              <a:gd name="connsiteX8" fmla="*/ 2122209 w 2763128"/>
              <a:gd name="connsiteY8" fmla="*/ 2584559 h 2773890"/>
              <a:gd name="connsiteX9" fmla="*/ 1366319 w 2763128"/>
              <a:gd name="connsiteY9" fmla="*/ 2773890 h 2773890"/>
              <a:gd name="connsiteX10" fmla="*/ 1051894 w 2763128"/>
              <a:gd name="connsiteY10"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406623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763128"/>
              <a:gd name="connsiteY0" fmla="*/ 0 h 2773890"/>
              <a:gd name="connsiteX1" fmla="*/ 0 w 2763128"/>
              <a:gd name="connsiteY1" fmla="*/ 571170 h 2773890"/>
              <a:gd name="connsiteX2" fmla="*/ 182980 w 2763128"/>
              <a:gd name="connsiteY2" fmla="*/ 1296092 h 2773890"/>
              <a:gd name="connsiteX3" fmla="*/ 266846 w 2763128"/>
              <a:gd name="connsiteY3" fmla="*/ 1541332 h 2773890"/>
              <a:gd name="connsiteX4" fmla="*/ 301790 w 2763128"/>
              <a:gd name="connsiteY4" fmla="*/ 1768148 h 2773890"/>
              <a:gd name="connsiteX5" fmla="*/ 346265 w 2763128"/>
              <a:gd name="connsiteY5" fmla="*/ 1960021 h 2773890"/>
              <a:gd name="connsiteX6" fmla="*/ 387562 w 2763128"/>
              <a:gd name="connsiteY6" fmla="*/ 2092807 h 2773890"/>
              <a:gd name="connsiteX7" fmla="*/ 2763128 w 2763128"/>
              <a:gd name="connsiteY7" fmla="*/ 2238299 h 2773890"/>
              <a:gd name="connsiteX8" fmla="*/ 2058689 w 2763128"/>
              <a:gd name="connsiteY8" fmla="*/ 2425724 h 2773890"/>
              <a:gd name="connsiteX9" fmla="*/ 2122209 w 2763128"/>
              <a:gd name="connsiteY9" fmla="*/ 2584559 h 2773890"/>
              <a:gd name="connsiteX10" fmla="*/ 1366319 w 2763128"/>
              <a:gd name="connsiteY10" fmla="*/ 2773890 h 2773890"/>
              <a:gd name="connsiteX11" fmla="*/ 1051894 w 2763128"/>
              <a:gd name="connsiteY11" fmla="*/ 1564840 h 2773890"/>
              <a:gd name="connsiteX0" fmla="*/ 2306313 w 2591584"/>
              <a:gd name="connsiteY0" fmla="*/ 0 h 2773890"/>
              <a:gd name="connsiteX1" fmla="*/ 0 w 2591584"/>
              <a:gd name="connsiteY1" fmla="*/ 571170 h 2773890"/>
              <a:gd name="connsiteX2" fmla="*/ 182980 w 2591584"/>
              <a:gd name="connsiteY2" fmla="*/ 1296092 h 2773890"/>
              <a:gd name="connsiteX3" fmla="*/ 266846 w 2591584"/>
              <a:gd name="connsiteY3" fmla="*/ 1541332 h 2773890"/>
              <a:gd name="connsiteX4" fmla="*/ 301790 w 2591584"/>
              <a:gd name="connsiteY4" fmla="*/ 1768148 h 2773890"/>
              <a:gd name="connsiteX5" fmla="*/ 346265 w 2591584"/>
              <a:gd name="connsiteY5" fmla="*/ 1960021 h 2773890"/>
              <a:gd name="connsiteX6" fmla="*/ 387562 w 2591584"/>
              <a:gd name="connsiteY6" fmla="*/ 2092807 h 2773890"/>
              <a:gd name="connsiteX7" fmla="*/ 2591584 w 2591584"/>
              <a:gd name="connsiteY7" fmla="*/ 1541332 h 2773890"/>
              <a:gd name="connsiteX8" fmla="*/ 2058689 w 2591584"/>
              <a:gd name="connsiteY8" fmla="*/ 2425724 h 2773890"/>
              <a:gd name="connsiteX9" fmla="*/ 2122209 w 2591584"/>
              <a:gd name="connsiteY9" fmla="*/ 2584559 h 2773890"/>
              <a:gd name="connsiteX10" fmla="*/ 1366319 w 2591584"/>
              <a:gd name="connsiteY10" fmla="*/ 2773890 h 2773890"/>
              <a:gd name="connsiteX11" fmla="*/ 1051894 w 259158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1051894 w 2572524"/>
              <a:gd name="connsiteY11" fmla="*/ 1564840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233641 w 2572524"/>
              <a:gd name="connsiteY11" fmla="*/ 22237 h 2773890"/>
              <a:gd name="connsiteX0" fmla="*/ 2306313 w 2572524"/>
              <a:gd name="connsiteY0" fmla="*/ 0 h 2773890"/>
              <a:gd name="connsiteX1" fmla="*/ 0 w 2572524"/>
              <a:gd name="connsiteY1" fmla="*/ 571170 h 2773890"/>
              <a:gd name="connsiteX2" fmla="*/ 182980 w 2572524"/>
              <a:gd name="connsiteY2" fmla="*/ 1296092 h 2773890"/>
              <a:gd name="connsiteX3" fmla="*/ 266846 w 2572524"/>
              <a:gd name="connsiteY3" fmla="*/ 1541332 h 2773890"/>
              <a:gd name="connsiteX4" fmla="*/ 301790 w 2572524"/>
              <a:gd name="connsiteY4" fmla="*/ 1768148 h 2773890"/>
              <a:gd name="connsiteX5" fmla="*/ 346265 w 2572524"/>
              <a:gd name="connsiteY5" fmla="*/ 1960021 h 2773890"/>
              <a:gd name="connsiteX6" fmla="*/ 387562 w 2572524"/>
              <a:gd name="connsiteY6" fmla="*/ 2092807 h 2773890"/>
              <a:gd name="connsiteX7" fmla="*/ 2572524 w 2572524"/>
              <a:gd name="connsiteY7" fmla="*/ 1541332 h 2773890"/>
              <a:gd name="connsiteX8" fmla="*/ 2058689 w 2572524"/>
              <a:gd name="connsiteY8" fmla="*/ 2425724 h 2773890"/>
              <a:gd name="connsiteX9" fmla="*/ 2122209 w 2572524"/>
              <a:gd name="connsiteY9" fmla="*/ 2584559 h 2773890"/>
              <a:gd name="connsiteX10" fmla="*/ 1366319 w 2572524"/>
              <a:gd name="connsiteY10" fmla="*/ 2773890 h 2773890"/>
              <a:gd name="connsiteX11" fmla="*/ 2414958 w 2572524"/>
              <a:gd name="connsiteY11" fmla="*/ 806881 h 2773890"/>
              <a:gd name="connsiteX12" fmla="*/ 2233641 w 2572524"/>
              <a:gd name="connsiteY12" fmla="*/ 22237 h 2773890"/>
              <a:gd name="connsiteX0" fmla="*/ 2306313 w 2572524"/>
              <a:gd name="connsiteY0" fmla="*/ 0 h 2584559"/>
              <a:gd name="connsiteX1" fmla="*/ 0 w 2572524"/>
              <a:gd name="connsiteY1" fmla="*/ 571170 h 2584559"/>
              <a:gd name="connsiteX2" fmla="*/ 182980 w 2572524"/>
              <a:gd name="connsiteY2" fmla="*/ 1296092 h 2584559"/>
              <a:gd name="connsiteX3" fmla="*/ 266846 w 2572524"/>
              <a:gd name="connsiteY3" fmla="*/ 1541332 h 2584559"/>
              <a:gd name="connsiteX4" fmla="*/ 301790 w 2572524"/>
              <a:gd name="connsiteY4" fmla="*/ 1768148 h 2584559"/>
              <a:gd name="connsiteX5" fmla="*/ 346265 w 2572524"/>
              <a:gd name="connsiteY5" fmla="*/ 1960021 h 2584559"/>
              <a:gd name="connsiteX6" fmla="*/ 387562 w 2572524"/>
              <a:gd name="connsiteY6" fmla="*/ 2092807 h 2584559"/>
              <a:gd name="connsiteX7" fmla="*/ 2572524 w 2572524"/>
              <a:gd name="connsiteY7" fmla="*/ 1541332 h 2584559"/>
              <a:gd name="connsiteX8" fmla="*/ 2058689 w 2572524"/>
              <a:gd name="connsiteY8" fmla="*/ 2425724 h 2584559"/>
              <a:gd name="connsiteX9" fmla="*/ 2122209 w 2572524"/>
              <a:gd name="connsiteY9" fmla="*/ 2584559 h 2584559"/>
              <a:gd name="connsiteX10" fmla="*/ 2414958 w 2572524"/>
              <a:gd name="connsiteY10" fmla="*/ 806881 h 2584559"/>
              <a:gd name="connsiteX11" fmla="*/ 2233641 w 2572524"/>
              <a:gd name="connsiteY11" fmla="*/ 22237 h 2584559"/>
              <a:gd name="connsiteX0" fmla="*/ 2306313 w 2572524"/>
              <a:gd name="connsiteY0" fmla="*/ 0 h 2425724"/>
              <a:gd name="connsiteX1" fmla="*/ 0 w 2572524"/>
              <a:gd name="connsiteY1" fmla="*/ 571170 h 2425724"/>
              <a:gd name="connsiteX2" fmla="*/ 182980 w 2572524"/>
              <a:gd name="connsiteY2" fmla="*/ 1296092 h 2425724"/>
              <a:gd name="connsiteX3" fmla="*/ 266846 w 2572524"/>
              <a:gd name="connsiteY3" fmla="*/ 1541332 h 2425724"/>
              <a:gd name="connsiteX4" fmla="*/ 301790 w 2572524"/>
              <a:gd name="connsiteY4" fmla="*/ 1768148 h 2425724"/>
              <a:gd name="connsiteX5" fmla="*/ 346265 w 2572524"/>
              <a:gd name="connsiteY5" fmla="*/ 1960021 h 2425724"/>
              <a:gd name="connsiteX6" fmla="*/ 387562 w 2572524"/>
              <a:gd name="connsiteY6" fmla="*/ 2092807 h 2425724"/>
              <a:gd name="connsiteX7" fmla="*/ 2572524 w 2572524"/>
              <a:gd name="connsiteY7" fmla="*/ 1541332 h 2425724"/>
              <a:gd name="connsiteX8" fmla="*/ 2058689 w 2572524"/>
              <a:gd name="connsiteY8" fmla="*/ 2425724 h 2425724"/>
              <a:gd name="connsiteX9" fmla="*/ 2414958 w 2572524"/>
              <a:gd name="connsiteY9" fmla="*/ 806881 h 2425724"/>
              <a:gd name="connsiteX10" fmla="*/ 2233641 w 2572524"/>
              <a:gd name="connsiteY10" fmla="*/ 22237 h 2425724"/>
              <a:gd name="connsiteX0" fmla="*/ 2306313 w 2572524"/>
              <a:gd name="connsiteY0" fmla="*/ 0 h 2092807"/>
              <a:gd name="connsiteX1" fmla="*/ 0 w 2572524"/>
              <a:gd name="connsiteY1" fmla="*/ 571170 h 2092807"/>
              <a:gd name="connsiteX2" fmla="*/ 182980 w 2572524"/>
              <a:gd name="connsiteY2" fmla="*/ 1296092 h 2092807"/>
              <a:gd name="connsiteX3" fmla="*/ 266846 w 2572524"/>
              <a:gd name="connsiteY3" fmla="*/ 1541332 h 2092807"/>
              <a:gd name="connsiteX4" fmla="*/ 301790 w 2572524"/>
              <a:gd name="connsiteY4" fmla="*/ 1768148 h 2092807"/>
              <a:gd name="connsiteX5" fmla="*/ 346265 w 2572524"/>
              <a:gd name="connsiteY5" fmla="*/ 1960021 h 2092807"/>
              <a:gd name="connsiteX6" fmla="*/ 387562 w 2572524"/>
              <a:gd name="connsiteY6" fmla="*/ 2092807 h 2092807"/>
              <a:gd name="connsiteX7" fmla="*/ 2572524 w 2572524"/>
              <a:gd name="connsiteY7" fmla="*/ 1541332 h 2092807"/>
              <a:gd name="connsiteX8" fmla="*/ 2481195 w 2572524"/>
              <a:gd name="connsiteY8" fmla="*/ 1094689 h 2092807"/>
              <a:gd name="connsiteX9" fmla="*/ 2414958 w 2572524"/>
              <a:gd name="connsiteY9" fmla="*/ 806881 h 2092807"/>
              <a:gd name="connsiteX10" fmla="*/ 2233641 w 2572524"/>
              <a:gd name="connsiteY10" fmla="*/ 22237 h 2092807"/>
              <a:gd name="connsiteX0" fmla="*/ 1547072 w 2572524"/>
              <a:gd name="connsiteY0" fmla="*/ 0 h 2712263"/>
              <a:gd name="connsiteX1" fmla="*/ 0 w 2572524"/>
              <a:gd name="connsiteY1" fmla="*/ 1190626 h 2712263"/>
              <a:gd name="connsiteX2" fmla="*/ 182980 w 2572524"/>
              <a:gd name="connsiteY2" fmla="*/ 1915548 h 2712263"/>
              <a:gd name="connsiteX3" fmla="*/ 266846 w 2572524"/>
              <a:gd name="connsiteY3" fmla="*/ 2160788 h 2712263"/>
              <a:gd name="connsiteX4" fmla="*/ 301790 w 2572524"/>
              <a:gd name="connsiteY4" fmla="*/ 2387604 h 2712263"/>
              <a:gd name="connsiteX5" fmla="*/ 346265 w 2572524"/>
              <a:gd name="connsiteY5" fmla="*/ 2579477 h 2712263"/>
              <a:gd name="connsiteX6" fmla="*/ 387562 w 2572524"/>
              <a:gd name="connsiteY6" fmla="*/ 2712263 h 2712263"/>
              <a:gd name="connsiteX7" fmla="*/ 2572524 w 2572524"/>
              <a:gd name="connsiteY7" fmla="*/ 2160788 h 2712263"/>
              <a:gd name="connsiteX8" fmla="*/ 2481195 w 2572524"/>
              <a:gd name="connsiteY8" fmla="*/ 1714145 h 2712263"/>
              <a:gd name="connsiteX9" fmla="*/ 2414958 w 2572524"/>
              <a:gd name="connsiteY9" fmla="*/ 1426337 h 2712263"/>
              <a:gd name="connsiteX10" fmla="*/ 2233641 w 2572524"/>
              <a:gd name="connsiteY10"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31189 w 2572524"/>
              <a:gd name="connsiteY1" fmla="*/ 64805 h 2712263"/>
              <a:gd name="connsiteX2" fmla="*/ 1575663 w 2572524"/>
              <a:gd name="connsiteY2" fmla="*/ 149305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0 w 2572524"/>
              <a:gd name="connsiteY2" fmla="*/ 1190626 h 2712263"/>
              <a:gd name="connsiteX3" fmla="*/ 182980 w 2572524"/>
              <a:gd name="connsiteY3" fmla="*/ 1915548 h 2712263"/>
              <a:gd name="connsiteX4" fmla="*/ 266846 w 2572524"/>
              <a:gd name="connsiteY4" fmla="*/ 2160788 h 2712263"/>
              <a:gd name="connsiteX5" fmla="*/ 301790 w 2572524"/>
              <a:gd name="connsiteY5" fmla="*/ 2387604 h 2712263"/>
              <a:gd name="connsiteX6" fmla="*/ 346265 w 2572524"/>
              <a:gd name="connsiteY6" fmla="*/ 2579477 h 2712263"/>
              <a:gd name="connsiteX7" fmla="*/ 387562 w 2572524"/>
              <a:gd name="connsiteY7" fmla="*/ 2712263 h 2712263"/>
              <a:gd name="connsiteX8" fmla="*/ 2572524 w 2572524"/>
              <a:gd name="connsiteY8" fmla="*/ 2160788 h 2712263"/>
              <a:gd name="connsiteX9" fmla="*/ 2481195 w 2572524"/>
              <a:gd name="connsiteY9" fmla="*/ 1714145 h 2712263"/>
              <a:gd name="connsiteX10" fmla="*/ 2414958 w 2572524"/>
              <a:gd name="connsiteY10" fmla="*/ 1426337 h 2712263"/>
              <a:gd name="connsiteX11" fmla="*/ 2233641 w 2572524"/>
              <a:gd name="connsiteY1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0 w 2572524"/>
              <a:gd name="connsiteY3" fmla="*/ 1190626 h 2712263"/>
              <a:gd name="connsiteX4" fmla="*/ 182980 w 2572524"/>
              <a:gd name="connsiteY4" fmla="*/ 1915548 h 2712263"/>
              <a:gd name="connsiteX5" fmla="*/ 266846 w 2572524"/>
              <a:gd name="connsiteY5" fmla="*/ 2160788 h 2712263"/>
              <a:gd name="connsiteX6" fmla="*/ 301790 w 2572524"/>
              <a:gd name="connsiteY6" fmla="*/ 2387604 h 2712263"/>
              <a:gd name="connsiteX7" fmla="*/ 346265 w 2572524"/>
              <a:gd name="connsiteY7" fmla="*/ 2579477 h 2712263"/>
              <a:gd name="connsiteX8" fmla="*/ 387562 w 2572524"/>
              <a:gd name="connsiteY8" fmla="*/ 2712263 h 2712263"/>
              <a:gd name="connsiteX9" fmla="*/ 2572524 w 2572524"/>
              <a:gd name="connsiteY9" fmla="*/ 2160788 h 2712263"/>
              <a:gd name="connsiteX10" fmla="*/ 2481195 w 2572524"/>
              <a:gd name="connsiteY10" fmla="*/ 1714145 h 2712263"/>
              <a:gd name="connsiteX11" fmla="*/ 2414958 w 2572524"/>
              <a:gd name="connsiteY11" fmla="*/ 1426337 h 2712263"/>
              <a:gd name="connsiteX12" fmla="*/ 2233641 w 2572524"/>
              <a:gd name="connsiteY12"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664612 w 2572524"/>
              <a:gd name="connsiteY3" fmla="*/ 581335 h 2712263"/>
              <a:gd name="connsiteX4" fmla="*/ 0 w 2572524"/>
              <a:gd name="connsiteY4" fmla="*/ 1190626 h 2712263"/>
              <a:gd name="connsiteX5" fmla="*/ 182980 w 2572524"/>
              <a:gd name="connsiteY5" fmla="*/ 1915548 h 2712263"/>
              <a:gd name="connsiteX6" fmla="*/ 266846 w 2572524"/>
              <a:gd name="connsiteY6" fmla="*/ 2160788 h 2712263"/>
              <a:gd name="connsiteX7" fmla="*/ 301790 w 2572524"/>
              <a:gd name="connsiteY7" fmla="*/ 2387604 h 2712263"/>
              <a:gd name="connsiteX8" fmla="*/ 346265 w 2572524"/>
              <a:gd name="connsiteY8" fmla="*/ 2579477 h 2712263"/>
              <a:gd name="connsiteX9" fmla="*/ 387562 w 2572524"/>
              <a:gd name="connsiteY9" fmla="*/ 2712263 h 2712263"/>
              <a:gd name="connsiteX10" fmla="*/ 2572524 w 2572524"/>
              <a:gd name="connsiteY10" fmla="*/ 2160788 h 2712263"/>
              <a:gd name="connsiteX11" fmla="*/ 2481195 w 2572524"/>
              <a:gd name="connsiteY11" fmla="*/ 1714145 h 2712263"/>
              <a:gd name="connsiteX12" fmla="*/ 2414958 w 2572524"/>
              <a:gd name="connsiteY12" fmla="*/ 1426337 h 2712263"/>
              <a:gd name="connsiteX13" fmla="*/ 2233641 w 2572524"/>
              <a:gd name="connsiteY13"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772621 w 2572524"/>
              <a:gd name="connsiteY3" fmla="*/ 543215 h 2712263"/>
              <a:gd name="connsiteX4" fmla="*/ 1664612 w 2572524"/>
              <a:gd name="connsiteY4" fmla="*/ 581335 h 2712263"/>
              <a:gd name="connsiteX5" fmla="*/ 0 w 2572524"/>
              <a:gd name="connsiteY5" fmla="*/ 1190626 h 2712263"/>
              <a:gd name="connsiteX6" fmla="*/ 182980 w 2572524"/>
              <a:gd name="connsiteY6" fmla="*/ 1915548 h 2712263"/>
              <a:gd name="connsiteX7" fmla="*/ 266846 w 2572524"/>
              <a:gd name="connsiteY7" fmla="*/ 2160788 h 2712263"/>
              <a:gd name="connsiteX8" fmla="*/ 301790 w 2572524"/>
              <a:gd name="connsiteY8" fmla="*/ 2387604 h 2712263"/>
              <a:gd name="connsiteX9" fmla="*/ 346265 w 2572524"/>
              <a:gd name="connsiteY9" fmla="*/ 2579477 h 2712263"/>
              <a:gd name="connsiteX10" fmla="*/ 387562 w 2572524"/>
              <a:gd name="connsiteY10" fmla="*/ 2712263 h 2712263"/>
              <a:gd name="connsiteX11" fmla="*/ 2572524 w 2572524"/>
              <a:gd name="connsiteY11" fmla="*/ 2160788 h 2712263"/>
              <a:gd name="connsiteX12" fmla="*/ 2481195 w 2572524"/>
              <a:gd name="connsiteY12" fmla="*/ 1714145 h 2712263"/>
              <a:gd name="connsiteX13" fmla="*/ 2414958 w 2572524"/>
              <a:gd name="connsiteY13" fmla="*/ 1426337 h 2712263"/>
              <a:gd name="connsiteX14" fmla="*/ 2233641 w 2572524"/>
              <a:gd name="connsiteY14"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813919 w 2572524"/>
              <a:gd name="connsiteY3" fmla="*/ 260489 h 2712263"/>
              <a:gd name="connsiteX4" fmla="*/ 1772621 w 2572524"/>
              <a:gd name="connsiteY4" fmla="*/ 543215 h 2712263"/>
              <a:gd name="connsiteX5" fmla="*/ 1664612 w 2572524"/>
              <a:gd name="connsiteY5" fmla="*/ 581335 h 2712263"/>
              <a:gd name="connsiteX6" fmla="*/ 0 w 2572524"/>
              <a:gd name="connsiteY6" fmla="*/ 1190626 h 2712263"/>
              <a:gd name="connsiteX7" fmla="*/ 182980 w 2572524"/>
              <a:gd name="connsiteY7" fmla="*/ 1915548 h 2712263"/>
              <a:gd name="connsiteX8" fmla="*/ 266846 w 2572524"/>
              <a:gd name="connsiteY8" fmla="*/ 2160788 h 2712263"/>
              <a:gd name="connsiteX9" fmla="*/ 301790 w 2572524"/>
              <a:gd name="connsiteY9" fmla="*/ 2387604 h 2712263"/>
              <a:gd name="connsiteX10" fmla="*/ 346265 w 2572524"/>
              <a:gd name="connsiteY10" fmla="*/ 2579477 h 2712263"/>
              <a:gd name="connsiteX11" fmla="*/ 387562 w 2572524"/>
              <a:gd name="connsiteY11" fmla="*/ 2712263 h 2712263"/>
              <a:gd name="connsiteX12" fmla="*/ 2572524 w 2572524"/>
              <a:gd name="connsiteY12" fmla="*/ 2160788 h 2712263"/>
              <a:gd name="connsiteX13" fmla="*/ 2481195 w 2572524"/>
              <a:gd name="connsiteY13" fmla="*/ 1714145 h 2712263"/>
              <a:gd name="connsiteX14" fmla="*/ 2414958 w 2572524"/>
              <a:gd name="connsiteY14" fmla="*/ 1426337 h 2712263"/>
              <a:gd name="connsiteX15" fmla="*/ 2233641 w 2572524"/>
              <a:gd name="connsiteY15"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772621 w 2572524"/>
              <a:gd name="connsiteY5" fmla="*/ 543215 h 2712263"/>
              <a:gd name="connsiteX6" fmla="*/ 1664612 w 2572524"/>
              <a:gd name="connsiteY6" fmla="*/ 581335 h 2712263"/>
              <a:gd name="connsiteX7" fmla="*/ 0 w 2572524"/>
              <a:gd name="connsiteY7" fmla="*/ 1190626 h 2712263"/>
              <a:gd name="connsiteX8" fmla="*/ 182980 w 2572524"/>
              <a:gd name="connsiteY8" fmla="*/ 1915548 h 2712263"/>
              <a:gd name="connsiteX9" fmla="*/ 266846 w 2572524"/>
              <a:gd name="connsiteY9" fmla="*/ 2160788 h 2712263"/>
              <a:gd name="connsiteX10" fmla="*/ 301790 w 2572524"/>
              <a:gd name="connsiteY10" fmla="*/ 2387604 h 2712263"/>
              <a:gd name="connsiteX11" fmla="*/ 346265 w 2572524"/>
              <a:gd name="connsiteY11" fmla="*/ 2579477 h 2712263"/>
              <a:gd name="connsiteX12" fmla="*/ 387562 w 2572524"/>
              <a:gd name="connsiteY12" fmla="*/ 2712263 h 2712263"/>
              <a:gd name="connsiteX13" fmla="*/ 2572524 w 2572524"/>
              <a:gd name="connsiteY13" fmla="*/ 2160788 h 2712263"/>
              <a:gd name="connsiteX14" fmla="*/ 2481195 w 2572524"/>
              <a:gd name="connsiteY14" fmla="*/ 1714145 h 2712263"/>
              <a:gd name="connsiteX15" fmla="*/ 2414958 w 2572524"/>
              <a:gd name="connsiteY15" fmla="*/ 1426337 h 2712263"/>
              <a:gd name="connsiteX16" fmla="*/ 2233641 w 2572524"/>
              <a:gd name="connsiteY16"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72621 w 2572524"/>
              <a:gd name="connsiteY6" fmla="*/ 543215 h 2712263"/>
              <a:gd name="connsiteX7" fmla="*/ 1664612 w 2572524"/>
              <a:gd name="connsiteY7" fmla="*/ 581335 h 2712263"/>
              <a:gd name="connsiteX8" fmla="*/ 0 w 2572524"/>
              <a:gd name="connsiteY8" fmla="*/ 1190626 h 2712263"/>
              <a:gd name="connsiteX9" fmla="*/ 182980 w 2572524"/>
              <a:gd name="connsiteY9" fmla="*/ 1915548 h 2712263"/>
              <a:gd name="connsiteX10" fmla="*/ 266846 w 2572524"/>
              <a:gd name="connsiteY10" fmla="*/ 2160788 h 2712263"/>
              <a:gd name="connsiteX11" fmla="*/ 301790 w 2572524"/>
              <a:gd name="connsiteY11" fmla="*/ 2387604 h 2712263"/>
              <a:gd name="connsiteX12" fmla="*/ 346265 w 2572524"/>
              <a:gd name="connsiteY12" fmla="*/ 2579477 h 2712263"/>
              <a:gd name="connsiteX13" fmla="*/ 387562 w 2572524"/>
              <a:gd name="connsiteY13" fmla="*/ 2712263 h 2712263"/>
              <a:gd name="connsiteX14" fmla="*/ 2572524 w 2572524"/>
              <a:gd name="connsiteY14" fmla="*/ 2160788 h 2712263"/>
              <a:gd name="connsiteX15" fmla="*/ 2481195 w 2572524"/>
              <a:gd name="connsiteY15" fmla="*/ 1714145 h 2712263"/>
              <a:gd name="connsiteX16" fmla="*/ 2414958 w 2572524"/>
              <a:gd name="connsiteY16" fmla="*/ 1426337 h 2712263"/>
              <a:gd name="connsiteX17" fmla="*/ 2233641 w 2572524"/>
              <a:gd name="connsiteY17"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72621 w 2572524"/>
              <a:gd name="connsiteY7" fmla="*/ 543215 h 2712263"/>
              <a:gd name="connsiteX8" fmla="*/ 1664612 w 2572524"/>
              <a:gd name="connsiteY8" fmla="*/ 581335 h 2712263"/>
              <a:gd name="connsiteX9" fmla="*/ 0 w 2572524"/>
              <a:gd name="connsiteY9" fmla="*/ 1190626 h 2712263"/>
              <a:gd name="connsiteX10" fmla="*/ 182980 w 2572524"/>
              <a:gd name="connsiteY10" fmla="*/ 1915548 h 2712263"/>
              <a:gd name="connsiteX11" fmla="*/ 266846 w 2572524"/>
              <a:gd name="connsiteY11" fmla="*/ 2160788 h 2712263"/>
              <a:gd name="connsiteX12" fmla="*/ 301790 w 2572524"/>
              <a:gd name="connsiteY12" fmla="*/ 2387604 h 2712263"/>
              <a:gd name="connsiteX13" fmla="*/ 346265 w 2572524"/>
              <a:gd name="connsiteY13" fmla="*/ 2579477 h 2712263"/>
              <a:gd name="connsiteX14" fmla="*/ 387562 w 2572524"/>
              <a:gd name="connsiteY14" fmla="*/ 2712263 h 2712263"/>
              <a:gd name="connsiteX15" fmla="*/ 2572524 w 2572524"/>
              <a:gd name="connsiteY15" fmla="*/ 2160788 h 2712263"/>
              <a:gd name="connsiteX16" fmla="*/ 2481195 w 2572524"/>
              <a:gd name="connsiteY16" fmla="*/ 1714145 h 2712263"/>
              <a:gd name="connsiteX17" fmla="*/ 2414958 w 2572524"/>
              <a:gd name="connsiteY17" fmla="*/ 1426337 h 2712263"/>
              <a:gd name="connsiteX18" fmla="*/ 2233641 w 2572524"/>
              <a:gd name="connsiteY18"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0 w 2572524"/>
              <a:gd name="connsiteY10" fmla="*/ 1190626 h 2712263"/>
              <a:gd name="connsiteX11" fmla="*/ 182980 w 2572524"/>
              <a:gd name="connsiteY11" fmla="*/ 1915548 h 2712263"/>
              <a:gd name="connsiteX12" fmla="*/ 266846 w 2572524"/>
              <a:gd name="connsiteY12" fmla="*/ 2160788 h 2712263"/>
              <a:gd name="connsiteX13" fmla="*/ 301790 w 2572524"/>
              <a:gd name="connsiteY13" fmla="*/ 2387604 h 2712263"/>
              <a:gd name="connsiteX14" fmla="*/ 346265 w 2572524"/>
              <a:gd name="connsiteY14" fmla="*/ 2579477 h 2712263"/>
              <a:gd name="connsiteX15" fmla="*/ 387562 w 2572524"/>
              <a:gd name="connsiteY15" fmla="*/ 2712263 h 2712263"/>
              <a:gd name="connsiteX16" fmla="*/ 2572524 w 2572524"/>
              <a:gd name="connsiteY16" fmla="*/ 2160788 h 2712263"/>
              <a:gd name="connsiteX17" fmla="*/ 2481195 w 2572524"/>
              <a:gd name="connsiteY17" fmla="*/ 1714145 h 2712263"/>
              <a:gd name="connsiteX18" fmla="*/ 2414958 w 2572524"/>
              <a:gd name="connsiteY18" fmla="*/ 1426337 h 2712263"/>
              <a:gd name="connsiteX19" fmla="*/ 2233641 w 2572524"/>
              <a:gd name="connsiteY19"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867923 w 2572524"/>
              <a:gd name="connsiteY10" fmla="*/ 1519096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0 w 2572524"/>
              <a:gd name="connsiteY11" fmla="*/ 1190626 h 2712263"/>
              <a:gd name="connsiteX12" fmla="*/ 182980 w 2572524"/>
              <a:gd name="connsiteY12" fmla="*/ 1915548 h 2712263"/>
              <a:gd name="connsiteX13" fmla="*/ 266846 w 2572524"/>
              <a:gd name="connsiteY13" fmla="*/ 2160788 h 2712263"/>
              <a:gd name="connsiteX14" fmla="*/ 301790 w 2572524"/>
              <a:gd name="connsiteY14" fmla="*/ 2387604 h 2712263"/>
              <a:gd name="connsiteX15" fmla="*/ 346265 w 2572524"/>
              <a:gd name="connsiteY15" fmla="*/ 2579477 h 2712263"/>
              <a:gd name="connsiteX16" fmla="*/ 387562 w 2572524"/>
              <a:gd name="connsiteY16" fmla="*/ 2712263 h 2712263"/>
              <a:gd name="connsiteX17" fmla="*/ 2572524 w 2572524"/>
              <a:gd name="connsiteY17" fmla="*/ 2160788 h 2712263"/>
              <a:gd name="connsiteX18" fmla="*/ 2481195 w 2572524"/>
              <a:gd name="connsiteY18" fmla="*/ 1714145 h 2712263"/>
              <a:gd name="connsiteX19" fmla="*/ 2414958 w 2572524"/>
              <a:gd name="connsiteY19" fmla="*/ 1426337 h 2712263"/>
              <a:gd name="connsiteX20" fmla="*/ 2233641 w 2572524"/>
              <a:gd name="connsiteY20"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547072 w 2572524"/>
              <a:gd name="connsiteY0" fmla="*/ 0 h 2712263"/>
              <a:gd name="connsiteX1" fmla="*/ 1575663 w 2572524"/>
              <a:gd name="connsiteY1" fmla="*/ 149305 h 2712263"/>
              <a:gd name="connsiteX2" fmla="*/ 1890160 w 2572524"/>
              <a:gd name="connsiteY2" fmla="*/ 85771 h 2712263"/>
              <a:gd name="connsiteX3" fmla="*/ 1918751 w 2572524"/>
              <a:gd name="connsiteY3" fmla="*/ 236346 h 2712263"/>
              <a:gd name="connsiteX4" fmla="*/ 1813919 w 2572524"/>
              <a:gd name="connsiteY4" fmla="*/ 260489 h 2712263"/>
              <a:gd name="connsiteX5" fmla="*/ 1839332 w 2572524"/>
              <a:gd name="connsiteY5" fmla="*/ 422501 h 2712263"/>
              <a:gd name="connsiteX6" fmla="*/ 1756737 w 2572524"/>
              <a:gd name="connsiteY6" fmla="*/ 447914 h 2712263"/>
              <a:gd name="connsiteX7" fmla="*/ 1763091 w 2572524"/>
              <a:gd name="connsiteY7" fmla="*/ 494294 h 2712263"/>
              <a:gd name="connsiteX8" fmla="*/ 1772621 w 2572524"/>
              <a:gd name="connsiteY8" fmla="*/ 543215 h 2712263"/>
              <a:gd name="connsiteX9" fmla="*/ 1664612 w 2572524"/>
              <a:gd name="connsiteY9" fmla="*/ 581335 h 2712263"/>
              <a:gd name="connsiteX10" fmla="*/ 1794858 w 2572524"/>
              <a:gd name="connsiteY10" fmla="*/ 1150599 h 2712263"/>
              <a:gd name="connsiteX11" fmla="*/ 1871100 w 2572524"/>
              <a:gd name="connsiteY11" fmla="*/ 1519096 h 2712263"/>
              <a:gd name="connsiteX12" fmla="*/ 0 w 2572524"/>
              <a:gd name="connsiteY12" fmla="*/ 1190626 h 2712263"/>
              <a:gd name="connsiteX13" fmla="*/ 182980 w 2572524"/>
              <a:gd name="connsiteY13" fmla="*/ 1915548 h 2712263"/>
              <a:gd name="connsiteX14" fmla="*/ 266846 w 2572524"/>
              <a:gd name="connsiteY14" fmla="*/ 2160788 h 2712263"/>
              <a:gd name="connsiteX15" fmla="*/ 301790 w 2572524"/>
              <a:gd name="connsiteY15" fmla="*/ 2387604 h 2712263"/>
              <a:gd name="connsiteX16" fmla="*/ 346265 w 2572524"/>
              <a:gd name="connsiteY16" fmla="*/ 2579477 h 2712263"/>
              <a:gd name="connsiteX17" fmla="*/ 387562 w 2572524"/>
              <a:gd name="connsiteY17" fmla="*/ 2712263 h 2712263"/>
              <a:gd name="connsiteX18" fmla="*/ 2572524 w 2572524"/>
              <a:gd name="connsiteY18" fmla="*/ 2160788 h 2712263"/>
              <a:gd name="connsiteX19" fmla="*/ 2481195 w 2572524"/>
              <a:gd name="connsiteY19" fmla="*/ 1714145 h 2712263"/>
              <a:gd name="connsiteX20" fmla="*/ 2414958 w 2572524"/>
              <a:gd name="connsiteY20" fmla="*/ 1426337 h 2712263"/>
              <a:gd name="connsiteX21" fmla="*/ 2233641 w 2572524"/>
              <a:gd name="connsiteY21" fmla="*/ 641693 h 2712263"/>
              <a:gd name="connsiteX0" fmla="*/ 1364092 w 2389544"/>
              <a:gd name="connsiteY0" fmla="*/ 0 h 2712263"/>
              <a:gd name="connsiteX1" fmla="*/ 1392683 w 2389544"/>
              <a:gd name="connsiteY1" fmla="*/ 149305 h 2712263"/>
              <a:gd name="connsiteX2" fmla="*/ 1707180 w 2389544"/>
              <a:gd name="connsiteY2" fmla="*/ 85771 h 2712263"/>
              <a:gd name="connsiteX3" fmla="*/ 1735771 w 2389544"/>
              <a:gd name="connsiteY3" fmla="*/ 236346 h 2712263"/>
              <a:gd name="connsiteX4" fmla="*/ 1630939 w 2389544"/>
              <a:gd name="connsiteY4" fmla="*/ 260489 h 2712263"/>
              <a:gd name="connsiteX5" fmla="*/ 1656352 w 2389544"/>
              <a:gd name="connsiteY5" fmla="*/ 422501 h 2712263"/>
              <a:gd name="connsiteX6" fmla="*/ 1573757 w 2389544"/>
              <a:gd name="connsiteY6" fmla="*/ 447914 h 2712263"/>
              <a:gd name="connsiteX7" fmla="*/ 1580111 w 2389544"/>
              <a:gd name="connsiteY7" fmla="*/ 494294 h 2712263"/>
              <a:gd name="connsiteX8" fmla="*/ 1589641 w 2389544"/>
              <a:gd name="connsiteY8" fmla="*/ 543215 h 2712263"/>
              <a:gd name="connsiteX9" fmla="*/ 1481632 w 2389544"/>
              <a:gd name="connsiteY9" fmla="*/ 581335 h 2712263"/>
              <a:gd name="connsiteX10" fmla="*/ 1611878 w 2389544"/>
              <a:gd name="connsiteY10" fmla="*/ 1150599 h 2712263"/>
              <a:gd name="connsiteX11" fmla="*/ 1688120 w 2389544"/>
              <a:gd name="connsiteY11" fmla="*/ 1519096 h 2712263"/>
              <a:gd name="connsiteX12" fmla="*/ 1697650 w 2389544"/>
              <a:gd name="connsiteY12" fmla="*/ 1549592 h 2712263"/>
              <a:gd name="connsiteX13" fmla="*/ 0 w 2389544"/>
              <a:gd name="connsiteY13" fmla="*/ 1915548 h 2712263"/>
              <a:gd name="connsiteX14" fmla="*/ 83866 w 2389544"/>
              <a:gd name="connsiteY14" fmla="*/ 2160788 h 2712263"/>
              <a:gd name="connsiteX15" fmla="*/ 118810 w 2389544"/>
              <a:gd name="connsiteY15" fmla="*/ 2387604 h 2712263"/>
              <a:gd name="connsiteX16" fmla="*/ 163285 w 2389544"/>
              <a:gd name="connsiteY16" fmla="*/ 2579477 h 2712263"/>
              <a:gd name="connsiteX17" fmla="*/ 204582 w 2389544"/>
              <a:gd name="connsiteY17" fmla="*/ 2712263 h 2712263"/>
              <a:gd name="connsiteX18" fmla="*/ 2389544 w 2389544"/>
              <a:gd name="connsiteY18" fmla="*/ 2160788 h 2712263"/>
              <a:gd name="connsiteX19" fmla="*/ 2298215 w 2389544"/>
              <a:gd name="connsiteY19" fmla="*/ 1714145 h 2712263"/>
              <a:gd name="connsiteX20" fmla="*/ 2231978 w 2389544"/>
              <a:gd name="connsiteY20" fmla="*/ 1426337 h 2712263"/>
              <a:gd name="connsiteX21" fmla="*/ 2050661 w 2389544"/>
              <a:gd name="connsiteY21" fmla="*/ 641693 h 2712263"/>
              <a:gd name="connsiteX0" fmla="*/ 1280226 w 2305678"/>
              <a:gd name="connsiteY0" fmla="*/ 0 h 2712263"/>
              <a:gd name="connsiteX1" fmla="*/ 1308817 w 2305678"/>
              <a:gd name="connsiteY1" fmla="*/ 149305 h 2712263"/>
              <a:gd name="connsiteX2" fmla="*/ 1623314 w 2305678"/>
              <a:gd name="connsiteY2" fmla="*/ 85771 h 2712263"/>
              <a:gd name="connsiteX3" fmla="*/ 1651905 w 2305678"/>
              <a:gd name="connsiteY3" fmla="*/ 236346 h 2712263"/>
              <a:gd name="connsiteX4" fmla="*/ 1547073 w 2305678"/>
              <a:gd name="connsiteY4" fmla="*/ 260489 h 2712263"/>
              <a:gd name="connsiteX5" fmla="*/ 1572486 w 2305678"/>
              <a:gd name="connsiteY5" fmla="*/ 422501 h 2712263"/>
              <a:gd name="connsiteX6" fmla="*/ 1489891 w 2305678"/>
              <a:gd name="connsiteY6" fmla="*/ 447914 h 2712263"/>
              <a:gd name="connsiteX7" fmla="*/ 1496245 w 2305678"/>
              <a:gd name="connsiteY7" fmla="*/ 494294 h 2712263"/>
              <a:gd name="connsiteX8" fmla="*/ 1505775 w 2305678"/>
              <a:gd name="connsiteY8" fmla="*/ 543215 h 2712263"/>
              <a:gd name="connsiteX9" fmla="*/ 1397766 w 2305678"/>
              <a:gd name="connsiteY9" fmla="*/ 581335 h 2712263"/>
              <a:gd name="connsiteX10" fmla="*/ 1528012 w 2305678"/>
              <a:gd name="connsiteY10" fmla="*/ 1150599 h 2712263"/>
              <a:gd name="connsiteX11" fmla="*/ 1604254 w 2305678"/>
              <a:gd name="connsiteY11" fmla="*/ 1519096 h 2712263"/>
              <a:gd name="connsiteX12" fmla="*/ 1613784 w 2305678"/>
              <a:gd name="connsiteY12" fmla="*/ 1549592 h 2712263"/>
              <a:gd name="connsiteX13" fmla="*/ 1682402 w 2305678"/>
              <a:gd name="connsiteY13" fmla="*/ 1745912 h 2712263"/>
              <a:gd name="connsiteX14" fmla="*/ 0 w 2305678"/>
              <a:gd name="connsiteY14" fmla="*/ 2160788 h 2712263"/>
              <a:gd name="connsiteX15" fmla="*/ 34944 w 2305678"/>
              <a:gd name="connsiteY15" fmla="*/ 2387604 h 2712263"/>
              <a:gd name="connsiteX16" fmla="*/ 79419 w 2305678"/>
              <a:gd name="connsiteY16" fmla="*/ 2579477 h 2712263"/>
              <a:gd name="connsiteX17" fmla="*/ 120716 w 2305678"/>
              <a:gd name="connsiteY17" fmla="*/ 2712263 h 2712263"/>
              <a:gd name="connsiteX18" fmla="*/ 2305678 w 2305678"/>
              <a:gd name="connsiteY18" fmla="*/ 2160788 h 2712263"/>
              <a:gd name="connsiteX19" fmla="*/ 2214349 w 2305678"/>
              <a:gd name="connsiteY19" fmla="*/ 1714145 h 2712263"/>
              <a:gd name="connsiteX20" fmla="*/ 2148112 w 2305678"/>
              <a:gd name="connsiteY20" fmla="*/ 1426337 h 2712263"/>
              <a:gd name="connsiteX21" fmla="*/ 1966795 w 2305678"/>
              <a:gd name="connsiteY21" fmla="*/ 641693 h 2712263"/>
              <a:gd name="connsiteX0" fmla="*/ 1245282 w 2270734"/>
              <a:gd name="connsiteY0" fmla="*/ 0 h 2712263"/>
              <a:gd name="connsiteX1" fmla="*/ 1273873 w 2270734"/>
              <a:gd name="connsiteY1" fmla="*/ 149305 h 2712263"/>
              <a:gd name="connsiteX2" fmla="*/ 1588370 w 2270734"/>
              <a:gd name="connsiteY2" fmla="*/ 85771 h 2712263"/>
              <a:gd name="connsiteX3" fmla="*/ 1616961 w 2270734"/>
              <a:gd name="connsiteY3" fmla="*/ 236346 h 2712263"/>
              <a:gd name="connsiteX4" fmla="*/ 1512129 w 2270734"/>
              <a:gd name="connsiteY4" fmla="*/ 260489 h 2712263"/>
              <a:gd name="connsiteX5" fmla="*/ 1537542 w 2270734"/>
              <a:gd name="connsiteY5" fmla="*/ 422501 h 2712263"/>
              <a:gd name="connsiteX6" fmla="*/ 1454947 w 2270734"/>
              <a:gd name="connsiteY6" fmla="*/ 447914 h 2712263"/>
              <a:gd name="connsiteX7" fmla="*/ 1461301 w 2270734"/>
              <a:gd name="connsiteY7" fmla="*/ 494294 h 2712263"/>
              <a:gd name="connsiteX8" fmla="*/ 1470831 w 2270734"/>
              <a:gd name="connsiteY8" fmla="*/ 543215 h 2712263"/>
              <a:gd name="connsiteX9" fmla="*/ 1362822 w 2270734"/>
              <a:gd name="connsiteY9" fmla="*/ 581335 h 2712263"/>
              <a:gd name="connsiteX10" fmla="*/ 1493068 w 2270734"/>
              <a:gd name="connsiteY10" fmla="*/ 1150599 h 2712263"/>
              <a:gd name="connsiteX11" fmla="*/ 1569310 w 2270734"/>
              <a:gd name="connsiteY11" fmla="*/ 1519096 h 2712263"/>
              <a:gd name="connsiteX12" fmla="*/ 1578840 w 2270734"/>
              <a:gd name="connsiteY12" fmla="*/ 1549592 h 2712263"/>
              <a:gd name="connsiteX13" fmla="*/ 1647458 w 2270734"/>
              <a:gd name="connsiteY13" fmla="*/ 1745912 h 2712263"/>
              <a:gd name="connsiteX14" fmla="*/ 0 w 2270734"/>
              <a:gd name="connsiteY14" fmla="*/ 2387604 h 2712263"/>
              <a:gd name="connsiteX15" fmla="*/ 44475 w 2270734"/>
              <a:gd name="connsiteY15" fmla="*/ 2579477 h 2712263"/>
              <a:gd name="connsiteX16" fmla="*/ 85772 w 2270734"/>
              <a:gd name="connsiteY16" fmla="*/ 2712263 h 2712263"/>
              <a:gd name="connsiteX17" fmla="*/ 2270734 w 2270734"/>
              <a:gd name="connsiteY17" fmla="*/ 2160788 h 2712263"/>
              <a:gd name="connsiteX18" fmla="*/ 2179405 w 2270734"/>
              <a:gd name="connsiteY18" fmla="*/ 1714145 h 2712263"/>
              <a:gd name="connsiteX19" fmla="*/ 2113168 w 2270734"/>
              <a:gd name="connsiteY19" fmla="*/ 1426337 h 2712263"/>
              <a:gd name="connsiteX20" fmla="*/ 1931851 w 2270734"/>
              <a:gd name="connsiteY20" fmla="*/ 641693 h 2712263"/>
              <a:gd name="connsiteX0" fmla="*/ 1200807 w 2226259"/>
              <a:gd name="connsiteY0" fmla="*/ 0 h 2712263"/>
              <a:gd name="connsiteX1" fmla="*/ 1229398 w 2226259"/>
              <a:gd name="connsiteY1" fmla="*/ 149305 h 2712263"/>
              <a:gd name="connsiteX2" fmla="*/ 1543895 w 2226259"/>
              <a:gd name="connsiteY2" fmla="*/ 85771 h 2712263"/>
              <a:gd name="connsiteX3" fmla="*/ 1572486 w 2226259"/>
              <a:gd name="connsiteY3" fmla="*/ 236346 h 2712263"/>
              <a:gd name="connsiteX4" fmla="*/ 1467654 w 2226259"/>
              <a:gd name="connsiteY4" fmla="*/ 260489 h 2712263"/>
              <a:gd name="connsiteX5" fmla="*/ 1493067 w 2226259"/>
              <a:gd name="connsiteY5" fmla="*/ 422501 h 2712263"/>
              <a:gd name="connsiteX6" fmla="*/ 1410472 w 2226259"/>
              <a:gd name="connsiteY6" fmla="*/ 447914 h 2712263"/>
              <a:gd name="connsiteX7" fmla="*/ 1416826 w 2226259"/>
              <a:gd name="connsiteY7" fmla="*/ 494294 h 2712263"/>
              <a:gd name="connsiteX8" fmla="*/ 1426356 w 2226259"/>
              <a:gd name="connsiteY8" fmla="*/ 543215 h 2712263"/>
              <a:gd name="connsiteX9" fmla="*/ 1318347 w 2226259"/>
              <a:gd name="connsiteY9" fmla="*/ 581335 h 2712263"/>
              <a:gd name="connsiteX10" fmla="*/ 1448593 w 2226259"/>
              <a:gd name="connsiteY10" fmla="*/ 1150599 h 2712263"/>
              <a:gd name="connsiteX11" fmla="*/ 1524835 w 2226259"/>
              <a:gd name="connsiteY11" fmla="*/ 1519096 h 2712263"/>
              <a:gd name="connsiteX12" fmla="*/ 1534365 w 2226259"/>
              <a:gd name="connsiteY12" fmla="*/ 1549592 h 2712263"/>
              <a:gd name="connsiteX13" fmla="*/ 1602983 w 2226259"/>
              <a:gd name="connsiteY13" fmla="*/ 1745912 h 2712263"/>
              <a:gd name="connsiteX14" fmla="*/ 0 w 2226259"/>
              <a:gd name="connsiteY14" fmla="*/ 2579477 h 2712263"/>
              <a:gd name="connsiteX15" fmla="*/ 41297 w 2226259"/>
              <a:gd name="connsiteY15" fmla="*/ 2712263 h 2712263"/>
              <a:gd name="connsiteX16" fmla="*/ 2226259 w 2226259"/>
              <a:gd name="connsiteY16" fmla="*/ 2160788 h 2712263"/>
              <a:gd name="connsiteX17" fmla="*/ 2134930 w 2226259"/>
              <a:gd name="connsiteY17" fmla="*/ 1714145 h 2712263"/>
              <a:gd name="connsiteX18" fmla="*/ 2068693 w 2226259"/>
              <a:gd name="connsiteY18" fmla="*/ 1426337 h 2712263"/>
              <a:gd name="connsiteX19" fmla="*/ 1887376 w 2226259"/>
              <a:gd name="connsiteY19" fmla="*/ 641693 h 2712263"/>
              <a:gd name="connsiteX0" fmla="*/ 1159510 w 2184962"/>
              <a:gd name="connsiteY0" fmla="*/ 0 h 2712263"/>
              <a:gd name="connsiteX1" fmla="*/ 1188101 w 2184962"/>
              <a:gd name="connsiteY1" fmla="*/ 149305 h 2712263"/>
              <a:gd name="connsiteX2" fmla="*/ 1502598 w 2184962"/>
              <a:gd name="connsiteY2" fmla="*/ 85771 h 2712263"/>
              <a:gd name="connsiteX3" fmla="*/ 1531189 w 2184962"/>
              <a:gd name="connsiteY3" fmla="*/ 236346 h 2712263"/>
              <a:gd name="connsiteX4" fmla="*/ 1426357 w 2184962"/>
              <a:gd name="connsiteY4" fmla="*/ 260489 h 2712263"/>
              <a:gd name="connsiteX5" fmla="*/ 1451770 w 2184962"/>
              <a:gd name="connsiteY5" fmla="*/ 422501 h 2712263"/>
              <a:gd name="connsiteX6" fmla="*/ 1369175 w 2184962"/>
              <a:gd name="connsiteY6" fmla="*/ 447914 h 2712263"/>
              <a:gd name="connsiteX7" fmla="*/ 1375529 w 2184962"/>
              <a:gd name="connsiteY7" fmla="*/ 494294 h 2712263"/>
              <a:gd name="connsiteX8" fmla="*/ 1385059 w 2184962"/>
              <a:gd name="connsiteY8" fmla="*/ 543215 h 2712263"/>
              <a:gd name="connsiteX9" fmla="*/ 1277050 w 2184962"/>
              <a:gd name="connsiteY9" fmla="*/ 581335 h 2712263"/>
              <a:gd name="connsiteX10" fmla="*/ 1407296 w 2184962"/>
              <a:gd name="connsiteY10" fmla="*/ 1150599 h 2712263"/>
              <a:gd name="connsiteX11" fmla="*/ 1483538 w 2184962"/>
              <a:gd name="connsiteY11" fmla="*/ 1519096 h 2712263"/>
              <a:gd name="connsiteX12" fmla="*/ 1493068 w 2184962"/>
              <a:gd name="connsiteY12" fmla="*/ 1549592 h 2712263"/>
              <a:gd name="connsiteX13" fmla="*/ 1561686 w 2184962"/>
              <a:gd name="connsiteY13" fmla="*/ 1745912 h 2712263"/>
              <a:gd name="connsiteX14" fmla="*/ 0 w 2184962"/>
              <a:gd name="connsiteY14" fmla="*/ 2712263 h 2712263"/>
              <a:gd name="connsiteX15" fmla="*/ 2184962 w 2184962"/>
              <a:gd name="connsiteY15" fmla="*/ 2160788 h 2712263"/>
              <a:gd name="connsiteX16" fmla="*/ 2093633 w 2184962"/>
              <a:gd name="connsiteY16" fmla="*/ 1714145 h 2712263"/>
              <a:gd name="connsiteX17" fmla="*/ 2027396 w 2184962"/>
              <a:gd name="connsiteY17" fmla="*/ 1426337 h 2712263"/>
              <a:gd name="connsiteX18" fmla="*/ 1846079 w 2184962"/>
              <a:gd name="connsiteY18" fmla="*/ 641693 h 2712263"/>
              <a:gd name="connsiteX0" fmla="*/ 0 w 1025452"/>
              <a:gd name="connsiteY0" fmla="*/ 0 h 2160788"/>
              <a:gd name="connsiteX1" fmla="*/ 28591 w 1025452"/>
              <a:gd name="connsiteY1" fmla="*/ 149305 h 2160788"/>
              <a:gd name="connsiteX2" fmla="*/ 343088 w 1025452"/>
              <a:gd name="connsiteY2" fmla="*/ 85771 h 2160788"/>
              <a:gd name="connsiteX3" fmla="*/ 371679 w 1025452"/>
              <a:gd name="connsiteY3" fmla="*/ 236346 h 2160788"/>
              <a:gd name="connsiteX4" fmla="*/ 266847 w 1025452"/>
              <a:gd name="connsiteY4" fmla="*/ 260489 h 2160788"/>
              <a:gd name="connsiteX5" fmla="*/ 292260 w 1025452"/>
              <a:gd name="connsiteY5" fmla="*/ 422501 h 2160788"/>
              <a:gd name="connsiteX6" fmla="*/ 209665 w 1025452"/>
              <a:gd name="connsiteY6" fmla="*/ 447914 h 2160788"/>
              <a:gd name="connsiteX7" fmla="*/ 216019 w 1025452"/>
              <a:gd name="connsiteY7" fmla="*/ 494294 h 2160788"/>
              <a:gd name="connsiteX8" fmla="*/ 225549 w 1025452"/>
              <a:gd name="connsiteY8" fmla="*/ 543215 h 2160788"/>
              <a:gd name="connsiteX9" fmla="*/ 117540 w 1025452"/>
              <a:gd name="connsiteY9" fmla="*/ 581335 h 2160788"/>
              <a:gd name="connsiteX10" fmla="*/ 247786 w 1025452"/>
              <a:gd name="connsiteY10" fmla="*/ 1150599 h 2160788"/>
              <a:gd name="connsiteX11" fmla="*/ 324028 w 1025452"/>
              <a:gd name="connsiteY11" fmla="*/ 1519096 h 2160788"/>
              <a:gd name="connsiteX12" fmla="*/ 333558 w 1025452"/>
              <a:gd name="connsiteY12" fmla="*/ 1549592 h 2160788"/>
              <a:gd name="connsiteX13" fmla="*/ 402176 w 1025452"/>
              <a:gd name="connsiteY13" fmla="*/ 1745912 h 2160788"/>
              <a:gd name="connsiteX14" fmla="*/ 1025452 w 1025452"/>
              <a:gd name="connsiteY14" fmla="*/ 2160788 h 2160788"/>
              <a:gd name="connsiteX15" fmla="*/ 934123 w 1025452"/>
              <a:gd name="connsiteY15" fmla="*/ 1714145 h 2160788"/>
              <a:gd name="connsiteX16" fmla="*/ 867886 w 1025452"/>
              <a:gd name="connsiteY16" fmla="*/ 1426337 h 2160788"/>
              <a:gd name="connsiteX17" fmla="*/ 686569 w 1025452"/>
              <a:gd name="connsiteY17" fmla="*/ 641693 h 2160788"/>
              <a:gd name="connsiteX0" fmla="*/ 0 w 1132826"/>
              <a:gd name="connsiteY0" fmla="*/ 0 h 2160788"/>
              <a:gd name="connsiteX1" fmla="*/ 28591 w 1132826"/>
              <a:gd name="connsiteY1" fmla="*/ 149305 h 2160788"/>
              <a:gd name="connsiteX2" fmla="*/ 343088 w 1132826"/>
              <a:gd name="connsiteY2" fmla="*/ 85771 h 2160788"/>
              <a:gd name="connsiteX3" fmla="*/ 371679 w 1132826"/>
              <a:gd name="connsiteY3" fmla="*/ 236346 h 2160788"/>
              <a:gd name="connsiteX4" fmla="*/ 266847 w 1132826"/>
              <a:gd name="connsiteY4" fmla="*/ 260489 h 2160788"/>
              <a:gd name="connsiteX5" fmla="*/ 292260 w 1132826"/>
              <a:gd name="connsiteY5" fmla="*/ 422501 h 2160788"/>
              <a:gd name="connsiteX6" fmla="*/ 209665 w 1132826"/>
              <a:gd name="connsiteY6" fmla="*/ 447914 h 2160788"/>
              <a:gd name="connsiteX7" fmla="*/ 216019 w 1132826"/>
              <a:gd name="connsiteY7" fmla="*/ 494294 h 2160788"/>
              <a:gd name="connsiteX8" fmla="*/ 225549 w 1132826"/>
              <a:gd name="connsiteY8" fmla="*/ 543215 h 2160788"/>
              <a:gd name="connsiteX9" fmla="*/ 117540 w 1132826"/>
              <a:gd name="connsiteY9" fmla="*/ 581335 h 2160788"/>
              <a:gd name="connsiteX10" fmla="*/ 247786 w 1132826"/>
              <a:gd name="connsiteY10" fmla="*/ 1150599 h 2160788"/>
              <a:gd name="connsiteX11" fmla="*/ 324028 w 1132826"/>
              <a:gd name="connsiteY11" fmla="*/ 1519096 h 2160788"/>
              <a:gd name="connsiteX12" fmla="*/ 333558 w 1132826"/>
              <a:gd name="connsiteY12" fmla="*/ 1549592 h 2160788"/>
              <a:gd name="connsiteX13" fmla="*/ 402176 w 1132826"/>
              <a:gd name="connsiteY13" fmla="*/ 1745912 h 2160788"/>
              <a:gd name="connsiteX14" fmla="*/ 1025452 w 1132826"/>
              <a:gd name="connsiteY14" fmla="*/ 2160788 h 2160788"/>
              <a:gd name="connsiteX15" fmla="*/ 1132826 w 1132826"/>
              <a:gd name="connsiteY15" fmla="*/ 1358990 h 2160788"/>
              <a:gd name="connsiteX16" fmla="*/ 867886 w 1132826"/>
              <a:gd name="connsiteY16" fmla="*/ 1426337 h 2160788"/>
              <a:gd name="connsiteX17" fmla="*/ 686569 w 1132826"/>
              <a:gd name="connsiteY17" fmla="*/ 641693 h 2160788"/>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1132826 w 1189372"/>
              <a:gd name="connsiteY15" fmla="*/ 1358990 h 1745912"/>
              <a:gd name="connsiteX16" fmla="*/ 867886 w 1189372"/>
              <a:gd name="connsiteY16" fmla="*/ 1426337 h 1745912"/>
              <a:gd name="connsiteX17" fmla="*/ 686569 w 1189372"/>
              <a:gd name="connsiteY17"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867886 w 1189372"/>
              <a:gd name="connsiteY15" fmla="*/ 1426337 h 1745912"/>
              <a:gd name="connsiteX16" fmla="*/ 686569 w 1189372"/>
              <a:gd name="connsiteY16"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15" fmla="*/ 686569 w 1189372"/>
              <a:gd name="connsiteY15" fmla="*/ 641693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50599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4028 w 1189372"/>
              <a:gd name="connsiteY11" fmla="*/ 1519096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16019 w 1189372"/>
              <a:gd name="connsiteY7" fmla="*/ 494294 h 1745912"/>
              <a:gd name="connsiteX8" fmla="*/ 225549 w 1189372"/>
              <a:gd name="connsiteY8" fmla="*/ 543215 h 1745912"/>
              <a:gd name="connsiteX9" fmla="*/ 117540 w 1189372"/>
              <a:gd name="connsiteY9" fmla="*/ 581335 h 1745912"/>
              <a:gd name="connsiteX10" fmla="*/ 247786 w 1189372"/>
              <a:gd name="connsiteY10" fmla="*/ 1125186 h 1745912"/>
              <a:gd name="connsiteX11" fmla="*/ 327204 w 1189372"/>
              <a:gd name="connsiteY11" fmla="*/ 1455562 h 1745912"/>
              <a:gd name="connsiteX12" fmla="*/ 333558 w 1189372"/>
              <a:gd name="connsiteY12" fmla="*/ 1549592 h 1745912"/>
              <a:gd name="connsiteX13" fmla="*/ 402176 w 1189372"/>
              <a:gd name="connsiteY13" fmla="*/ 1745912 h 1745912"/>
              <a:gd name="connsiteX14" fmla="*/ 1189372 w 1189372"/>
              <a:gd name="connsiteY14" fmla="*/ 1566746 h 1745912"/>
              <a:gd name="connsiteX0" fmla="*/ 0 w 1189372"/>
              <a:gd name="connsiteY0" fmla="*/ 0 h 1745912"/>
              <a:gd name="connsiteX1" fmla="*/ 28591 w 1189372"/>
              <a:gd name="connsiteY1" fmla="*/ 149305 h 1745912"/>
              <a:gd name="connsiteX2" fmla="*/ 343088 w 1189372"/>
              <a:gd name="connsiteY2" fmla="*/ 85771 h 1745912"/>
              <a:gd name="connsiteX3" fmla="*/ 371679 w 1189372"/>
              <a:gd name="connsiteY3" fmla="*/ 236346 h 1745912"/>
              <a:gd name="connsiteX4" fmla="*/ 266847 w 1189372"/>
              <a:gd name="connsiteY4" fmla="*/ 260489 h 1745912"/>
              <a:gd name="connsiteX5" fmla="*/ 292260 w 1189372"/>
              <a:gd name="connsiteY5" fmla="*/ 422501 h 1745912"/>
              <a:gd name="connsiteX6" fmla="*/ 209665 w 1189372"/>
              <a:gd name="connsiteY6" fmla="*/ 447914 h 1745912"/>
              <a:gd name="connsiteX7" fmla="*/ 225549 w 1189372"/>
              <a:gd name="connsiteY7" fmla="*/ 543215 h 1745912"/>
              <a:gd name="connsiteX8" fmla="*/ 117540 w 1189372"/>
              <a:gd name="connsiteY8" fmla="*/ 581335 h 1745912"/>
              <a:gd name="connsiteX9" fmla="*/ 247786 w 1189372"/>
              <a:gd name="connsiteY9" fmla="*/ 1125186 h 1745912"/>
              <a:gd name="connsiteX10" fmla="*/ 327204 w 1189372"/>
              <a:gd name="connsiteY10" fmla="*/ 1455562 h 1745912"/>
              <a:gd name="connsiteX11" fmla="*/ 333558 w 1189372"/>
              <a:gd name="connsiteY11" fmla="*/ 1549592 h 1745912"/>
              <a:gd name="connsiteX12" fmla="*/ 402176 w 1189372"/>
              <a:gd name="connsiteY12" fmla="*/ 1745912 h 1745912"/>
              <a:gd name="connsiteX13" fmla="*/ 1189372 w 1189372"/>
              <a:gd name="connsiteY13" fmla="*/ 1566746 h 1745912"/>
              <a:gd name="connsiteX0" fmla="*/ 559106 w 1160781"/>
              <a:gd name="connsiteY0" fmla="*/ 38120 h 1660141"/>
              <a:gd name="connsiteX1" fmla="*/ 0 w 1160781"/>
              <a:gd name="connsiteY1" fmla="*/ 63534 h 1660141"/>
              <a:gd name="connsiteX2" fmla="*/ 314497 w 1160781"/>
              <a:gd name="connsiteY2" fmla="*/ 0 h 1660141"/>
              <a:gd name="connsiteX3" fmla="*/ 343088 w 1160781"/>
              <a:gd name="connsiteY3" fmla="*/ 150575 h 1660141"/>
              <a:gd name="connsiteX4" fmla="*/ 238256 w 1160781"/>
              <a:gd name="connsiteY4" fmla="*/ 174718 h 1660141"/>
              <a:gd name="connsiteX5" fmla="*/ 263669 w 1160781"/>
              <a:gd name="connsiteY5" fmla="*/ 336730 h 1660141"/>
              <a:gd name="connsiteX6" fmla="*/ 181074 w 1160781"/>
              <a:gd name="connsiteY6" fmla="*/ 362143 h 1660141"/>
              <a:gd name="connsiteX7" fmla="*/ 196958 w 1160781"/>
              <a:gd name="connsiteY7" fmla="*/ 457444 h 1660141"/>
              <a:gd name="connsiteX8" fmla="*/ 88949 w 1160781"/>
              <a:gd name="connsiteY8" fmla="*/ 495564 h 1660141"/>
              <a:gd name="connsiteX9" fmla="*/ 219195 w 1160781"/>
              <a:gd name="connsiteY9" fmla="*/ 1039415 h 1660141"/>
              <a:gd name="connsiteX10" fmla="*/ 298613 w 1160781"/>
              <a:gd name="connsiteY10" fmla="*/ 1369791 h 1660141"/>
              <a:gd name="connsiteX11" fmla="*/ 304967 w 1160781"/>
              <a:gd name="connsiteY11" fmla="*/ 1463821 h 1660141"/>
              <a:gd name="connsiteX12" fmla="*/ 373585 w 1160781"/>
              <a:gd name="connsiteY12" fmla="*/ 1660141 h 1660141"/>
              <a:gd name="connsiteX13" fmla="*/ 1160781 w 1160781"/>
              <a:gd name="connsiteY13" fmla="*/ 1480975 h 1660141"/>
              <a:gd name="connsiteX0" fmla="*/ 559106 w 1160781"/>
              <a:gd name="connsiteY0" fmla="*/ 0 h 1622021"/>
              <a:gd name="connsiteX1" fmla="*/ 0 w 1160781"/>
              <a:gd name="connsiteY1" fmla="*/ 25414 h 1622021"/>
              <a:gd name="connsiteX2" fmla="*/ 343088 w 1160781"/>
              <a:gd name="connsiteY2" fmla="*/ 112455 h 1622021"/>
              <a:gd name="connsiteX3" fmla="*/ 238256 w 1160781"/>
              <a:gd name="connsiteY3" fmla="*/ 136598 h 1622021"/>
              <a:gd name="connsiteX4" fmla="*/ 263669 w 1160781"/>
              <a:gd name="connsiteY4" fmla="*/ 298610 h 1622021"/>
              <a:gd name="connsiteX5" fmla="*/ 181074 w 1160781"/>
              <a:gd name="connsiteY5" fmla="*/ 324023 h 1622021"/>
              <a:gd name="connsiteX6" fmla="*/ 196958 w 1160781"/>
              <a:gd name="connsiteY6" fmla="*/ 419324 h 1622021"/>
              <a:gd name="connsiteX7" fmla="*/ 88949 w 1160781"/>
              <a:gd name="connsiteY7" fmla="*/ 457444 h 1622021"/>
              <a:gd name="connsiteX8" fmla="*/ 219195 w 1160781"/>
              <a:gd name="connsiteY8" fmla="*/ 1001295 h 1622021"/>
              <a:gd name="connsiteX9" fmla="*/ 298613 w 1160781"/>
              <a:gd name="connsiteY9" fmla="*/ 1331671 h 1622021"/>
              <a:gd name="connsiteX10" fmla="*/ 304967 w 1160781"/>
              <a:gd name="connsiteY10" fmla="*/ 1425701 h 1622021"/>
              <a:gd name="connsiteX11" fmla="*/ 373585 w 1160781"/>
              <a:gd name="connsiteY11" fmla="*/ 1622021 h 1622021"/>
              <a:gd name="connsiteX12" fmla="*/ 1160781 w 1160781"/>
              <a:gd name="connsiteY12" fmla="*/ 1442855 h 1622021"/>
              <a:gd name="connsiteX0" fmla="*/ 470157 w 1071832"/>
              <a:gd name="connsiteY0" fmla="*/ 0 h 1622021"/>
              <a:gd name="connsiteX1" fmla="*/ 254139 w 1071832"/>
              <a:gd name="connsiteY1" fmla="*/ 112455 h 1622021"/>
              <a:gd name="connsiteX2" fmla="*/ 149307 w 1071832"/>
              <a:gd name="connsiteY2" fmla="*/ 136598 h 1622021"/>
              <a:gd name="connsiteX3" fmla="*/ 174720 w 1071832"/>
              <a:gd name="connsiteY3" fmla="*/ 298610 h 1622021"/>
              <a:gd name="connsiteX4" fmla="*/ 92125 w 1071832"/>
              <a:gd name="connsiteY4" fmla="*/ 324023 h 1622021"/>
              <a:gd name="connsiteX5" fmla="*/ 108009 w 1071832"/>
              <a:gd name="connsiteY5" fmla="*/ 419324 h 1622021"/>
              <a:gd name="connsiteX6" fmla="*/ 0 w 1071832"/>
              <a:gd name="connsiteY6" fmla="*/ 457444 h 1622021"/>
              <a:gd name="connsiteX7" fmla="*/ 130246 w 1071832"/>
              <a:gd name="connsiteY7" fmla="*/ 1001295 h 1622021"/>
              <a:gd name="connsiteX8" fmla="*/ 209664 w 1071832"/>
              <a:gd name="connsiteY8" fmla="*/ 1331671 h 1622021"/>
              <a:gd name="connsiteX9" fmla="*/ 216018 w 1071832"/>
              <a:gd name="connsiteY9" fmla="*/ 1425701 h 1622021"/>
              <a:gd name="connsiteX10" fmla="*/ 284636 w 1071832"/>
              <a:gd name="connsiteY10" fmla="*/ 1622021 h 1622021"/>
              <a:gd name="connsiteX11" fmla="*/ 1071832 w 1071832"/>
              <a:gd name="connsiteY11" fmla="*/ 1442855 h 1622021"/>
              <a:gd name="connsiteX0" fmla="*/ 470157 w 1071832"/>
              <a:gd name="connsiteY0" fmla="*/ 0 h 1622021"/>
              <a:gd name="connsiteX1" fmla="*/ 149307 w 1071832"/>
              <a:gd name="connsiteY1" fmla="*/ 136598 h 1622021"/>
              <a:gd name="connsiteX2" fmla="*/ 174720 w 1071832"/>
              <a:gd name="connsiteY2" fmla="*/ 298610 h 1622021"/>
              <a:gd name="connsiteX3" fmla="*/ 92125 w 1071832"/>
              <a:gd name="connsiteY3" fmla="*/ 324023 h 1622021"/>
              <a:gd name="connsiteX4" fmla="*/ 108009 w 1071832"/>
              <a:gd name="connsiteY4" fmla="*/ 419324 h 1622021"/>
              <a:gd name="connsiteX5" fmla="*/ 0 w 1071832"/>
              <a:gd name="connsiteY5" fmla="*/ 457444 h 1622021"/>
              <a:gd name="connsiteX6" fmla="*/ 130246 w 1071832"/>
              <a:gd name="connsiteY6" fmla="*/ 1001295 h 1622021"/>
              <a:gd name="connsiteX7" fmla="*/ 209664 w 1071832"/>
              <a:gd name="connsiteY7" fmla="*/ 1331671 h 1622021"/>
              <a:gd name="connsiteX8" fmla="*/ 216018 w 1071832"/>
              <a:gd name="connsiteY8" fmla="*/ 1425701 h 1622021"/>
              <a:gd name="connsiteX9" fmla="*/ 284636 w 1071832"/>
              <a:gd name="connsiteY9" fmla="*/ 1622021 h 1622021"/>
              <a:gd name="connsiteX10" fmla="*/ 1071832 w 1071832"/>
              <a:gd name="connsiteY10" fmla="*/ 1442855 h 1622021"/>
              <a:gd name="connsiteX0" fmla="*/ 470157 w 1071832"/>
              <a:gd name="connsiteY0" fmla="*/ 0 h 1622021"/>
              <a:gd name="connsiteX1" fmla="*/ 174720 w 1071832"/>
              <a:gd name="connsiteY1" fmla="*/ 298610 h 1622021"/>
              <a:gd name="connsiteX2" fmla="*/ 92125 w 1071832"/>
              <a:gd name="connsiteY2" fmla="*/ 324023 h 1622021"/>
              <a:gd name="connsiteX3" fmla="*/ 108009 w 1071832"/>
              <a:gd name="connsiteY3" fmla="*/ 419324 h 1622021"/>
              <a:gd name="connsiteX4" fmla="*/ 0 w 1071832"/>
              <a:gd name="connsiteY4" fmla="*/ 457444 h 1622021"/>
              <a:gd name="connsiteX5" fmla="*/ 130246 w 1071832"/>
              <a:gd name="connsiteY5" fmla="*/ 1001295 h 1622021"/>
              <a:gd name="connsiteX6" fmla="*/ 209664 w 1071832"/>
              <a:gd name="connsiteY6" fmla="*/ 1331671 h 1622021"/>
              <a:gd name="connsiteX7" fmla="*/ 216018 w 1071832"/>
              <a:gd name="connsiteY7" fmla="*/ 1425701 h 1622021"/>
              <a:gd name="connsiteX8" fmla="*/ 284636 w 1071832"/>
              <a:gd name="connsiteY8" fmla="*/ 1622021 h 1622021"/>
              <a:gd name="connsiteX9" fmla="*/ 1071832 w 1071832"/>
              <a:gd name="connsiteY9" fmla="*/ 1442855 h 1622021"/>
              <a:gd name="connsiteX0" fmla="*/ 470157 w 1071832"/>
              <a:gd name="connsiteY0" fmla="*/ 0 h 1622021"/>
              <a:gd name="connsiteX1" fmla="*/ 92125 w 1071832"/>
              <a:gd name="connsiteY1" fmla="*/ 324023 h 1622021"/>
              <a:gd name="connsiteX2" fmla="*/ 108009 w 1071832"/>
              <a:gd name="connsiteY2" fmla="*/ 419324 h 1622021"/>
              <a:gd name="connsiteX3" fmla="*/ 0 w 1071832"/>
              <a:gd name="connsiteY3" fmla="*/ 457444 h 1622021"/>
              <a:gd name="connsiteX4" fmla="*/ 130246 w 1071832"/>
              <a:gd name="connsiteY4" fmla="*/ 1001295 h 1622021"/>
              <a:gd name="connsiteX5" fmla="*/ 209664 w 1071832"/>
              <a:gd name="connsiteY5" fmla="*/ 1331671 h 1622021"/>
              <a:gd name="connsiteX6" fmla="*/ 216018 w 1071832"/>
              <a:gd name="connsiteY6" fmla="*/ 1425701 h 1622021"/>
              <a:gd name="connsiteX7" fmla="*/ 284636 w 1071832"/>
              <a:gd name="connsiteY7" fmla="*/ 1622021 h 1622021"/>
              <a:gd name="connsiteX8" fmla="*/ 1071832 w 1071832"/>
              <a:gd name="connsiteY8" fmla="*/ 1442855 h 1622021"/>
              <a:gd name="connsiteX0" fmla="*/ 470157 w 1071832"/>
              <a:gd name="connsiteY0" fmla="*/ 0 h 1622021"/>
              <a:gd name="connsiteX1" fmla="*/ 108009 w 1071832"/>
              <a:gd name="connsiteY1" fmla="*/ 419324 h 1622021"/>
              <a:gd name="connsiteX2" fmla="*/ 0 w 1071832"/>
              <a:gd name="connsiteY2" fmla="*/ 457444 h 1622021"/>
              <a:gd name="connsiteX3" fmla="*/ 130246 w 1071832"/>
              <a:gd name="connsiteY3" fmla="*/ 1001295 h 1622021"/>
              <a:gd name="connsiteX4" fmla="*/ 209664 w 1071832"/>
              <a:gd name="connsiteY4" fmla="*/ 1331671 h 1622021"/>
              <a:gd name="connsiteX5" fmla="*/ 216018 w 1071832"/>
              <a:gd name="connsiteY5" fmla="*/ 1425701 h 1622021"/>
              <a:gd name="connsiteX6" fmla="*/ 284636 w 1071832"/>
              <a:gd name="connsiteY6" fmla="*/ 1622021 h 1622021"/>
              <a:gd name="connsiteX7" fmla="*/ 1071832 w 1071832"/>
              <a:gd name="connsiteY7" fmla="*/ 1442855 h 1622021"/>
              <a:gd name="connsiteX0" fmla="*/ 470157 w 1071832"/>
              <a:gd name="connsiteY0" fmla="*/ 0 h 1622021"/>
              <a:gd name="connsiteX1" fmla="*/ 0 w 1071832"/>
              <a:gd name="connsiteY1" fmla="*/ 457444 h 1622021"/>
              <a:gd name="connsiteX2" fmla="*/ 130246 w 1071832"/>
              <a:gd name="connsiteY2" fmla="*/ 1001295 h 1622021"/>
              <a:gd name="connsiteX3" fmla="*/ 209664 w 1071832"/>
              <a:gd name="connsiteY3" fmla="*/ 1331671 h 1622021"/>
              <a:gd name="connsiteX4" fmla="*/ 216018 w 1071832"/>
              <a:gd name="connsiteY4" fmla="*/ 1425701 h 1622021"/>
              <a:gd name="connsiteX5" fmla="*/ 284636 w 1071832"/>
              <a:gd name="connsiteY5" fmla="*/ 1622021 h 1622021"/>
              <a:gd name="connsiteX6" fmla="*/ 1071832 w 1071832"/>
              <a:gd name="connsiteY6" fmla="*/ 1442855 h 1622021"/>
              <a:gd name="connsiteX0" fmla="*/ 339911 w 941586"/>
              <a:gd name="connsiteY0" fmla="*/ 0 h 1622021"/>
              <a:gd name="connsiteX1" fmla="*/ 0 w 941586"/>
              <a:gd name="connsiteY1" fmla="*/ 1001295 h 1622021"/>
              <a:gd name="connsiteX2" fmla="*/ 79418 w 941586"/>
              <a:gd name="connsiteY2" fmla="*/ 1331671 h 1622021"/>
              <a:gd name="connsiteX3" fmla="*/ 85772 w 941586"/>
              <a:gd name="connsiteY3" fmla="*/ 1425701 h 1622021"/>
              <a:gd name="connsiteX4" fmla="*/ 154390 w 941586"/>
              <a:gd name="connsiteY4" fmla="*/ 1622021 h 1622021"/>
              <a:gd name="connsiteX5" fmla="*/ 941586 w 941586"/>
              <a:gd name="connsiteY5" fmla="*/ 1442855 h 1622021"/>
              <a:gd name="connsiteX0" fmla="*/ 822776 w 1424451"/>
              <a:gd name="connsiteY0" fmla="*/ 0 h 1622021"/>
              <a:gd name="connsiteX1" fmla="*/ 0 w 1424451"/>
              <a:gd name="connsiteY1" fmla="*/ 213474 h 1622021"/>
              <a:gd name="connsiteX2" fmla="*/ 562283 w 1424451"/>
              <a:gd name="connsiteY2" fmla="*/ 1331671 h 1622021"/>
              <a:gd name="connsiteX3" fmla="*/ 568637 w 1424451"/>
              <a:gd name="connsiteY3" fmla="*/ 1425701 h 1622021"/>
              <a:gd name="connsiteX4" fmla="*/ 637255 w 1424451"/>
              <a:gd name="connsiteY4" fmla="*/ 1622021 h 1622021"/>
              <a:gd name="connsiteX5" fmla="*/ 1424451 w 1424451"/>
              <a:gd name="connsiteY5" fmla="*/ 1442855 h 1622021"/>
              <a:gd name="connsiteX0" fmla="*/ 822776 w 1424451"/>
              <a:gd name="connsiteY0" fmla="*/ 0 h 1622021"/>
              <a:gd name="connsiteX1" fmla="*/ 0 w 1424451"/>
              <a:gd name="connsiteY1" fmla="*/ 213474 h 1622021"/>
              <a:gd name="connsiteX2" fmla="*/ 568637 w 1424451"/>
              <a:gd name="connsiteY2" fmla="*/ 1425701 h 1622021"/>
              <a:gd name="connsiteX3" fmla="*/ 637255 w 1424451"/>
              <a:gd name="connsiteY3" fmla="*/ 1622021 h 1622021"/>
              <a:gd name="connsiteX4" fmla="*/ 1424451 w 1424451"/>
              <a:gd name="connsiteY4" fmla="*/ 1442855 h 1622021"/>
              <a:gd name="connsiteX0" fmla="*/ 822776 w 1424451"/>
              <a:gd name="connsiteY0" fmla="*/ 0 h 1622021"/>
              <a:gd name="connsiteX1" fmla="*/ 0 w 1424451"/>
              <a:gd name="connsiteY1" fmla="*/ 213474 h 1622021"/>
              <a:gd name="connsiteX2" fmla="*/ 637255 w 1424451"/>
              <a:gd name="connsiteY2" fmla="*/ 1622021 h 1622021"/>
              <a:gd name="connsiteX3" fmla="*/ 1424451 w 1424451"/>
              <a:gd name="connsiteY3" fmla="*/ 1442855 h 1622021"/>
              <a:gd name="connsiteX0" fmla="*/ 822776 w 1424451"/>
              <a:gd name="connsiteY0" fmla="*/ 0 h 1442855"/>
              <a:gd name="connsiteX1" fmla="*/ 0 w 1424451"/>
              <a:gd name="connsiteY1" fmla="*/ 213474 h 1442855"/>
              <a:gd name="connsiteX2" fmla="*/ 1424451 w 1424451"/>
              <a:gd name="connsiteY2" fmla="*/ 1442855 h 1442855"/>
              <a:gd name="connsiteX0" fmla="*/ 822776 w 822776"/>
              <a:gd name="connsiteY0" fmla="*/ 0 h 213474"/>
              <a:gd name="connsiteX1" fmla="*/ 0 w 822776"/>
              <a:gd name="connsiteY1" fmla="*/ 213474 h 213474"/>
              <a:gd name="connsiteX0" fmla="*/ 43542 w 660444"/>
              <a:gd name="connsiteY0" fmla="*/ 146271 h 158074"/>
              <a:gd name="connsiteX1" fmla="*/ 616902 w 660444"/>
              <a:gd name="connsiteY1" fmla="*/ 11804 h 158074"/>
              <a:gd name="connsiteX0" fmla="*/ 67703 w 252695"/>
              <a:gd name="connsiteY0" fmla="*/ 0 h 607198"/>
              <a:gd name="connsiteX1" fmla="*/ 184992 w 252695"/>
              <a:gd name="connsiteY1" fmla="*/ 607199 h 607198"/>
              <a:gd name="connsiteX0" fmla="*/ 0 w 117288"/>
              <a:gd name="connsiteY0" fmla="*/ 0 h 607199"/>
              <a:gd name="connsiteX1" fmla="*/ 117289 w 117288"/>
              <a:gd name="connsiteY1" fmla="*/ 607199 h 607199"/>
              <a:gd name="connsiteX0" fmla="*/ 0 w 582667"/>
              <a:gd name="connsiteY0" fmla="*/ 0 h 991766"/>
              <a:gd name="connsiteX1" fmla="*/ 582667 w 582667"/>
              <a:gd name="connsiteY1" fmla="*/ 991766 h 991766"/>
              <a:gd name="connsiteX0" fmla="*/ 0 w 433746"/>
              <a:gd name="connsiteY0" fmla="*/ 0 h 945984"/>
              <a:gd name="connsiteX1" fmla="*/ 433746 w 433746"/>
              <a:gd name="connsiteY1" fmla="*/ 945984 h 945984"/>
              <a:gd name="connsiteX0" fmla="*/ 0 w 424438"/>
              <a:gd name="connsiteY0" fmla="*/ 0 h 936828"/>
              <a:gd name="connsiteX1" fmla="*/ 424438 w 424438"/>
              <a:gd name="connsiteY1" fmla="*/ 936828 h 936828"/>
              <a:gd name="connsiteX0" fmla="*/ 0 w 1439915"/>
              <a:gd name="connsiteY0" fmla="*/ 0 h 936828"/>
              <a:gd name="connsiteX1" fmla="*/ 1439915 w 1439915"/>
              <a:gd name="connsiteY1" fmla="*/ 872312 h 936828"/>
              <a:gd name="connsiteX2" fmla="*/ 424438 w 1439915"/>
              <a:gd name="connsiteY2" fmla="*/ 936828 h 936828"/>
              <a:gd name="connsiteX0" fmla="*/ 0 w 1599112"/>
              <a:gd name="connsiteY0" fmla="*/ 0 h 936828"/>
              <a:gd name="connsiteX1" fmla="*/ 1461071 w 1599112"/>
              <a:gd name="connsiteY1" fmla="*/ 836933 h 936828"/>
              <a:gd name="connsiteX2" fmla="*/ 1439915 w 1599112"/>
              <a:gd name="connsiteY2" fmla="*/ 872312 h 936828"/>
              <a:gd name="connsiteX3" fmla="*/ 424438 w 1599112"/>
              <a:gd name="connsiteY3" fmla="*/ 936828 h 936828"/>
              <a:gd name="connsiteX0" fmla="*/ 0 w 1461071"/>
              <a:gd name="connsiteY0" fmla="*/ 0 h 936828"/>
              <a:gd name="connsiteX1" fmla="*/ 1461071 w 1461071"/>
              <a:gd name="connsiteY1" fmla="*/ 836933 h 936828"/>
              <a:gd name="connsiteX2" fmla="*/ 1439915 w 1461071"/>
              <a:gd name="connsiteY2" fmla="*/ 872312 h 936828"/>
              <a:gd name="connsiteX3" fmla="*/ 424438 w 1461071"/>
              <a:gd name="connsiteY3" fmla="*/ 936828 h 936828"/>
              <a:gd name="connsiteX0" fmla="*/ 0 w 1482227"/>
              <a:gd name="connsiteY0" fmla="*/ 0 h 936828"/>
              <a:gd name="connsiteX1" fmla="*/ 1482227 w 1482227"/>
              <a:gd name="connsiteY1" fmla="*/ 851501 h 936828"/>
              <a:gd name="connsiteX2" fmla="*/ 1439915 w 1482227"/>
              <a:gd name="connsiteY2" fmla="*/ 872312 h 936828"/>
              <a:gd name="connsiteX3" fmla="*/ 424438 w 1482227"/>
              <a:gd name="connsiteY3" fmla="*/ 936828 h 936828"/>
              <a:gd name="connsiteX0" fmla="*/ 0 w 1482227"/>
              <a:gd name="connsiteY0" fmla="*/ 0 h 936828"/>
              <a:gd name="connsiteX1" fmla="*/ 858132 w 1482227"/>
              <a:gd name="connsiteY1" fmla="*/ 520598 h 936828"/>
              <a:gd name="connsiteX2" fmla="*/ 1482227 w 1482227"/>
              <a:gd name="connsiteY2" fmla="*/ 851501 h 936828"/>
              <a:gd name="connsiteX3" fmla="*/ 1439915 w 1482227"/>
              <a:gd name="connsiteY3" fmla="*/ 872312 h 936828"/>
              <a:gd name="connsiteX4" fmla="*/ 424438 w 1482227"/>
              <a:gd name="connsiteY4" fmla="*/ 936828 h 936828"/>
              <a:gd name="connsiteX0" fmla="*/ 13222 w 1495449"/>
              <a:gd name="connsiteY0" fmla="*/ 14175 h 951003"/>
              <a:gd name="connsiteX1" fmla="*/ 88590 w 1495449"/>
              <a:gd name="connsiteY1" fmla="*/ 47785 h 951003"/>
              <a:gd name="connsiteX2" fmla="*/ 871354 w 1495449"/>
              <a:gd name="connsiteY2" fmla="*/ 534773 h 951003"/>
              <a:gd name="connsiteX3" fmla="*/ 1495449 w 1495449"/>
              <a:gd name="connsiteY3" fmla="*/ 865676 h 951003"/>
              <a:gd name="connsiteX4" fmla="*/ 1453137 w 1495449"/>
              <a:gd name="connsiteY4" fmla="*/ 886487 h 951003"/>
              <a:gd name="connsiteX5" fmla="*/ 437660 w 1495449"/>
              <a:gd name="connsiteY5" fmla="*/ 951003 h 951003"/>
              <a:gd name="connsiteX0" fmla="*/ 0 w 1482227"/>
              <a:gd name="connsiteY0" fmla="*/ 0 h 936828"/>
              <a:gd name="connsiteX1" fmla="*/ 75368 w 1482227"/>
              <a:gd name="connsiteY1" fmla="*/ 33610 h 936828"/>
              <a:gd name="connsiteX2" fmla="*/ 858132 w 1482227"/>
              <a:gd name="connsiteY2" fmla="*/ 520598 h 936828"/>
              <a:gd name="connsiteX3" fmla="*/ 1482227 w 1482227"/>
              <a:gd name="connsiteY3" fmla="*/ 851501 h 936828"/>
              <a:gd name="connsiteX4" fmla="*/ 1439915 w 1482227"/>
              <a:gd name="connsiteY4" fmla="*/ 872312 h 936828"/>
              <a:gd name="connsiteX5" fmla="*/ 424438 w 1482227"/>
              <a:gd name="connsiteY5" fmla="*/ 936828 h 936828"/>
              <a:gd name="connsiteX0" fmla="*/ 4716415 w 4716415"/>
              <a:gd name="connsiteY0" fmla="*/ 51717 h 903218"/>
              <a:gd name="connsiteX1" fmla="*/ 0 w 4716415"/>
              <a:gd name="connsiteY1" fmla="*/ 0 h 903218"/>
              <a:gd name="connsiteX2" fmla="*/ 782764 w 4716415"/>
              <a:gd name="connsiteY2" fmla="*/ 486988 h 903218"/>
              <a:gd name="connsiteX3" fmla="*/ 1406859 w 4716415"/>
              <a:gd name="connsiteY3" fmla="*/ 817891 h 903218"/>
              <a:gd name="connsiteX4" fmla="*/ 1364547 w 4716415"/>
              <a:gd name="connsiteY4" fmla="*/ 838702 h 903218"/>
              <a:gd name="connsiteX5" fmla="*/ 349070 w 4716415"/>
              <a:gd name="connsiteY5" fmla="*/ 903218 h 903218"/>
              <a:gd name="connsiteX0" fmla="*/ 4367345 w 4367345"/>
              <a:gd name="connsiteY0" fmla="*/ 0 h 851501"/>
              <a:gd name="connsiteX1" fmla="*/ 2105000 w 4367345"/>
              <a:gd name="connsiteY1" fmla="*/ 168885 h 851501"/>
              <a:gd name="connsiteX2" fmla="*/ 433694 w 4367345"/>
              <a:gd name="connsiteY2" fmla="*/ 435271 h 851501"/>
              <a:gd name="connsiteX3" fmla="*/ 1057789 w 4367345"/>
              <a:gd name="connsiteY3" fmla="*/ 766174 h 851501"/>
              <a:gd name="connsiteX4" fmla="*/ 1015477 w 4367345"/>
              <a:gd name="connsiteY4" fmla="*/ 786985 h 851501"/>
              <a:gd name="connsiteX5" fmla="*/ 0 w 4367345"/>
              <a:gd name="connsiteY5"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367345 w 4367345"/>
              <a:gd name="connsiteY0" fmla="*/ 0 h 851501"/>
              <a:gd name="connsiteX1" fmla="*/ 3120476 w 4367345"/>
              <a:gd name="connsiteY1" fmla="*/ 96044 h 851501"/>
              <a:gd name="connsiteX2" fmla="*/ 2105000 w 4367345"/>
              <a:gd name="connsiteY2" fmla="*/ 168885 h 851501"/>
              <a:gd name="connsiteX3" fmla="*/ 433694 w 4367345"/>
              <a:gd name="connsiteY3" fmla="*/ 435271 h 851501"/>
              <a:gd name="connsiteX4" fmla="*/ 1057789 w 4367345"/>
              <a:gd name="connsiteY4" fmla="*/ 766174 h 851501"/>
              <a:gd name="connsiteX5" fmla="*/ 1015477 w 4367345"/>
              <a:gd name="connsiteY5" fmla="*/ 786985 h 851501"/>
              <a:gd name="connsiteX6" fmla="*/ 0 w 4367345"/>
              <a:gd name="connsiteY6" fmla="*/ 851501 h 851501"/>
              <a:gd name="connsiteX0" fmla="*/ 4430811 w 4430811"/>
              <a:gd name="connsiteY0" fmla="*/ 0 h 851501"/>
              <a:gd name="connsiteX1" fmla="*/ 3183942 w 4430811"/>
              <a:gd name="connsiteY1" fmla="*/ 96044 h 851501"/>
              <a:gd name="connsiteX2" fmla="*/ 2168466 w 4430811"/>
              <a:gd name="connsiteY2" fmla="*/ 168885 h 851501"/>
              <a:gd name="connsiteX3" fmla="*/ 0 w 4430811"/>
              <a:gd name="connsiteY3" fmla="*/ 316645 h 851501"/>
              <a:gd name="connsiteX4" fmla="*/ 1121255 w 4430811"/>
              <a:gd name="connsiteY4" fmla="*/ 766174 h 851501"/>
              <a:gd name="connsiteX5" fmla="*/ 1078943 w 4430811"/>
              <a:gd name="connsiteY5" fmla="*/ 786985 h 851501"/>
              <a:gd name="connsiteX6" fmla="*/ 63466 w 4430811"/>
              <a:gd name="connsiteY6" fmla="*/ 851501 h 851501"/>
              <a:gd name="connsiteX0" fmla="*/ 5449990 w 5449990"/>
              <a:gd name="connsiteY0" fmla="*/ 0 h 851501"/>
              <a:gd name="connsiteX1" fmla="*/ 4203121 w 5449990"/>
              <a:gd name="connsiteY1" fmla="*/ 96044 h 851501"/>
              <a:gd name="connsiteX2" fmla="*/ 3187645 w 5449990"/>
              <a:gd name="connsiteY2" fmla="*/ 168885 h 851501"/>
              <a:gd name="connsiteX3" fmla="*/ 1019179 w 5449990"/>
              <a:gd name="connsiteY3" fmla="*/ 316645 h 851501"/>
              <a:gd name="connsiteX4" fmla="*/ 3701 w 5449990"/>
              <a:gd name="connsiteY4" fmla="*/ 389486 h 851501"/>
              <a:gd name="connsiteX5" fmla="*/ 2098122 w 5449990"/>
              <a:gd name="connsiteY5" fmla="*/ 786985 h 851501"/>
              <a:gd name="connsiteX6" fmla="*/ 1082645 w 5449990"/>
              <a:gd name="connsiteY6" fmla="*/ 851501 h 851501"/>
              <a:gd name="connsiteX0" fmla="*/ 5446289 w 5446289"/>
              <a:gd name="connsiteY0" fmla="*/ 0 h 851501"/>
              <a:gd name="connsiteX1" fmla="*/ 4199420 w 5446289"/>
              <a:gd name="connsiteY1" fmla="*/ 96044 h 851501"/>
              <a:gd name="connsiteX2" fmla="*/ 3183944 w 5446289"/>
              <a:gd name="connsiteY2" fmla="*/ 168885 h 851501"/>
              <a:gd name="connsiteX3" fmla="*/ 1015478 w 5446289"/>
              <a:gd name="connsiteY3" fmla="*/ 316645 h 851501"/>
              <a:gd name="connsiteX4" fmla="*/ 0 w 5446289"/>
              <a:gd name="connsiteY4" fmla="*/ 389486 h 851501"/>
              <a:gd name="connsiteX5" fmla="*/ 2094421 w 5446289"/>
              <a:gd name="connsiteY5" fmla="*/ 786985 h 851501"/>
              <a:gd name="connsiteX6" fmla="*/ 1078944 w 5446289"/>
              <a:gd name="connsiteY6" fmla="*/ 851501 h 851501"/>
              <a:gd name="connsiteX0" fmla="*/ 5509756 w 5509756"/>
              <a:gd name="connsiteY0" fmla="*/ 0 h 851501"/>
              <a:gd name="connsiteX1" fmla="*/ 4262887 w 5509756"/>
              <a:gd name="connsiteY1" fmla="*/ 96044 h 851501"/>
              <a:gd name="connsiteX2" fmla="*/ 3247411 w 5509756"/>
              <a:gd name="connsiteY2" fmla="*/ 168885 h 851501"/>
              <a:gd name="connsiteX3" fmla="*/ 1078945 w 5509756"/>
              <a:gd name="connsiteY3" fmla="*/ 316645 h 851501"/>
              <a:gd name="connsiteX4" fmla="*/ 0 w 5509756"/>
              <a:gd name="connsiteY4" fmla="*/ 381161 h 851501"/>
              <a:gd name="connsiteX5" fmla="*/ 2157888 w 5509756"/>
              <a:gd name="connsiteY5" fmla="*/ 786985 h 851501"/>
              <a:gd name="connsiteX6" fmla="*/ 1142411 w 5509756"/>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2126154 w 5478022"/>
              <a:gd name="connsiteY5" fmla="*/ 786985 h 851501"/>
              <a:gd name="connsiteX6" fmla="*/ 1110677 w 5478022"/>
              <a:gd name="connsiteY6" fmla="*/ 851501 h 851501"/>
              <a:gd name="connsiteX0" fmla="*/ 5478022 w 5478022"/>
              <a:gd name="connsiteY0" fmla="*/ 0 h 851501"/>
              <a:gd name="connsiteX1" fmla="*/ 4231153 w 5478022"/>
              <a:gd name="connsiteY1" fmla="*/ 96044 h 851501"/>
              <a:gd name="connsiteX2" fmla="*/ 3215677 w 5478022"/>
              <a:gd name="connsiteY2" fmla="*/ 168885 h 851501"/>
              <a:gd name="connsiteX3" fmla="*/ 1047211 w 5478022"/>
              <a:gd name="connsiteY3" fmla="*/ 316645 h 851501"/>
              <a:gd name="connsiteX4" fmla="*/ 0 w 5478022"/>
              <a:gd name="connsiteY4" fmla="*/ 387404 h 851501"/>
              <a:gd name="connsiteX5" fmla="*/ 1110677 w 5478022"/>
              <a:gd name="connsiteY5" fmla="*/ 851501 h 851501"/>
              <a:gd name="connsiteX0" fmla="*/ 5478022 w 5478022"/>
              <a:gd name="connsiteY0" fmla="*/ 0 h 387404"/>
              <a:gd name="connsiteX1" fmla="*/ 4231153 w 5478022"/>
              <a:gd name="connsiteY1" fmla="*/ 96044 h 387404"/>
              <a:gd name="connsiteX2" fmla="*/ 3215677 w 5478022"/>
              <a:gd name="connsiteY2" fmla="*/ 168885 h 387404"/>
              <a:gd name="connsiteX3" fmla="*/ 1047211 w 5478022"/>
              <a:gd name="connsiteY3" fmla="*/ 316645 h 387404"/>
              <a:gd name="connsiteX4" fmla="*/ 0 w 5478022"/>
              <a:gd name="connsiteY4" fmla="*/ 387404 h 387404"/>
              <a:gd name="connsiteX0" fmla="*/ 5478022 w 5478022"/>
              <a:gd name="connsiteY0" fmla="*/ 0 h 387404"/>
              <a:gd name="connsiteX1" fmla="*/ 3215677 w 5478022"/>
              <a:gd name="connsiteY1" fmla="*/ 168885 h 387404"/>
              <a:gd name="connsiteX2" fmla="*/ 1047211 w 5478022"/>
              <a:gd name="connsiteY2" fmla="*/ 316645 h 387404"/>
              <a:gd name="connsiteX3" fmla="*/ 0 w 5478022"/>
              <a:gd name="connsiteY3" fmla="*/ 387404 h 387404"/>
              <a:gd name="connsiteX0" fmla="*/ 3215677 w 3215677"/>
              <a:gd name="connsiteY0" fmla="*/ 0 h 218519"/>
              <a:gd name="connsiteX1" fmla="*/ 1047211 w 3215677"/>
              <a:gd name="connsiteY1" fmla="*/ 147760 h 218519"/>
              <a:gd name="connsiteX2" fmla="*/ 0 w 3215677"/>
              <a:gd name="connsiteY2" fmla="*/ 218519 h 218519"/>
              <a:gd name="connsiteX0" fmla="*/ 3115188 w 3115188"/>
              <a:gd name="connsiteY0" fmla="*/ 0 h 214357"/>
              <a:gd name="connsiteX1" fmla="*/ 1047211 w 3115188"/>
              <a:gd name="connsiteY1" fmla="*/ 143598 h 214357"/>
              <a:gd name="connsiteX2" fmla="*/ 0 w 3115188"/>
              <a:gd name="connsiteY2" fmla="*/ 214357 h 214357"/>
              <a:gd name="connsiteX0" fmla="*/ 3115188 w 3115188"/>
              <a:gd name="connsiteY0" fmla="*/ 0 h 214357"/>
              <a:gd name="connsiteX1" fmla="*/ 1078945 w 3115188"/>
              <a:gd name="connsiteY1" fmla="*/ 136314 h 214357"/>
              <a:gd name="connsiteX2" fmla="*/ 0 w 3115188"/>
              <a:gd name="connsiteY2" fmla="*/ 214357 h 214357"/>
              <a:gd name="connsiteX0" fmla="*/ 3115188 w 3115188"/>
              <a:gd name="connsiteY0" fmla="*/ 0 h 214357"/>
              <a:gd name="connsiteX1" fmla="*/ 1078945 w 3115188"/>
              <a:gd name="connsiteY1" fmla="*/ 140476 h 214357"/>
              <a:gd name="connsiteX2" fmla="*/ 0 w 3115188"/>
              <a:gd name="connsiteY2" fmla="*/ 214357 h 214357"/>
              <a:gd name="connsiteX0" fmla="*/ 3115188 w 3115188"/>
              <a:gd name="connsiteY0" fmla="*/ 0 h 214357"/>
              <a:gd name="connsiteX1" fmla="*/ 2168466 w 3115188"/>
              <a:gd name="connsiteY1" fmla="*/ 68677 h 214357"/>
              <a:gd name="connsiteX2" fmla="*/ 1078945 w 3115188"/>
              <a:gd name="connsiteY2" fmla="*/ 140476 h 214357"/>
              <a:gd name="connsiteX3" fmla="*/ 0 w 3115188"/>
              <a:gd name="connsiteY3" fmla="*/ 214357 h 214357"/>
              <a:gd name="connsiteX0" fmla="*/ 3115188 w 3115188"/>
              <a:gd name="connsiteY0" fmla="*/ 0 h 214357"/>
              <a:gd name="connsiteX1" fmla="*/ 2152599 w 3115188"/>
              <a:gd name="connsiteY1" fmla="*/ 68677 h 214357"/>
              <a:gd name="connsiteX2" fmla="*/ 1078945 w 3115188"/>
              <a:gd name="connsiteY2" fmla="*/ 140476 h 214357"/>
              <a:gd name="connsiteX3" fmla="*/ 0 w 3115188"/>
              <a:gd name="connsiteY3" fmla="*/ 214357 h 214357"/>
              <a:gd name="connsiteX0" fmla="*/ 2036243 w 2036243"/>
              <a:gd name="connsiteY0" fmla="*/ 0 h 140476"/>
              <a:gd name="connsiteX1" fmla="*/ 1073654 w 2036243"/>
              <a:gd name="connsiteY1" fmla="*/ 68677 h 140476"/>
              <a:gd name="connsiteX2" fmla="*/ 0 w 2036243"/>
              <a:gd name="connsiteY2" fmla="*/ 140476 h 140476"/>
              <a:gd name="connsiteX0" fmla="*/ 2046821 w 2046821"/>
              <a:gd name="connsiteY0" fmla="*/ 0 h 139435"/>
              <a:gd name="connsiteX1" fmla="*/ 1084232 w 2046821"/>
              <a:gd name="connsiteY1" fmla="*/ 68677 h 139435"/>
              <a:gd name="connsiteX2" fmla="*/ 0 w 2046821"/>
              <a:gd name="connsiteY2" fmla="*/ 139435 h 139435"/>
              <a:gd name="connsiteX0" fmla="*/ 2110288 w 2110288"/>
              <a:gd name="connsiteY0" fmla="*/ 0 h 175855"/>
              <a:gd name="connsiteX1" fmla="*/ 1147699 w 2110288"/>
              <a:gd name="connsiteY1" fmla="*/ 68677 h 175855"/>
              <a:gd name="connsiteX2" fmla="*/ 0 w 2110288"/>
              <a:gd name="connsiteY2" fmla="*/ 175855 h 175855"/>
              <a:gd name="connsiteX0" fmla="*/ 2110288 w 2110288"/>
              <a:gd name="connsiteY0" fmla="*/ 0 h 175855"/>
              <a:gd name="connsiteX1" fmla="*/ 936141 w 2110288"/>
              <a:gd name="connsiteY1" fmla="*/ 115503 h 175855"/>
              <a:gd name="connsiteX2" fmla="*/ 0 w 2110288"/>
              <a:gd name="connsiteY2" fmla="*/ 175855 h 175855"/>
              <a:gd name="connsiteX0" fmla="*/ 936141 w 936141"/>
              <a:gd name="connsiteY0" fmla="*/ 0 h 60352"/>
              <a:gd name="connsiteX1" fmla="*/ 0 w 936141"/>
              <a:gd name="connsiteY1" fmla="*/ 60352 h 60352"/>
              <a:gd name="connsiteX0" fmla="*/ 941430 w 941430"/>
              <a:gd name="connsiteY0" fmla="*/ 0 h 62433"/>
              <a:gd name="connsiteX1" fmla="*/ 0 w 941430"/>
              <a:gd name="connsiteY1"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629384 w 941430"/>
              <a:gd name="connsiteY1" fmla="*/ 17690 h 62433"/>
              <a:gd name="connsiteX2" fmla="*/ 465428 w 941430"/>
              <a:gd name="connsiteY2" fmla="*/ 30177 h 62433"/>
              <a:gd name="connsiteX3" fmla="*/ 0 w 941430"/>
              <a:gd name="connsiteY3" fmla="*/ 62433 h 62433"/>
              <a:gd name="connsiteX0" fmla="*/ 941430 w 941430"/>
              <a:gd name="connsiteY0" fmla="*/ 0 h 62433"/>
              <a:gd name="connsiteX1" fmla="*/ 629384 w 941430"/>
              <a:gd name="connsiteY1" fmla="*/ 17690 h 62433"/>
              <a:gd name="connsiteX2" fmla="*/ 0 w 941430"/>
              <a:gd name="connsiteY2" fmla="*/ 62433 h 62433"/>
              <a:gd name="connsiteX0" fmla="*/ 941430 w 941430"/>
              <a:gd name="connsiteY0" fmla="*/ 0 h 62433"/>
              <a:gd name="connsiteX1" fmla="*/ 0 w 941430"/>
              <a:gd name="connsiteY1" fmla="*/ 62433 h 62433"/>
              <a:gd name="connsiteX0" fmla="*/ 952008 w 952008"/>
              <a:gd name="connsiteY0" fmla="*/ 0 h 67636"/>
              <a:gd name="connsiteX1" fmla="*/ 0 w 952008"/>
              <a:gd name="connsiteY1" fmla="*/ 67636 h 67636"/>
              <a:gd name="connsiteX0" fmla="*/ 936141 w 936141"/>
              <a:gd name="connsiteY0" fmla="*/ 0 h 63474"/>
              <a:gd name="connsiteX1" fmla="*/ 0 w 936141"/>
              <a:gd name="connsiteY1" fmla="*/ 63474 h 63474"/>
              <a:gd name="connsiteX0" fmla="*/ 936141 w 936141"/>
              <a:gd name="connsiteY0" fmla="*/ 0 h 149844"/>
              <a:gd name="connsiteX1" fmla="*/ 42312 w 936141"/>
              <a:gd name="connsiteY1" fmla="*/ 149844 h 149844"/>
              <a:gd name="connsiteX2" fmla="*/ 0 w 936141"/>
              <a:gd name="connsiteY2" fmla="*/ 63474 h 149844"/>
              <a:gd name="connsiteX0" fmla="*/ 1105387 w 1105387"/>
              <a:gd name="connsiteY0" fmla="*/ 0 h 149844"/>
              <a:gd name="connsiteX1" fmla="*/ 211558 w 1105387"/>
              <a:gd name="connsiteY1" fmla="*/ 149844 h 149844"/>
              <a:gd name="connsiteX2" fmla="*/ 0 w 1105387"/>
              <a:gd name="connsiteY2" fmla="*/ 36419 h 149844"/>
              <a:gd name="connsiteX0" fmla="*/ 1105387 w 1105387"/>
              <a:gd name="connsiteY0" fmla="*/ 0 h 149844"/>
              <a:gd name="connsiteX1" fmla="*/ 238003 w 1105387"/>
              <a:gd name="connsiteY1" fmla="*/ 149844 h 149844"/>
              <a:gd name="connsiteX2" fmla="*/ 0 w 1105387"/>
              <a:gd name="connsiteY2" fmla="*/ 36419 h 149844"/>
              <a:gd name="connsiteX0" fmla="*/ 1137121 w 1137121"/>
              <a:gd name="connsiteY0" fmla="*/ 54111 h 113425"/>
              <a:gd name="connsiteX1" fmla="*/ 238003 w 1137121"/>
              <a:gd name="connsiteY1" fmla="*/ 113425 h 113425"/>
              <a:gd name="connsiteX2" fmla="*/ 0 w 1137121"/>
              <a:gd name="connsiteY2" fmla="*/ 0 h 113425"/>
              <a:gd name="connsiteX0" fmla="*/ 2083841 w 2083841"/>
              <a:gd name="connsiteY0" fmla="*/ 0 h 117586"/>
              <a:gd name="connsiteX1" fmla="*/ 238003 w 2083841"/>
              <a:gd name="connsiteY1" fmla="*/ 117586 h 117586"/>
              <a:gd name="connsiteX2" fmla="*/ 0 w 2083841"/>
              <a:gd name="connsiteY2" fmla="*/ 4161 h 117586"/>
              <a:gd name="connsiteX0" fmla="*/ 2115575 w 2115575"/>
              <a:gd name="connsiteY0" fmla="*/ 0 h 119667"/>
              <a:gd name="connsiteX1" fmla="*/ 238003 w 2115575"/>
              <a:gd name="connsiteY1" fmla="*/ 119667 h 119667"/>
              <a:gd name="connsiteX2" fmla="*/ 0 w 2115575"/>
              <a:gd name="connsiteY2" fmla="*/ 6242 h 119667"/>
              <a:gd name="connsiteX0" fmla="*/ 1877572 w 1877572"/>
              <a:gd name="connsiteY0" fmla="*/ 0 h 119667"/>
              <a:gd name="connsiteX1" fmla="*/ 0 w 1877572"/>
              <a:gd name="connsiteY1" fmla="*/ 119667 h 119667"/>
              <a:gd name="connsiteX0" fmla="*/ 2062684 w 2062684"/>
              <a:gd name="connsiteY0" fmla="*/ 0 h 136316"/>
              <a:gd name="connsiteX1" fmla="*/ 0 w 2062684"/>
              <a:gd name="connsiteY1" fmla="*/ 136316 h 136316"/>
              <a:gd name="connsiteX0" fmla="*/ 1486190 w 1486190"/>
              <a:gd name="connsiteY0" fmla="*/ 0 h 98855"/>
              <a:gd name="connsiteX1" fmla="*/ 0 w 1486190"/>
              <a:gd name="connsiteY1" fmla="*/ 98855 h 98855"/>
              <a:gd name="connsiteX0" fmla="*/ 3240118 w 3240118"/>
              <a:gd name="connsiteY0" fmla="*/ 150908 h 150908"/>
              <a:gd name="connsiteX1" fmla="*/ 0 w 3240118"/>
              <a:gd name="connsiteY1" fmla="*/ 0 h 150908"/>
              <a:gd name="connsiteX0" fmla="*/ 1672036 w 1672036"/>
              <a:gd name="connsiteY0" fmla="*/ 944549 h 944549"/>
              <a:gd name="connsiteX1" fmla="*/ 0 w 1672036"/>
              <a:gd name="connsiteY1" fmla="*/ 0 h 944549"/>
              <a:gd name="connsiteX0" fmla="*/ 1672036 w 1672036"/>
              <a:gd name="connsiteY0" fmla="*/ 944549 h 944549"/>
              <a:gd name="connsiteX1" fmla="*/ 545339 w 1672036"/>
              <a:gd name="connsiteY1" fmla="*/ 277773 h 944549"/>
              <a:gd name="connsiteX2" fmla="*/ 0 w 1672036"/>
              <a:gd name="connsiteY2" fmla="*/ 0 h 944549"/>
              <a:gd name="connsiteX0" fmla="*/ 1672036 w 1672036"/>
              <a:gd name="connsiteY0" fmla="*/ 944549 h 944549"/>
              <a:gd name="connsiteX1" fmla="*/ 545339 w 1672036"/>
              <a:gd name="connsiteY1" fmla="*/ 277773 h 944549"/>
              <a:gd name="connsiteX2" fmla="*/ 103953 w 1672036"/>
              <a:gd name="connsiteY2" fmla="*/ 32678 h 944549"/>
              <a:gd name="connsiteX3" fmla="*/ 0 w 1672036"/>
              <a:gd name="connsiteY3" fmla="*/ 0 h 944549"/>
              <a:gd name="connsiteX0" fmla="*/ 1634149 w 1634149"/>
              <a:gd name="connsiteY0" fmla="*/ 952053 h 952053"/>
              <a:gd name="connsiteX1" fmla="*/ 507452 w 1634149"/>
              <a:gd name="connsiteY1" fmla="*/ 285277 h 952053"/>
              <a:gd name="connsiteX2" fmla="*/ 66066 w 1634149"/>
              <a:gd name="connsiteY2" fmla="*/ 40182 h 952053"/>
              <a:gd name="connsiteX3" fmla="*/ 0 w 1634149"/>
              <a:gd name="connsiteY3" fmla="*/ 0 h 952053"/>
              <a:gd name="connsiteX0" fmla="*/ 1634149 w 1634149"/>
              <a:gd name="connsiteY0" fmla="*/ 952053 h 952053"/>
              <a:gd name="connsiteX1" fmla="*/ 507452 w 1634149"/>
              <a:gd name="connsiteY1" fmla="*/ 285277 h 952053"/>
              <a:gd name="connsiteX2" fmla="*/ 78695 w 1634149"/>
              <a:gd name="connsiteY2" fmla="*/ 44351 h 952053"/>
              <a:gd name="connsiteX3" fmla="*/ 0 w 1634149"/>
              <a:gd name="connsiteY3" fmla="*/ 0 h 952053"/>
              <a:gd name="connsiteX0" fmla="*/ 1555454 w 1555454"/>
              <a:gd name="connsiteY0" fmla="*/ 907702 h 907702"/>
              <a:gd name="connsiteX1" fmla="*/ 428757 w 1555454"/>
              <a:gd name="connsiteY1" fmla="*/ 240926 h 907702"/>
              <a:gd name="connsiteX2" fmla="*/ 0 w 1555454"/>
              <a:gd name="connsiteY2" fmla="*/ 0 h 907702"/>
              <a:gd name="connsiteX0" fmla="*/ 1126697 w 1126697"/>
              <a:gd name="connsiteY0" fmla="*/ 666776 h 666776"/>
              <a:gd name="connsiteX1" fmla="*/ 0 w 1126697"/>
              <a:gd name="connsiteY1" fmla="*/ 0 h 666776"/>
              <a:gd name="connsiteX0" fmla="*/ 3159616 w 3159616"/>
              <a:gd name="connsiteY0" fmla="*/ 538219 h 538219"/>
              <a:gd name="connsiteX1" fmla="*/ 0 w 3159616"/>
              <a:gd name="connsiteY1" fmla="*/ 0 h 538219"/>
              <a:gd name="connsiteX0" fmla="*/ 3159616 w 3159616"/>
              <a:gd name="connsiteY0" fmla="*/ 538219 h 538219"/>
              <a:gd name="connsiteX1" fmla="*/ 2307450 w 3159616"/>
              <a:gd name="connsiteY1" fmla="*/ 353703 h 538219"/>
              <a:gd name="connsiteX2" fmla="*/ 0 w 3159616"/>
              <a:gd name="connsiteY2" fmla="*/ 0 h 538219"/>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0 w 3159616"/>
              <a:gd name="connsiteY2" fmla="*/ 0 h 578168"/>
              <a:gd name="connsiteX0" fmla="*/ 3159616 w 3159616"/>
              <a:gd name="connsiteY0" fmla="*/ 538219 h 578168"/>
              <a:gd name="connsiteX1" fmla="*/ 2526380 w 3159616"/>
              <a:gd name="connsiteY1" fmla="*/ 578168 h 578168"/>
              <a:gd name="connsiteX2" fmla="*/ 1911291 w 3159616"/>
              <a:gd name="connsiteY2" fmla="*/ 480900 h 578168"/>
              <a:gd name="connsiteX3" fmla="*/ 0 w 3159616"/>
              <a:gd name="connsiteY3"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0 w 3159616"/>
              <a:gd name="connsiteY4"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80900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813168 w 3159616"/>
              <a:gd name="connsiteY4" fmla="*/ 500625 h 578168"/>
              <a:gd name="connsiteX5" fmla="*/ 0 w 3159616"/>
              <a:gd name="connsiteY5"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35617 w 3159616"/>
              <a:gd name="connsiteY3" fmla="*/ 47681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0 w 3159616"/>
              <a:gd name="connsiteY6"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0 w 3159616"/>
              <a:gd name="connsiteY7"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0 w 3159616"/>
              <a:gd name="connsiteY8"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23182 w 3159616"/>
              <a:gd name="connsiteY8" fmla="*/ 209501 h 578168"/>
              <a:gd name="connsiteX9" fmla="*/ 0 w 3159616"/>
              <a:gd name="connsiteY9" fmla="*/ 0 h 578168"/>
              <a:gd name="connsiteX0" fmla="*/ 3159616 w 3159616"/>
              <a:gd name="connsiteY0" fmla="*/ 538219 h 578168"/>
              <a:gd name="connsiteX1" fmla="*/ 2526380 w 3159616"/>
              <a:gd name="connsiteY1" fmla="*/ 578168 h 578168"/>
              <a:gd name="connsiteX2" fmla="*/ 1952992 w 3159616"/>
              <a:gd name="connsiteY2" fmla="*/ 499945 h 578168"/>
              <a:gd name="connsiteX3" fmla="*/ 1911291 w 3159616"/>
              <a:gd name="connsiteY3" fmla="*/ 477499 h 578168"/>
              <a:gd name="connsiteX4" fmla="*/ 1317053 w 3159616"/>
              <a:gd name="connsiteY4" fmla="*/ 495184 h 578168"/>
              <a:gd name="connsiteX5" fmla="*/ 813168 w 3159616"/>
              <a:gd name="connsiteY5" fmla="*/ 500625 h 578168"/>
              <a:gd name="connsiteX6" fmla="*/ 733241 w 3159616"/>
              <a:gd name="connsiteY6" fmla="*/ 447570 h 578168"/>
              <a:gd name="connsiteX7" fmla="*/ 618563 w 3159616"/>
              <a:gd name="connsiteY7" fmla="*/ 423763 h 578168"/>
              <a:gd name="connsiteX8" fmla="*/ 316232 w 3159616"/>
              <a:gd name="connsiteY8" fmla="*/ 209501 h 578168"/>
              <a:gd name="connsiteX9" fmla="*/ 0 w 3159616"/>
              <a:gd name="connsiteY9" fmla="*/ 0 h 578168"/>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295382 w 3138766"/>
              <a:gd name="connsiteY8" fmla="*/ 207460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2758 w 3138766"/>
              <a:gd name="connsiteY8" fmla="*/ 211541 h 576127"/>
              <a:gd name="connsiteX9" fmla="*/ 0 w 3138766"/>
              <a:gd name="connsiteY9" fmla="*/ 0 h 576127"/>
              <a:gd name="connsiteX0" fmla="*/ 3138766 w 3138766"/>
              <a:gd name="connsiteY0" fmla="*/ 536178 h 576127"/>
              <a:gd name="connsiteX1" fmla="*/ 2505530 w 3138766"/>
              <a:gd name="connsiteY1" fmla="*/ 576127 h 576127"/>
              <a:gd name="connsiteX2" fmla="*/ 1932142 w 3138766"/>
              <a:gd name="connsiteY2" fmla="*/ 497904 h 576127"/>
              <a:gd name="connsiteX3" fmla="*/ 1890441 w 3138766"/>
              <a:gd name="connsiteY3" fmla="*/ 475458 h 576127"/>
              <a:gd name="connsiteX4" fmla="*/ 1296203 w 3138766"/>
              <a:gd name="connsiteY4" fmla="*/ 493143 h 576127"/>
              <a:gd name="connsiteX5" fmla="*/ 792318 w 3138766"/>
              <a:gd name="connsiteY5" fmla="*/ 498584 h 576127"/>
              <a:gd name="connsiteX6" fmla="*/ 712391 w 3138766"/>
              <a:gd name="connsiteY6" fmla="*/ 445529 h 576127"/>
              <a:gd name="connsiteX7" fmla="*/ 597713 w 3138766"/>
              <a:gd name="connsiteY7" fmla="*/ 421722 h 576127"/>
              <a:gd name="connsiteX8" fmla="*/ 316233 w 3138766"/>
              <a:gd name="connsiteY8" fmla="*/ 216302 h 576127"/>
              <a:gd name="connsiteX9" fmla="*/ 0 w 3138766"/>
              <a:gd name="connsiteY9" fmla="*/ 0 h 576127"/>
              <a:gd name="connsiteX0" fmla="*/ 2822533 w 2822533"/>
              <a:gd name="connsiteY0" fmla="*/ 422585 h 462534"/>
              <a:gd name="connsiteX1" fmla="*/ 2189297 w 2822533"/>
              <a:gd name="connsiteY1" fmla="*/ 462534 h 462534"/>
              <a:gd name="connsiteX2" fmla="*/ 1615909 w 2822533"/>
              <a:gd name="connsiteY2" fmla="*/ 384311 h 462534"/>
              <a:gd name="connsiteX3" fmla="*/ 1574208 w 2822533"/>
              <a:gd name="connsiteY3" fmla="*/ 361865 h 462534"/>
              <a:gd name="connsiteX4" fmla="*/ 979970 w 2822533"/>
              <a:gd name="connsiteY4" fmla="*/ 379550 h 462534"/>
              <a:gd name="connsiteX5" fmla="*/ 476085 w 2822533"/>
              <a:gd name="connsiteY5" fmla="*/ 384991 h 462534"/>
              <a:gd name="connsiteX6" fmla="*/ 396158 w 2822533"/>
              <a:gd name="connsiteY6" fmla="*/ 331936 h 462534"/>
              <a:gd name="connsiteX7" fmla="*/ 281480 w 2822533"/>
              <a:gd name="connsiteY7" fmla="*/ 308129 h 462534"/>
              <a:gd name="connsiteX8" fmla="*/ 0 w 2822533"/>
              <a:gd name="connsiteY8" fmla="*/ 102709 h 462534"/>
              <a:gd name="connsiteX9" fmla="*/ 1796613 w 2822533"/>
              <a:gd name="connsiteY9" fmla="*/ 0 h 462534"/>
              <a:gd name="connsiteX0" fmla="*/ 2822533 w 2822533"/>
              <a:gd name="connsiteY0" fmla="*/ 428027 h 467976"/>
              <a:gd name="connsiteX1" fmla="*/ 2189297 w 2822533"/>
              <a:gd name="connsiteY1" fmla="*/ 467976 h 467976"/>
              <a:gd name="connsiteX2" fmla="*/ 1615909 w 2822533"/>
              <a:gd name="connsiteY2" fmla="*/ 389753 h 467976"/>
              <a:gd name="connsiteX3" fmla="*/ 1574208 w 2822533"/>
              <a:gd name="connsiteY3" fmla="*/ 367307 h 467976"/>
              <a:gd name="connsiteX4" fmla="*/ 979970 w 2822533"/>
              <a:gd name="connsiteY4" fmla="*/ 384992 h 467976"/>
              <a:gd name="connsiteX5" fmla="*/ 476085 w 2822533"/>
              <a:gd name="connsiteY5" fmla="*/ 390433 h 467976"/>
              <a:gd name="connsiteX6" fmla="*/ 396158 w 2822533"/>
              <a:gd name="connsiteY6" fmla="*/ 337378 h 467976"/>
              <a:gd name="connsiteX7" fmla="*/ 281480 w 2822533"/>
              <a:gd name="connsiteY7" fmla="*/ 313571 h 467976"/>
              <a:gd name="connsiteX8" fmla="*/ 0 w 2822533"/>
              <a:gd name="connsiteY8" fmla="*/ 108151 h 467976"/>
              <a:gd name="connsiteX9" fmla="*/ 1727111 w 2822533"/>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656788 w 3197841"/>
              <a:gd name="connsiteY7" fmla="*/ 313571 h 467976"/>
              <a:gd name="connsiteX8" fmla="*/ 0 w 3197841"/>
              <a:gd name="connsiteY8" fmla="*/ 112912 h 467976"/>
              <a:gd name="connsiteX9" fmla="*/ 2102419 w 3197841"/>
              <a:gd name="connsiteY9"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771466 w 3197841"/>
              <a:gd name="connsiteY6" fmla="*/ 337378 h 467976"/>
              <a:gd name="connsiteX7" fmla="*/ 0 w 3197841"/>
              <a:gd name="connsiteY7" fmla="*/ 112912 h 467976"/>
              <a:gd name="connsiteX8" fmla="*/ 2102419 w 3197841"/>
              <a:gd name="connsiteY8"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851393 w 3197841"/>
              <a:gd name="connsiteY5" fmla="*/ 390433 h 467976"/>
              <a:gd name="connsiteX6" fmla="*/ 0 w 3197841"/>
              <a:gd name="connsiteY6" fmla="*/ 112912 h 467976"/>
              <a:gd name="connsiteX7" fmla="*/ 2102419 w 3197841"/>
              <a:gd name="connsiteY7"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1355278 w 3197841"/>
              <a:gd name="connsiteY4" fmla="*/ 384992 h 467976"/>
              <a:gd name="connsiteX5" fmla="*/ 0 w 3197841"/>
              <a:gd name="connsiteY5" fmla="*/ 112912 h 467976"/>
              <a:gd name="connsiteX6" fmla="*/ 2102419 w 3197841"/>
              <a:gd name="connsiteY6"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1949516 w 3197841"/>
              <a:gd name="connsiteY3" fmla="*/ 367307 h 467976"/>
              <a:gd name="connsiteX4" fmla="*/ 0 w 3197841"/>
              <a:gd name="connsiteY4" fmla="*/ 112912 h 467976"/>
              <a:gd name="connsiteX5" fmla="*/ 2102419 w 3197841"/>
              <a:gd name="connsiteY5" fmla="*/ 0 h 467976"/>
              <a:gd name="connsiteX0" fmla="*/ 3197841 w 3197841"/>
              <a:gd name="connsiteY0" fmla="*/ 428027 h 467976"/>
              <a:gd name="connsiteX1" fmla="*/ 2564605 w 3197841"/>
              <a:gd name="connsiteY1" fmla="*/ 467976 h 467976"/>
              <a:gd name="connsiteX2" fmla="*/ 1991217 w 3197841"/>
              <a:gd name="connsiteY2" fmla="*/ 389753 h 467976"/>
              <a:gd name="connsiteX3" fmla="*/ 0 w 3197841"/>
              <a:gd name="connsiteY3" fmla="*/ 112912 h 467976"/>
              <a:gd name="connsiteX4" fmla="*/ 2102419 w 3197841"/>
              <a:gd name="connsiteY4" fmla="*/ 0 h 467976"/>
              <a:gd name="connsiteX0" fmla="*/ 3197841 w 3197841"/>
              <a:gd name="connsiteY0" fmla="*/ 428027 h 467976"/>
              <a:gd name="connsiteX1" fmla="*/ 2564605 w 3197841"/>
              <a:gd name="connsiteY1" fmla="*/ 467976 h 467976"/>
              <a:gd name="connsiteX2" fmla="*/ 0 w 3197841"/>
              <a:gd name="connsiteY2" fmla="*/ 112912 h 467976"/>
              <a:gd name="connsiteX3" fmla="*/ 2102419 w 3197841"/>
              <a:gd name="connsiteY3" fmla="*/ 0 h 467976"/>
              <a:gd name="connsiteX0" fmla="*/ 3197841 w 3197841"/>
              <a:gd name="connsiteY0" fmla="*/ 428027 h 428027"/>
              <a:gd name="connsiteX1" fmla="*/ 0 w 3197841"/>
              <a:gd name="connsiteY1" fmla="*/ 112912 h 428027"/>
              <a:gd name="connsiteX2" fmla="*/ 2102419 w 3197841"/>
              <a:gd name="connsiteY2" fmla="*/ 0 h 428027"/>
              <a:gd name="connsiteX0" fmla="*/ 0 w 2102420"/>
              <a:gd name="connsiteY0" fmla="*/ 112912 h 112912"/>
              <a:gd name="connsiteX1" fmla="*/ 2102419 w 2102420"/>
              <a:gd name="connsiteY1" fmla="*/ 0 h 112912"/>
              <a:gd name="connsiteX0" fmla="*/ 0 w 4680925"/>
              <a:gd name="connsiteY0" fmla="*/ 320372 h 320372"/>
              <a:gd name="connsiteX1" fmla="*/ 4680925 w 4680925"/>
              <a:gd name="connsiteY1" fmla="*/ 0 h 320372"/>
              <a:gd name="connsiteX0" fmla="*/ 0 w 4851204"/>
              <a:gd name="connsiteY0" fmla="*/ 257114 h 257114"/>
              <a:gd name="connsiteX1" fmla="*/ 4851204 w 4851204"/>
              <a:gd name="connsiteY1" fmla="*/ 0 h 257114"/>
              <a:gd name="connsiteX0" fmla="*/ 0 w 4851204"/>
              <a:gd name="connsiteY0" fmla="*/ 257114 h 257114"/>
              <a:gd name="connsiteX1" fmla="*/ 2119794 w 4851204"/>
              <a:gd name="connsiteY1" fmla="*/ 143522 h 257114"/>
              <a:gd name="connsiteX2" fmla="*/ 4851204 w 4851204"/>
              <a:gd name="connsiteY2" fmla="*/ 0 h 257114"/>
              <a:gd name="connsiteX0" fmla="*/ 0 w 4851204"/>
              <a:gd name="connsiteY0" fmla="*/ 257114 h 257114"/>
              <a:gd name="connsiteX1" fmla="*/ 2126744 w 4851204"/>
              <a:gd name="connsiteY1" fmla="*/ 144882 h 257114"/>
              <a:gd name="connsiteX2" fmla="*/ 4851204 w 4851204"/>
              <a:gd name="connsiteY2" fmla="*/ 0 h 257114"/>
              <a:gd name="connsiteX0" fmla="*/ 0 w 4851204"/>
              <a:gd name="connsiteY0" fmla="*/ 257114 h 257114"/>
              <a:gd name="connsiteX1" fmla="*/ 2109369 w 4851204"/>
              <a:gd name="connsiteY1" fmla="*/ 144882 h 257114"/>
              <a:gd name="connsiteX2" fmla="*/ 4851204 w 4851204"/>
              <a:gd name="connsiteY2" fmla="*/ 0 h 257114"/>
              <a:gd name="connsiteX0" fmla="*/ 0 w 4851204"/>
              <a:gd name="connsiteY0" fmla="*/ 257114 h 257114"/>
              <a:gd name="connsiteX1" fmla="*/ 2112844 w 4851204"/>
              <a:gd name="connsiteY1" fmla="*/ 145562 h 257114"/>
              <a:gd name="connsiteX2" fmla="*/ 4851204 w 4851204"/>
              <a:gd name="connsiteY2" fmla="*/ 0 h 257114"/>
              <a:gd name="connsiteX0" fmla="*/ 5773842 w 5773842"/>
              <a:gd name="connsiteY0" fmla="*/ 256073 h 256073"/>
              <a:gd name="connsiteX1" fmla="*/ 0 w 5773842"/>
              <a:gd name="connsiteY1" fmla="*/ 145562 h 256073"/>
              <a:gd name="connsiteX2" fmla="*/ 2738360 w 5773842"/>
              <a:gd name="connsiteY2" fmla="*/ 0 h 256073"/>
              <a:gd name="connsiteX0" fmla="*/ 5773842 w 6600907"/>
              <a:gd name="connsiteY0" fmla="*/ 110511 h 683033"/>
              <a:gd name="connsiteX1" fmla="*/ 0 w 6600907"/>
              <a:gd name="connsiteY1" fmla="*/ 0 h 683033"/>
              <a:gd name="connsiteX2" fmla="*/ 6600907 w 6600907"/>
              <a:gd name="connsiteY2" fmla="*/ 683033 h 683033"/>
              <a:gd name="connsiteX0" fmla="*/ 0 w 827065"/>
              <a:gd name="connsiteY0" fmla="*/ 0 h 572522"/>
              <a:gd name="connsiteX1" fmla="*/ 827065 w 827065"/>
              <a:gd name="connsiteY1" fmla="*/ 572522 h 572522"/>
              <a:gd name="connsiteX0" fmla="*/ 0 w 816640"/>
              <a:gd name="connsiteY0" fmla="*/ 0 h 577727"/>
              <a:gd name="connsiteX1" fmla="*/ 816640 w 816640"/>
              <a:gd name="connsiteY1" fmla="*/ 577727 h 577727"/>
              <a:gd name="connsiteX0" fmla="*/ 0 w 842704"/>
              <a:gd name="connsiteY0" fmla="*/ 0 h 599587"/>
              <a:gd name="connsiteX1" fmla="*/ 842704 w 842704"/>
              <a:gd name="connsiteY1" fmla="*/ 599587 h 599587"/>
              <a:gd name="connsiteX0" fmla="*/ 0 w 936531"/>
              <a:gd name="connsiteY0" fmla="*/ 0 h 613119"/>
              <a:gd name="connsiteX1" fmla="*/ 936531 w 936531"/>
              <a:gd name="connsiteY1" fmla="*/ 613119 h 613119"/>
              <a:gd name="connsiteX0" fmla="*/ 0 w 936531"/>
              <a:gd name="connsiteY0" fmla="*/ 0 h 613119"/>
              <a:gd name="connsiteX1" fmla="*/ 469133 w 936531"/>
              <a:gd name="connsiteY1" fmla="*/ 320612 h 613119"/>
              <a:gd name="connsiteX2" fmla="*/ 936531 w 936531"/>
              <a:gd name="connsiteY2" fmla="*/ 613119 h 613119"/>
              <a:gd name="connsiteX0" fmla="*/ 4594056 w 5063190"/>
              <a:gd name="connsiteY0" fmla="*/ 0 h 578768"/>
              <a:gd name="connsiteX1" fmla="*/ 5063189 w 5063190"/>
              <a:gd name="connsiteY1" fmla="*/ 320612 h 578768"/>
              <a:gd name="connsiteX2" fmla="*/ 0 w 5063190"/>
              <a:gd name="connsiteY2" fmla="*/ 578768 h 578768"/>
              <a:gd name="connsiteX0" fmla="*/ 4594056 w 5063189"/>
              <a:gd name="connsiteY0" fmla="*/ 0 h 578768"/>
              <a:gd name="connsiteX1" fmla="*/ 5063189 w 5063189"/>
              <a:gd name="connsiteY1" fmla="*/ 320612 h 578768"/>
              <a:gd name="connsiteX2" fmla="*/ 3124097 w 5063189"/>
              <a:gd name="connsiteY2" fmla="*/ 400765 h 578768"/>
              <a:gd name="connsiteX3" fmla="*/ 0 w 5063189"/>
              <a:gd name="connsiteY3" fmla="*/ 578768 h 578768"/>
              <a:gd name="connsiteX0" fmla="*/ 4594056 w 5063189"/>
              <a:gd name="connsiteY0" fmla="*/ 0 h 578768"/>
              <a:gd name="connsiteX1" fmla="*/ 5063189 w 5063189"/>
              <a:gd name="connsiteY1" fmla="*/ 320612 h 578768"/>
              <a:gd name="connsiteX2" fmla="*/ 3374303 w 5063189"/>
              <a:gd name="connsiteY2" fmla="*/ 366414 h 578768"/>
              <a:gd name="connsiteX3" fmla="*/ 3124097 w 5063189"/>
              <a:gd name="connsiteY3" fmla="*/ 400765 h 578768"/>
              <a:gd name="connsiteX4" fmla="*/ 0 w 5063189"/>
              <a:gd name="connsiteY4"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436854 w 5063189"/>
              <a:gd name="connsiteY2" fmla="*/ 325817 h 578768"/>
              <a:gd name="connsiteX3" fmla="*/ 3374303 w 5063189"/>
              <a:gd name="connsiteY3" fmla="*/ 366414 h 578768"/>
              <a:gd name="connsiteX4" fmla="*/ 3124097 w 5063189"/>
              <a:gd name="connsiteY4" fmla="*/ 400765 h 578768"/>
              <a:gd name="connsiteX5" fmla="*/ 0 w 5063189"/>
              <a:gd name="connsiteY5"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3817376 w 5063189"/>
              <a:gd name="connsiteY2" fmla="*/ 306039 h 578768"/>
              <a:gd name="connsiteX3" fmla="*/ 3436854 w 5063189"/>
              <a:gd name="connsiteY3" fmla="*/ 325817 h 578768"/>
              <a:gd name="connsiteX4" fmla="*/ 3374303 w 5063189"/>
              <a:gd name="connsiteY4" fmla="*/ 366414 h 578768"/>
              <a:gd name="connsiteX5" fmla="*/ 3124097 w 5063189"/>
              <a:gd name="connsiteY5" fmla="*/ 400765 h 578768"/>
              <a:gd name="connsiteX6" fmla="*/ 0 w 5063189"/>
              <a:gd name="connsiteY6"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63189"/>
              <a:gd name="connsiteY0" fmla="*/ 0 h 578768"/>
              <a:gd name="connsiteX1" fmla="*/ 5063189 w 5063189"/>
              <a:gd name="connsiteY1" fmla="*/ 320612 h 578768"/>
              <a:gd name="connsiteX2" fmla="*/ 4343850 w 5063189"/>
              <a:gd name="connsiteY2" fmla="*/ 262319 h 578768"/>
              <a:gd name="connsiteX3" fmla="*/ 3817376 w 5063189"/>
              <a:gd name="connsiteY3" fmla="*/ 306039 h 578768"/>
              <a:gd name="connsiteX4" fmla="*/ 3436854 w 5063189"/>
              <a:gd name="connsiteY4" fmla="*/ 325817 h 578768"/>
              <a:gd name="connsiteX5" fmla="*/ 3374303 w 5063189"/>
              <a:gd name="connsiteY5" fmla="*/ 366414 h 578768"/>
              <a:gd name="connsiteX6" fmla="*/ 3124097 w 5063189"/>
              <a:gd name="connsiteY6" fmla="*/ 400765 h 578768"/>
              <a:gd name="connsiteX7" fmla="*/ 0 w 5063189"/>
              <a:gd name="connsiteY7"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5071164"/>
              <a:gd name="connsiteY0" fmla="*/ 0 h 578768"/>
              <a:gd name="connsiteX1" fmla="*/ 5063189 w 5071164"/>
              <a:gd name="connsiteY1" fmla="*/ 320612 h 578768"/>
              <a:gd name="connsiteX2" fmla="*/ 4885962 w 5071164"/>
              <a:gd name="connsiteY2" fmla="*/ 193617 h 578768"/>
              <a:gd name="connsiteX3" fmla="*/ 4343850 w 5071164"/>
              <a:gd name="connsiteY3" fmla="*/ 262319 h 578768"/>
              <a:gd name="connsiteX4" fmla="*/ 3817376 w 5071164"/>
              <a:gd name="connsiteY4" fmla="*/ 306039 h 578768"/>
              <a:gd name="connsiteX5" fmla="*/ 3436854 w 5071164"/>
              <a:gd name="connsiteY5" fmla="*/ 325817 h 578768"/>
              <a:gd name="connsiteX6" fmla="*/ 3374303 w 5071164"/>
              <a:gd name="connsiteY6" fmla="*/ 366414 h 578768"/>
              <a:gd name="connsiteX7" fmla="*/ 3124097 w 5071164"/>
              <a:gd name="connsiteY7" fmla="*/ 400765 h 578768"/>
              <a:gd name="connsiteX8" fmla="*/ 0 w 5071164"/>
              <a:gd name="connsiteY8" fmla="*/ 578768 h 578768"/>
              <a:gd name="connsiteX0" fmla="*/ 4594056 w 4890276"/>
              <a:gd name="connsiteY0" fmla="*/ 0 h 578768"/>
              <a:gd name="connsiteX1" fmla="*/ 4885962 w 4890276"/>
              <a:gd name="connsiteY1" fmla="*/ 193617 h 578768"/>
              <a:gd name="connsiteX2" fmla="*/ 4343850 w 4890276"/>
              <a:gd name="connsiteY2" fmla="*/ 262319 h 578768"/>
              <a:gd name="connsiteX3" fmla="*/ 3817376 w 4890276"/>
              <a:gd name="connsiteY3" fmla="*/ 306039 h 578768"/>
              <a:gd name="connsiteX4" fmla="*/ 3436854 w 4890276"/>
              <a:gd name="connsiteY4" fmla="*/ 325817 h 578768"/>
              <a:gd name="connsiteX5" fmla="*/ 3374303 w 4890276"/>
              <a:gd name="connsiteY5" fmla="*/ 366414 h 578768"/>
              <a:gd name="connsiteX6" fmla="*/ 3124097 w 4890276"/>
              <a:gd name="connsiteY6" fmla="*/ 400765 h 578768"/>
              <a:gd name="connsiteX7" fmla="*/ 0 w 4890276"/>
              <a:gd name="connsiteY7" fmla="*/ 578768 h 578768"/>
              <a:gd name="connsiteX0" fmla="*/ 4594056 w 4885963"/>
              <a:gd name="connsiteY0" fmla="*/ 0 h 578768"/>
              <a:gd name="connsiteX1" fmla="*/ 4885962 w 4885963"/>
              <a:gd name="connsiteY1" fmla="*/ 193617 h 578768"/>
              <a:gd name="connsiteX2" fmla="*/ 4343850 w 4885963"/>
              <a:gd name="connsiteY2" fmla="*/ 262319 h 578768"/>
              <a:gd name="connsiteX3" fmla="*/ 3817376 w 4885963"/>
              <a:gd name="connsiteY3" fmla="*/ 306039 h 578768"/>
              <a:gd name="connsiteX4" fmla="*/ 3436854 w 4885963"/>
              <a:gd name="connsiteY4" fmla="*/ 325817 h 578768"/>
              <a:gd name="connsiteX5" fmla="*/ 3374303 w 4885963"/>
              <a:gd name="connsiteY5" fmla="*/ 366414 h 578768"/>
              <a:gd name="connsiteX6" fmla="*/ 3124097 w 4885963"/>
              <a:gd name="connsiteY6" fmla="*/ 400765 h 578768"/>
              <a:gd name="connsiteX7" fmla="*/ 0 w 4885963"/>
              <a:gd name="connsiteY7" fmla="*/ 578768 h 57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5963" h="578768">
                <a:moveTo>
                  <a:pt x="4594056" y="0"/>
                </a:moveTo>
                <a:lnTo>
                  <a:pt x="4885962" y="193617"/>
                </a:lnTo>
                <a:lnTo>
                  <a:pt x="4343850" y="262319"/>
                </a:lnTo>
                <a:lnTo>
                  <a:pt x="3817376" y="306039"/>
                </a:lnTo>
                <a:lnTo>
                  <a:pt x="3436854" y="325817"/>
                </a:lnTo>
                <a:cubicBezTo>
                  <a:pt x="3473343" y="345595"/>
                  <a:pt x="3452493" y="350800"/>
                  <a:pt x="3374303" y="366414"/>
                </a:cubicBezTo>
                <a:lnTo>
                  <a:pt x="3124097" y="400765"/>
                </a:lnTo>
                <a:lnTo>
                  <a:pt x="0" y="578768"/>
                </a:lnTo>
              </a:path>
            </a:pathLst>
          </a:custGeom>
          <a:noFill/>
          <a:ln w="38100" cap="flat" cmpd="sng" algn="ctr">
            <a:solidFill>
              <a:srgbClr val="FF99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ja-JP" altLang="en-US"/>
          </a:p>
        </p:txBody>
      </p:sp>
      <p:cxnSp>
        <p:nvCxnSpPr>
          <p:cNvPr id="437" name="直線コネクタ 436"/>
          <p:cNvCxnSpPr>
            <a:endCxn id="447" idx="1"/>
          </p:cNvCxnSpPr>
          <p:nvPr/>
        </p:nvCxnSpPr>
        <p:spPr>
          <a:xfrm flipV="1">
            <a:off x="4997637" y="2962342"/>
            <a:ext cx="267539" cy="120623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直線コネクタ 437"/>
          <p:cNvCxnSpPr>
            <a:endCxn id="447" idx="1"/>
          </p:cNvCxnSpPr>
          <p:nvPr/>
        </p:nvCxnSpPr>
        <p:spPr>
          <a:xfrm flipV="1">
            <a:off x="4808840" y="2962342"/>
            <a:ext cx="456336" cy="9556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39" name="Rectangle 53"/>
          <p:cNvSpPr>
            <a:spLocks noChangeArrowheads="1"/>
          </p:cNvSpPr>
          <p:nvPr/>
        </p:nvSpPr>
        <p:spPr bwMode="auto">
          <a:xfrm rot="16200000">
            <a:off x="3659874" y="2482617"/>
            <a:ext cx="1004857" cy="195814"/>
          </a:xfrm>
          <a:prstGeom prst="rect">
            <a:avLst/>
          </a:prstGeom>
          <a:solidFill>
            <a:schemeClr val="bg1"/>
          </a:solidFill>
          <a:ln w="1905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生物生息状況の把握</a:t>
            </a:r>
          </a:p>
        </p:txBody>
      </p:sp>
      <p:cxnSp>
        <p:nvCxnSpPr>
          <p:cNvPr id="440" name="直線コネクタ 439"/>
          <p:cNvCxnSpPr>
            <a:stCxn id="441" idx="2"/>
            <a:endCxn id="439" idx="2"/>
          </p:cNvCxnSpPr>
          <p:nvPr/>
        </p:nvCxnSpPr>
        <p:spPr>
          <a:xfrm flipH="1" flipV="1">
            <a:off x="4260210" y="2580524"/>
            <a:ext cx="362481" cy="23892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41" name="円/楕円 440"/>
          <p:cNvSpPr/>
          <p:nvPr/>
        </p:nvSpPr>
        <p:spPr>
          <a:xfrm>
            <a:off x="4622691" y="2648575"/>
            <a:ext cx="341756" cy="341756"/>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 name="Rectangle 53"/>
          <p:cNvSpPr>
            <a:spLocks noChangeArrowheads="1"/>
          </p:cNvSpPr>
          <p:nvPr/>
        </p:nvSpPr>
        <p:spPr bwMode="auto">
          <a:xfrm rot="16200000">
            <a:off x="4931557" y="3009029"/>
            <a:ext cx="2191259"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1000" dirty="0">
                <a:solidFill>
                  <a:srgbClr val="000000"/>
                </a:solidFill>
              </a:rPr>
              <a:t>凡例に従い遊休農地の範囲を図示し、面積を記入します。</a:t>
            </a:r>
          </a:p>
        </p:txBody>
      </p:sp>
      <p:cxnSp>
        <p:nvCxnSpPr>
          <p:cNvPr id="443" name="直線コネクタ 442"/>
          <p:cNvCxnSpPr>
            <a:stCxn id="442" idx="0"/>
            <a:endCxn id="447" idx="2"/>
          </p:cNvCxnSpPr>
          <p:nvPr/>
        </p:nvCxnSpPr>
        <p:spPr>
          <a:xfrm flipH="1" flipV="1">
            <a:off x="5427176" y="2656342"/>
            <a:ext cx="409771" cy="542927"/>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44" name="Rectangle 53"/>
          <p:cNvSpPr>
            <a:spLocks noChangeArrowheads="1"/>
          </p:cNvSpPr>
          <p:nvPr/>
        </p:nvSpPr>
        <p:spPr bwMode="auto">
          <a:xfrm rot="16200000">
            <a:off x="5146182" y="4376580"/>
            <a:ext cx="1004857" cy="324000"/>
          </a:xfrm>
          <a:prstGeom prst="rect">
            <a:avLst/>
          </a:prstGeom>
          <a:solidFill>
            <a:schemeClr val="bg1"/>
          </a:solidFill>
          <a:ln w="12700">
            <a:solidFill>
              <a:schemeClr val="tx1"/>
            </a:solidFill>
            <a:prstDash val="dash"/>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水質モニタリングの実施・記録管理</a:t>
            </a:r>
          </a:p>
        </p:txBody>
      </p:sp>
      <p:cxnSp>
        <p:nvCxnSpPr>
          <p:cNvPr id="445" name="直線コネクタ 444"/>
          <p:cNvCxnSpPr>
            <a:stCxn id="446" idx="6"/>
            <a:endCxn id="444" idx="3"/>
          </p:cNvCxnSpPr>
          <p:nvPr/>
        </p:nvCxnSpPr>
        <p:spPr>
          <a:xfrm>
            <a:off x="5248453" y="3960335"/>
            <a:ext cx="400158" cy="7581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46" name="円/楕円 445"/>
          <p:cNvSpPr/>
          <p:nvPr/>
        </p:nvSpPr>
        <p:spPr>
          <a:xfrm>
            <a:off x="5041417" y="3856817"/>
            <a:ext cx="207036" cy="207036"/>
          </a:xfrm>
          <a:prstGeom prst="ellipse">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Rectangle 53"/>
          <p:cNvSpPr>
            <a:spLocks noChangeArrowheads="1"/>
          </p:cNvSpPr>
          <p:nvPr/>
        </p:nvSpPr>
        <p:spPr bwMode="auto">
          <a:xfrm rot="16200000">
            <a:off x="4959176" y="2494342"/>
            <a:ext cx="612000" cy="324000"/>
          </a:xfrm>
          <a:prstGeom prst="rect">
            <a:avLst/>
          </a:prstGeom>
          <a:solidFill>
            <a:schemeClr val="bg1"/>
          </a:solidFill>
          <a:ln w="12700">
            <a:solidFill>
              <a:schemeClr val="tx1"/>
            </a:solidFill>
            <a:miter lim="800000"/>
            <a:headEnd/>
            <a:tailEnd/>
          </a:ln>
        </p:spPr>
        <p:txBody>
          <a:bodyPr lIns="36000" tIns="36000" rIns="36000" bIns="36000" anchor="ctr">
            <a:spAutoFit/>
          </a:bodyPr>
          <a:lstStyle/>
          <a:p>
            <a:pPr defTabSz="936625" fontAlgn="base">
              <a:spcBef>
                <a:spcPct val="0"/>
              </a:spcBef>
              <a:spcAft>
                <a:spcPct val="0"/>
              </a:spcAft>
              <a:defRPr/>
            </a:pPr>
            <a:r>
              <a:rPr lang="ja-JP" altLang="en-US" sz="800" dirty="0">
                <a:solidFill>
                  <a:srgbClr val="000000"/>
                </a:solidFill>
                <a:latin typeface="+mj-ea"/>
                <a:ea typeface="+mj-ea"/>
              </a:rPr>
              <a:t>遊休農地</a:t>
            </a:r>
            <a:endParaRPr lang="en-US" altLang="ja-JP" sz="800" dirty="0">
              <a:solidFill>
                <a:srgbClr val="000000"/>
              </a:solidFill>
              <a:latin typeface="+mj-ea"/>
              <a:ea typeface="+mj-ea"/>
            </a:endParaRPr>
          </a:p>
          <a:p>
            <a:pPr defTabSz="936625" fontAlgn="base">
              <a:spcBef>
                <a:spcPct val="0"/>
              </a:spcBef>
              <a:spcAft>
                <a:spcPct val="0"/>
              </a:spcAft>
              <a:defRPr/>
            </a:pPr>
            <a:r>
              <a:rPr lang="ja-JP" altLang="en-US" sz="800" dirty="0">
                <a:solidFill>
                  <a:srgbClr val="000000"/>
                </a:solidFill>
                <a:latin typeface="+mj-ea"/>
                <a:ea typeface="+mj-ea"/>
              </a:rPr>
              <a:t>（</a:t>
            </a:r>
            <a:r>
              <a:rPr lang="en-US" altLang="ja-JP" sz="800" dirty="0">
                <a:solidFill>
                  <a:srgbClr val="000000"/>
                </a:solidFill>
                <a:latin typeface="+mj-ea"/>
                <a:ea typeface="+mj-ea"/>
              </a:rPr>
              <a:t>2.5ha</a:t>
            </a:r>
            <a:r>
              <a:rPr lang="ja-JP" altLang="en-US" sz="800" dirty="0">
                <a:solidFill>
                  <a:srgbClr val="000000"/>
                </a:solidFill>
                <a:latin typeface="+mj-ea"/>
                <a:ea typeface="+mj-ea"/>
              </a:rPr>
              <a:t>）</a:t>
            </a:r>
          </a:p>
        </p:txBody>
      </p:sp>
      <p:sp>
        <p:nvSpPr>
          <p:cNvPr id="448" name="フリーフォーム 447"/>
          <p:cNvSpPr/>
          <p:nvPr/>
        </p:nvSpPr>
        <p:spPr>
          <a:xfrm>
            <a:off x="1289767" y="3714649"/>
            <a:ext cx="3302000" cy="914400"/>
          </a:xfrm>
          <a:custGeom>
            <a:avLst/>
            <a:gdLst>
              <a:gd name="connsiteX0" fmla="*/ 0 w 3302000"/>
              <a:gd name="connsiteY0" fmla="*/ 914400 h 914400"/>
              <a:gd name="connsiteX1" fmla="*/ 3302000 w 3302000"/>
              <a:gd name="connsiteY1" fmla="*/ 0 h 914400"/>
            </a:gdLst>
            <a:ahLst/>
            <a:cxnLst>
              <a:cxn ang="0">
                <a:pos x="connsiteX0" y="connsiteY0"/>
              </a:cxn>
              <a:cxn ang="0">
                <a:pos x="connsiteX1" y="connsiteY1"/>
              </a:cxn>
            </a:cxnLst>
            <a:rect l="l" t="t" r="r" b="b"/>
            <a:pathLst>
              <a:path w="3302000" h="914400">
                <a:moveTo>
                  <a:pt x="0" y="914400"/>
                </a:moveTo>
                <a:lnTo>
                  <a:pt x="3302000" y="0"/>
                </a:lnTo>
              </a:path>
            </a:pathLst>
          </a:cu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Rectangle 53"/>
          <p:cNvSpPr>
            <a:spLocks noChangeArrowheads="1"/>
          </p:cNvSpPr>
          <p:nvPr/>
        </p:nvSpPr>
        <p:spPr bwMode="auto">
          <a:xfrm rot="16200000">
            <a:off x="-930946" y="5483836"/>
            <a:ext cx="3494087"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marL="82550" indent="-82550" defTabSz="936625" fontAlgn="base">
              <a:spcBef>
                <a:spcPct val="0"/>
              </a:spcBef>
              <a:spcAft>
                <a:spcPct val="0"/>
              </a:spcAft>
              <a:defRPr/>
            </a:pPr>
            <a:r>
              <a:rPr lang="ja-JP" altLang="en-US" sz="1000" dirty="0">
                <a:solidFill>
                  <a:srgbClr val="000000"/>
                </a:solidFill>
              </a:rPr>
              <a:t>・活動範囲の判別が可能な図面を添付します。（詳細な図示は必要ありません）</a:t>
            </a:r>
            <a:endParaRPr lang="en-US" altLang="ja-JP" sz="1000" dirty="0">
              <a:solidFill>
                <a:srgbClr val="000000"/>
              </a:solidFill>
            </a:endParaRPr>
          </a:p>
          <a:p>
            <a:pPr marL="82550" indent="-82550" defTabSz="936625" fontAlgn="base">
              <a:spcBef>
                <a:spcPct val="0"/>
              </a:spcBef>
              <a:spcAft>
                <a:spcPct val="0"/>
              </a:spcAft>
              <a:defRPr/>
            </a:pPr>
            <a:r>
              <a:rPr lang="ja-JP" altLang="en-US" sz="1000" dirty="0">
                <a:solidFill>
                  <a:srgbClr val="000000"/>
                </a:solidFill>
              </a:rPr>
              <a:t>・</a:t>
            </a:r>
            <a:r>
              <a:rPr lang="ja-JP" altLang="en-US" sz="1000" dirty="0"/>
              <a:t>図面は複数枚になっても構いません。対象農</a:t>
            </a:r>
            <a:r>
              <a:rPr lang="ja-JP" altLang="en-US" sz="1000" dirty="0">
                <a:solidFill>
                  <a:srgbClr val="000000"/>
                </a:solidFill>
              </a:rPr>
              <a:t>用地や対象施設が隠れないように旗揚げをして下さい。</a:t>
            </a:r>
          </a:p>
        </p:txBody>
      </p:sp>
      <p:sp>
        <p:nvSpPr>
          <p:cNvPr id="450" name="Rectangle 53"/>
          <p:cNvSpPr>
            <a:spLocks noChangeArrowheads="1"/>
          </p:cNvSpPr>
          <p:nvPr/>
        </p:nvSpPr>
        <p:spPr bwMode="auto">
          <a:xfrm rot="16200000">
            <a:off x="1842931" y="2973428"/>
            <a:ext cx="2456184" cy="688256"/>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dirty="0">
                <a:solidFill>
                  <a:srgbClr val="000000"/>
                </a:solidFill>
              </a:rPr>
              <a:t>事業計画作成時に、農村環境保全活動の実施範囲が判明している場合、図示します。（活動範囲が判明しない場合、図示は必要ありません。判明次第図示して下さい。）</a:t>
            </a:r>
          </a:p>
        </p:txBody>
      </p:sp>
      <p:cxnSp>
        <p:nvCxnSpPr>
          <p:cNvPr id="451" name="直線コネクタ 450"/>
          <p:cNvCxnSpPr>
            <a:stCxn id="285" idx="7"/>
            <a:endCxn id="284" idx="22"/>
          </p:cNvCxnSpPr>
          <p:nvPr/>
        </p:nvCxnSpPr>
        <p:spPr>
          <a:xfrm>
            <a:off x="1190122" y="4384704"/>
            <a:ext cx="296942" cy="1006453"/>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sp>
        <p:nvSpPr>
          <p:cNvPr id="452" name="フリーフォーム 451"/>
          <p:cNvSpPr/>
          <p:nvPr/>
        </p:nvSpPr>
        <p:spPr>
          <a:xfrm>
            <a:off x="1474524" y="4984120"/>
            <a:ext cx="1425575" cy="403225"/>
          </a:xfrm>
          <a:custGeom>
            <a:avLst/>
            <a:gdLst>
              <a:gd name="connsiteX0" fmla="*/ 0 w 1425575"/>
              <a:gd name="connsiteY0" fmla="*/ 403225 h 403225"/>
              <a:gd name="connsiteX1" fmla="*/ 1425575 w 1425575"/>
              <a:gd name="connsiteY1" fmla="*/ 0 h 403225"/>
            </a:gdLst>
            <a:ahLst/>
            <a:cxnLst>
              <a:cxn ang="0">
                <a:pos x="connsiteX0" y="connsiteY0"/>
              </a:cxn>
              <a:cxn ang="0">
                <a:pos x="connsiteX1" y="connsiteY1"/>
              </a:cxn>
            </a:cxnLst>
            <a:rect l="l" t="t" r="r" b="b"/>
            <a:pathLst>
              <a:path w="1425575" h="403225">
                <a:moveTo>
                  <a:pt x="0" y="403225"/>
                </a:moveTo>
                <a:lnTo>
                  <a:pt x="1425575" y="0"/>
                </a:lnTo>
              </a:path>
            </a:pathLst>
          </a:custGeom>
          <a:noFill/>
          <a:ln w="381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 name="角丸四角形 182"/>
          <p:cNvSpPr/>
          <p:nvPr/>
        </p:nvSpPr>
        <p:spPr>
          <a:xfrm>
            <a:off x="467999" y="344488"/>
            <a:ext cx="6120000" cy="122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84" name="テキスト ボックス 4"/>
          <p:cNvSpPr txBox="1">
            <a:spLocks noChangeArrowheads="1"/>
          </p:cNvSpPr>
          <p:nvPr/>
        </p:nvSpPr>
        <p:spPr bwMode="auto">
          <a:xfrm>
            <a:off x="576000" y="659158"/>
            <a:ext cx="5832000" cy="81560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活動範囲が判別可能な図面に、活動の対象となる全ての農用地及び農業</a:t>
            </a:r>
            <a:r>
              <a:rPr lang="ja-JP" altLang="en-US" dirty="0" err="1">
                <a:latin typeface="HG丸ｺﾞｼｯｸM-PRO" panose="020F0600000000000000" pitchFamily="50" charset="-128"/>
                <a:ea typeface="HG丸ｺﾞｼｯｸM-PRO" panose="020F0600000000000000" pitchFamily="50" charset="-128"/>
              </a:rPr>
              <a:t>用用</a:t>
            </a:r>
            <a:r>
              <a:rPr lang="ja-JP" altLang="en-US" dirty="0">
                <a:latin typeface="HG丸ｺﾞｼｯｸM-PRO" panose="020F0600000000000000" pitchFamily="50" charset="-128"/>
                <a:ea typeface="HG丸ｺﾞｼｯｸM-PRO" panose="020F0600000000000000" pitchFamily="50" charset="-128"/>
              </a:rPr>
              <a:t>排水路、農道等の施設を図示します。</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また、「</a:t>
            </a:r>
            <a:r>
              <a:rPr lang="en-US" altLang="ja-JP" dirty="0">
                <a:latin typeface="HG丸ｺﾞｼｯｸM-PRO" panose="020F0600000000000000" pitchFamily="50" charset="-128"/>
                <a:ea typeface="HG丸ｺﾞｼｯｸM-PRO" panose="020F0600000000000000" pitchFamily="50" charset="-128"/>
              </a:rPr>
              <a:t>Ⅰ</a:t>
            </a:r>
            <a:r>
              <a:rPr lang="ja-JP" altLang="en-US" dirty="0">
                <a:latin typeface="HG丸ｺﾞｼｯｸM-PRO" panose="020F0600000000000000" pitchFamily="50" charset="-128"/>
                <a:ea typeface="HG丸ｺﾞｼｯｸM-PRO" panose="020F0600000000000000" pitchFamily="50" charset="-128"/>
              </a:rPr>
              <a:t>の２　実施区域内の農用地、施設」の欄に遊休農地が位置づけられている場合は、この範囲を図示し面積を記入します。</a:t>
            </a:r>
            <a:endParaRPr lang="en-US" altLang="ja-JP" dirty="0">
              <a:latin typeface="HG丸ｺﾞｼｯｸM-PRO" pitchFamily="50" charset="-128"/>
              <a:ea typeface="HG丸ｺﾞｼｯｸM-PRO" pitchFamily="50" charset="-128"/>
            </a:endParaRPr>
          </a:p>
        </p:txBody>
      </p:sp>
      <p:sp>
        <p:nvSpPr>
          <p:cNvPr id="185" name="角丸四角形 184"/>
          <p:cNvSpPr/>
          <p:nvPr/>
        </p:nvSpPr>
        <p:spPr>
          <a:xfrm>
            <a:off x="468000" y="344515"/>
            <a:ext cx="1603584"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（３）実施区域位置図</a:t>
            </a:r>
          </a:p>
        </p:txBody>
      </p:sp>
      <p:sp>
        <p:nvSpPr>
          <p:cNvPr id="187" name="角丸四角形 186"/>
          <p:cNvSpPr/>
          <p:nvPr/>
        </p:nvSpPr>
        <p:spPr>
          <a:xfrm rot="5157381">
            <a:off x="4431868" y="6614605"/>
            <a:ext cx="181013" cy="764406"/>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 name="角丸四角形 187"/>
          <p:cNvSpPr/>
          <p:nvPr/>
        </p:nvSpPr>
        <p:spPr>
          <a:xfrm rot="5157381">
            <a:off x="5284900" y="5671093"/>
            <a:ext cx="181013" cy="1357034"/>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 name="角丸四角形 188"/>
          <p:cNvSpPr/>
          <p:nvPr/>
        </p:nvSpPr>
        <p:spPr>
          <a:xfrm rot="5157381">
            <a:off x="5293627" y="4699097"/>
            <a:ext cx="181013" cy="1180914"/>
          </a:xfrm>
          <a:prstGeom prst="roundRect">
            <a:avLst>
              <a:gd name="adj" fmla="val 50000"/>
            </a:avLst>
          </a:prstGeom>
          <a:no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90" name="直線コネクタ 189"/>
          <p:cNvCxnSpPr>
            <a:endCxn id="187" idx="2"/>
          </p:cNvCxnSpPr>
          <p:nvPr/>
        </p:nvCxnSpPr>
        <p:spPr>
          <a:xfrm>
            <a:off x="2975517" y="6550656"/>
            <a:ext cx="1165606" cy="473104"/>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3" name="直線コネクタ 192"/>
          <p:cNvCxnSpPr>
            <a:stCxn id="421" idx="2"/>
            <a:endCxn id="188" idx="2"/>
          </p:cNvCxnSpPr>
          <p:nvPr/>
        </p:nvCxnSpPr>
        <p:spPr>
          <a:xfrm flipV="1">
            <a:off x="2975517" y="6397457"/>
            <a:ext cx="1723062" cy="164387"/>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96" name="直線コネクタ 195"/>
          <p:cNvCxnSpPr>
            <a:endCxn id="189" idx="2"/>
          </p:cNvCxnSpPr>
          <p:nvPr/>
        </p:nvCxnSpPr>
        <p:spPr>
          <a:xfrm flipV="1">
            <a:off x="2975517" y="5331191"/>
            <a:ext cx="1819629" cy="1222935"/>
          </a:xfrm>
          <a:prstGeom prst="line">
            <a:avLst/>
          </a:prstGeom>
          <a:ln w="12700">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5786016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テキスト ボックス 4"/>
          <p:cNvSpPr txBox="1">
            <a:spLocks noChangeArrowheads="1"/>
          </p:cNvSpPr>
          <p:nvPr/>
        </p:nvSpPr>
        <p:spPr bwMode="auto">
          <a:xfrm>
            <a:off x="3070225" y="363538"/>
            <a:ext cx="736600" cy="339725"/>
          </a:xfrm>
          <a:prstGeom prst="rect">
            <a:avLst/>
          </a:prstGeom>
          <a:noFill/>
          <a:ln w="9525">
            <a:noFill/>
            <a:miter lim="800000"/>
            <a:headEnd/>
            <a:tailEnd/>
          </a:ln>
        </p:spPr>
        <p:txBody>
          <a:bodyPr wrap="none">
            <a:spAutoFit/>
          </a:bodyPr>
          <a:lstStyle/>
          <a:p>
            <a:r>
              <a:rPr lang="ja-JP" altLang="en-US" sz="1600" b="1"/>
              <a:t>目　次</a:t>
            </a:r>
            <a:endParaRPr lang="en-US" altLang="ja-JP" sz="1600" b="1"/>
          </a:p>
        </p:txBody>
      </p:sp>
      <p:sp>
        <p:nvSpPr>
          <p:cNvPr id="5" name="テキスト ボックス 4"/>
          <p:cNvSpPr txBox="1">
            <a:spLocks noChangeArrowheads="1"/>
          </p:cNvSpPr>
          <p:nvPr/>
        </p:nvSpPr>
        <p:spPr bwMode="auto">
          <a:xfrm>
            <a:off x="332656" y="776536"/>
            <a:ext cx="5926622" cy="8998169"/>
          </a:xfrm>
          <a:prstGeom prst="rect">
            <a:avLst/>
          </a:prstGeom>
          <a:noFill/>
          <a:ln w="9525">
            <a:noFill/>
            <a:miter lim="800000"/>
            <a:headEnd/>
            <a:tailEnd/>
          </a:ln>
        </p:spPr>
        <p:txBody>
          <a:bodyPr wrap="none" lIns="0" tIns="0" rIns="0" bIns="0">
            <a:spAutoFit/>
          </a:bodyPr>
          <a:lstStyle/>
          <a:p>
            <a:pPr>
              <a:lnSpc>
                <a:spcPct val="150000"/>
              </a:lnSpc>
              <a:defRPr/>
            </a:pPr>
            <a:r>
              <a:rPr lang="ja-JP" altLang="en-US" sz="1400" b="1" dirty="0">
                <a:latin typeface="ＭＳ ゴシック" panose="020B0609070205080204" pitchFamily="49" charset="-128"/>
                <a:ea typeface="ＭＳ ゴシック" panose="020B0609070205080204" pitchFamily="49" charset="-128"/>
              </a:rPr>
              <a:t>多面的機能支払交付金の概要</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交付金の構成　・・・・・・・・・・・・・・・・・</a:t>
            </a:r>
            <a:r>
              <a:rPr lang="ja-JP" altLang="en-US" sz="1400" dirty="0">
                <a:solidFill>
                  <a:srgbClr val="000000"/>
                </a:solidFill>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２　活動の手順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tabLst>
                <a:tab pos="269875" algn="l"/>
              </a:tabLst>
              <a:defRPr/>
            </a:pPr>
            <a:r>
              <a:rPr lang="ja-JP" altLang="en-US" sz="1400" dirty="0">
                <a:latin typeface="ＭＳ ゴシック" panose="020B0609070205080204" pitchFamily="49" charset="-128"/>
                <a:ea typeface="ＭＳ ゴシック" panose="020B0609070205080204" pitchFamily="49" charset="-128"/>
              </a:rPr>
              <a:t>３　手続きの概要　・・・・・・・・・・・・・・・・・・・・・・</a:t>
            </a:r>
            <a:endParaRPr lang="en-US" altLang="ja-JP" sz="1400" dirty="0">
              <a:latin typeface="ＭＳ ゴシック" panose="020B0609070205080204" pitchFamily="49" charset="-128"/>
              <a:ea typeface="ＭＳ ゴシック" panose="020B0609070205080204" pitchFamily="49" charset="-128"/>
            </a:endParaRPr>
          </a:p>
          <a:p>
            <a:pPr marL="273050" indent="-273050">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273050" indent="-273050">
              <a:lnSpc>
                <a:spcPct val="150000"/>
              </a:lnSpc>
              <a:defRPr/>
            </a:pPr>
            <a:r>
              <a:rPr lang="en-US" altLang="ja-JP" sz="1400" b="1" dirty="0">
                <a:latin typeface="ＭＳ ゴシック" panose="020B0609070205080204" pitchFamily="49" charset="-128"/>
                <a:ea typeface="ＭＳ ゴシック" panose="020B0609070205080204" pitchFamily="49" charset="-128"/>
              </a:rPr>
              <a:t>Ⅰ</a:t>
            </a:r>
            <a:r>
              <a:rPr lang="ja-JP" altLang="en-US" sz="1400" b="1" dirty="0">
                <a:latin typeface="ＭＳ ゴシック" panose="020B0609070205080204" pitchFamily="49" charset="-128"/>
                <a:ea typeface="ＭＳ ゴシック" panose="020B0609070205080204" pitchFamily="49" charset="-128"/>
              </a:rPr>
              <a:t>　広域活動組織の設立</a:t>
            </a:r>
            <a:endParaRPr lang="en-US" altLang="ja-JP" sz="1400" b="1"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１　設立のねらい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２　規模・構成員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３　広域協定書（案）の作成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４　広域協定運営委員会規則（案）の作成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５　事業計画（案）の作成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６　活動計画（案）の作成　・・・・・・・・・・・・・・・・・・</a:t>
            </a:r>
            <a:endParaRPr lang="en-US" altLang="ja-JP" sz="1400" dirty="0">
              <a:latin typeface="ＭＳ ゴシック" panose="020B0609070205080204" pitchFamily="49" charset="-128"/>
              <a:ea typeface="ＭＳ ゴシック" panose="020B0609070205080204" pitchFamily="49" charset="-128"/>
            </a:endParaRPr>
          </a:p>
          <a:p>
            <a:pPr marL="180000">
              <a:lnSpc>
                <a:spcPct val="150000"/>
              </a:lnSpc>
              <a:defRPr/>
            </a:pPr>
            <a:r>
              <a:rPr lang="ja-JP" altLang="en-US" sz="1400" dirty="0">
                <a:latin typeface="ＭＳ ゴシック" panose="020B0609070205080204" pitchFamily="49" charset="-128"/>
                <a:ea typeface="ＭＳ ゴシック" panose="020B0609070205080204" pitchFamily="49" charset="-128"/>
              </a:rPr>
              <a:t>７　設立委員会の開催　・・・・・・・・・・・・・・・・・・・・</a:t>
            </a:r>
            <a:endParaRPr lang="en-US" altLang="ja-JP" sz="1400" dirty="0">
              <a:latin typeface="ＭＳ ゴシック" panose="020B0609070205080204" pitchFamily="49" charset="-128"/>
              <a:ea typeface="ＭＳ ゴシック" panose="020B0609070205080204" pitchFamily="49" charset="-128"/>
            </a:endParaRPr>
          </a:p>
          <a:p>
            <a:pPr marL="180000" lvl="0">
              <a:lnSpc>
                <a:spcPct val="150000"/>
              </a:lnSpc>
              <a:defRPr/>
            </a:pPr>
            <a:r>
              <a:rPr lang="ja-JP" altLang="en-US" sz="1400" dirty="0">
                <a:solidFill>
                  <a:prstClr val="black"/>
                </a:solidFill>
                <a:latin typeface="ＭＳ ゴシック" panose="020B0609070205080204" pitchFamily="49" charset="-128"/>
                <a:ea typeface="ＭＳ ゴシック" panose="020B0609070205080204" pitchFamily="49" charset="-128"/>
              </a:rPr>
              <a:t>８　広域協定運営委員会の開催　・・・・・・・・・・・・・・・・</a:t>
            </a:r>
            <a:endParaRPr lang="en-US" altLang="ja-JP" sz="1400" dirty="0">
              <a:solidFill>
                <a:prstClr val="black"/>
              </a:solidFill>
              <a:latin typeface="ＭＳ ゴシック" panose="020B0609070205080204" pitchFamily="49" charset="-128"/>
              <a:ea typeface="ＭＳ ゴシック" panose="020B0609070205080204" pitchFamily="49" charset="-128"/>
            </a:endParaRPr>
          </a:p>
          <a:p>
            <a:pPr marL="268288">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Ⅱ</a:t>
            </a:r>
            <a:r>
              <a:rPr lang="ja-JP" altLang="en-US" sz="1400" b="1" dirty="0">
                <a:latin typeface="ＭＳ ゴシック" panose="020B0609070205080204" pitchFamily="49" charset="-128"/>
                <a:ea typeface="ＭＳ ゴシック" panose="020B0609070205080204" pitchFamily="49" charset="-128"/>
              </a:rPr>
              <a:t>　事業計画の認定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Ⅲ</a:t>
            </a:r>
            <a:r>
              <a:rPr lang="ja-JP" altLang="en-US" sz="1400" b="1" dirty="0">
                <a:latin typeface="ＭＳ ゴシック" panose="020B0609070205080204" pitchFamily="49" charset="-128"/>
                <a:ea typeface="ＭＳ ゴシック" panose="020B0609070205080204" pitchFamily="49" charset="-128"/>
              </a:rPr>
              <a:t>　交付金及び概算払の申請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Ⅳ</a:t>
            </a:r>
            <a:r>
              <a:rPr lang="ja-JP" altLang="en-US" sz="1400" b="1" dirty="0">
                <a:latin typeface="ＭＳ ゴシック" panose="020B0609070205080204" pitchFamily="49" charset="-128"/>
                <a:ea typeface="ＭＳ ゴシック" panose="020B0609070205080204" pitchFamily="49" charset="-128"/>
              </a:rPr>
              <a:t>　活動の実施・記録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Ⅴ</a:t>
            </a:r>
            <a:r>
              <a:rPr lang="ja-JP" altLang="en-US" sz="1400" b="1" dirty="0">
                <a:latin typeface="ＭＳ ゴシック" panose="020B0609070205080204" pitchFamily="49" charset="-128"/>
                <a:ea typeface="ＭＳ ゴシック" panose="020B0609070205080204" pitchFamily="49" charset="-128"/>
              </a:rPr>
              <a:t>　活動の報告　</a:t>
            </a:r>
            <a:r>
              <a:rPr lang="ja-JP" altLang="en-US" sz="1400" dirty="0">
                <a:latin typeface="ＭＳ ゴシック" panose="020B0609070205080204" pitchFamily="49" charset="-128"/>
                <a:ea typeface="ＭＳ ゴシック" panose="020B0609070205080204" pitchFamily="49" charset="-128"/>
              </a:rPr>
              <a:t>・・・・・・・・・・・・・・・・・・・・・・・・</a:t>
            </a: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b="1"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Ⅵ</a:t>
            </a:r>
            <a:r>
              <a:rPr lang="ja-JP" altLang="en-US" sz="1400" b="1" dirty="0">
                <a:latin typeface="ＭＳ ゴシック" panose="020B0609070205080204" pitchFamily="49" charset="-128"/>
                <a:ea typeface="ＭＳ ゴシック" panose="020B0609070205080204" pitchFamily="49" charset="-128"/>
              </a:rPr>
              <a:t>　地域資源保全管理構想</a:t>
            </a:r>
            <a:r>
              <a:rPr lang="ja-JP" altLang="en-US" sz="1400" dirty="0">
                <a:latin typeface="ＭＳ ゴシック" panose="020B0609070205080204" pitchFamily="49" charset="-128"/>
                <a:ea typeface="ＭＳ ゴシック" panose="020B0609070205080204" pitchFamily="49" charset="-128"/>
              </a:rPr>
              <a:t>　・・・・・・・・・・・・・・・・・・・</a:t>
            </a: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endParaRPr lang="en-US" altLang="ja-JP" sz="1400" dirty="0">
              <a:latin typeface="ＭＳ ゴシック" panose="020B0609070205080204" pitchFamily="49" charset="-128"/>
              <a:ea typeface="ＭＳ ゴシック" panose="020B0609070205080204" pitchFamily="49" charset="-128"/>
            </a:endParaRPr>
          </a:p>
          <a:p>
            <a:pPr marL="180975" indent="-180975">
              <a:lnSpc>
                <a:spcPct val="150000"/>
              </a:lnSpc>
              <a:defRPr/>
            </a:pPr>
            <a:r>
              <a:rPr lang="en-US" altLang="ja-JP" sz="1400" b="1" dirty="0">
                <a:latin typeface="ＭＳ ゴシック" panose="020B0609070205080204" pitchFamily="49" charset="-128"/>
                <a:ea typeface="ＭＳ ゴシック" panose="020B0609070205080204" pitchFamily="49" charset="-128"/>
              </a:rPr>
              <a:t>Ⅶ</a:t>
            </a:r>
            <a:r>
              <a:rPr lang="ja-JP" altLang="en-US" sz="1400" b="1" dirty="0">
                <a:latin typeface="ＭＳ ゴシック" panose="020B0609070205080204" pitchFamily="49" charset="-128"/>
                <a:ea typeface="ＭＳ ゴシック" panose="020B0609070205080204" pitchFamily="49" charset="-128"/>
              </a:rPr>
              <a:t>　取組番号表</a:t>
            </a:r>
            <a:r>
              <a:rPr lang="ja-JP" altLang="en-US" sz="1400" dirty="0">
                <a:latin typeface="ＭＳ ゴシック" panose="020B0609070205080204" pitchFamily="49" charset="-128"/>
                <a:ea typeface="ＭＳ ゴシック" panose="020B0609070205080204" pitchFamily="49" charset="-128"/>
              </a:rPr>
              <a:t>　・・・・・・・・・・・・・・・・・・・・・・・・</a:t>
            </a:r>
            <a:endParaRPr lang="en-US" altLang="ja-JP" sz="1400" dirty="0">
              <a:latin typeface="ＭＳ ゴシック" panose="020B0609070205080204" pitchFamily="49" charset="-128"/>
              <a:ea typeface="ＭＳ ゴシック" panose="020B0609070205080204" pitchFamily="49" charset="-128"/>
            </a:endParaRPr>
          </a:p>
          <a:p>
            <a:pPr marL="179388">
              <a:lnSpc>
                <a:spcPct val="150000"/>
              </a:lnSpc>
              <a:defRPr/>
            </a:pPr>
            <a:r>
              <a:rPr lang="ja-JP" altLang="en-US" sz="1400" dirty="0">
                <a:latin typeface="ＭＳ ゴシック" panose="020B0609070205080204" pitchFamily="49" charset="-128"/>
                <a:ea typeface="ＭＳ ゴシック" panose="020B0609070205080204" pitchFamily="49" charset="-128"/>
              </a:rPr>
              <a:t>○　お問い合わせ先　　・・・・・・・・・・・・・・・・・・・・</a:t>
            </a:r>
            <a:endParaRPr lang="en-US" altLang="ja-JP" sz="1400" dirty="0">
              <a:latin typeface="ＭＳ ゴシック" panose="020B0609070205080204" pitchFamily="49" charset="-128"/>
              <a:ea typeface="ＭＳ ゴシック" panose="020B0609070205080204" pitchFamily="49" charset="-128"/>
            </a:endParaRPr>
          </a:p>
        </p:txBody>
      </p:sp>
      <p:sp>
        <p:nvSpPr>
          <p:cNvPr id="6" name="テキスト ボックス 4"/>
          <p:cNvSpPr txBox="1">
            <a:spLocks noChangeArrowheads="1"/>
          </p:cNvSpPr>
          <p:nvPr/>
        </p:nvSpPr>
        <p:spPr bwMode="auto">
          <a:xfrm>
            <a:off x="6345563" y="776536"/>
            <a:ext cx="179600" cy="8675004"/>
          </a:xfrm>
          <a:prstGeom prst="rect">
            <a:avLst/>
          </a:prstGeom>
          <a:noFill/>
          <a:ln>
            <a:noFill/>
          </a:ln>
        </p:spPr>
        <p:txBody>
          <a:bodyPr wrap="none" lIns="0" tIns="0" rIns="0" bIns="0">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１</a:t>
            </a:r>
            <a:endParaRPr lang="en-US" altLang="ja-JP" sz="1400" dirty="0">
              <a:latin typeface="+mn-ea"/>
              <a:ea typeface="+mn-ea"/>
            </a:endParaRPr>
          </a:p>
          <a:p>
            <a:pPr algn="r" eaLnBrk="1" hangingPunct="1">
              <a:lnSpc>
                <a:spcPct val="150000"/>
              </a:lnSpc>
              <a:defRPr/>
            </a:pPr>
            <a:r>
              <a:rPr lang="ja-JP" altLang="en-US" sz="1400" dirty="0">
                <a:latin typeface="+mn-ea"/>
                <a:ea typeface="+mn-ea"/>
              </a:rPr>
              <a:t>２</a:t>
            </a:r>
            <a:endParaRPr lang="en-US" altLang="ja-JP" sz="1400" dirty="0">
              <a:latin typeface="+mn-ea"/>
              <a:ea typeface="+mn-ea"/>
            </a:endParaRPr>
          </a:p>
          <a:p>
            <a:pPr algn="r" eaLnBrk="1" hangingPunct="1">
              <a:lnSpc>
                <a:spcPct val="150000"/>
              </a:lnSpc>
              <a:defRPr/>
            </a:pPr>
            <a:r>
              <a:rPr lang="ja-JP" altLang="en-US" sz="1400" dirty="0">
                <a:latin typeface="+mn-ea"/>
                <a:ea typeface="+mn-ea"/>
              </a:rPr>
              <a:t>４</a:t>
            </a: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ja-JP" altLang="en-US" sz="1400" dirty="0">
                <a:latin typeface="+mn-ea"/>
                <a:ea typeface="+mn-ea"/>
              </a:rPr>
              <a:t>５</a:t>
            </a:r>
            <a:endParaRPr lang="en-US" altLang="ja-JP" sz="1400" dirty="0">
              <a:latin typeface="+mn-ea"/>
              <a:ea typeface="+mn-ea"/>
            </a:endParaRPr>
          </a:p>
          <a:p>
            <a:pPr algn="r" eaLnBrk="1" hangingPunct="1">
              <a:lnSpc>
                <a:spcPct val="150000"/>
              </a:lnSpc>
              <a:defRPr/>
            </a:pPr>
            <a:r>
              <a:rPr lang="ja-JP" altLang="en-US" sz="1400" dirty="0">
                <a:latin typeface="+mn-ea"/>
              </a:rPr>
              <a:t>６</a:t>
            </a:r>
            <a:endParaRPr lang="en-US" altLang="ja-JP" sz="1400" dirty="0">
              <a:latin typeface="+mn-ea"/>
            </a:endParaRPr>
          </a:p>
          <a:p>
            <a:pPr algn="r" eaLnBrk="1" hangingPunct="1">
              <a:lnSpc>
                <a:spcPct val="150000"/>
              </a:lnSpc>
              <a:defRPr/>
            </a:pPr>
            <a:r>
              <a:rPr lang="ja-JP" altLang="en-US" sz="1400" dirty="0">
                <a:latin typeface="+mn-ea"/>
              </a:rPr>
              <a:t>７</a:t>
            </a:r>
            <a:endParaRPr lang="en-US" altLang="ja-JP" sz="1400" dirty="0">
              <a:latin typeface="+mn-ea"/>
            </a:endParaRPr>
          </a:p>
          <a:p>
            <a:pPr algn="r" eaLnBrk="1" hangingPunct="1">
              <a:lnSpc>
                <a:spcPct val="150000"/>
              </a:lnSpc>
              <a:defRPr/>
            </a:pPr>
            <a:r>
              <a:rPr lang="en-US" altLang="ja-JP" sz="1400" dirty="0">
                <a:latin typeface="+mn-ea"/>
              </a:rPr>
              <a:t>16</a:t>
            </a:r>
          </a:p>
          <a:p>
            <a:pPr algn="r" eaLnBrk="1" hangingPunct="1">
              <a:lnSpc>
                <a:spcPct val="150000"/>
              </a:lnSpc>
              <a:defRPr/>
            </a:pPr>
            <a:r>
              <a:rPr lang="en-US" altLang="ja-JP" sz="1400" dirty="0">
                <a:latin typeface="+mn-ea"/>
              </a:rPr>
              <a:t>21</a:t>
            </a:r>
          </a:p>
          <a:p>
            <a:pPr algn="r" eaLnBrk="1" hangingPunct="1">
              <a:lnSpc>
                <a:spcPct val="150000"/>
              </a:lnSpc>
              <a:defRPr/>
            </a:pPr>
            <a:r>
              <a:rPr lang="en-US" altLang="ja-JP" sz="1400" dirty="0">
                <a:latin typeface="+mn-ea"/>
              </a:rPr>
              <a:t>23</a:t>
            </a:r>
          </a:p>
          <a:p>
            <a:pPr algn="r" eaLnBrk="1" hangingPunct="1">
              <a:lnSpc>
                <a:spcPct val="150000"/>
              </a:lnSpc>
              <a:defRPr/>
            </a:pPr>
            <a:r>
              <a:rPr lang="en-US" altLang="ja-JP" sz="1400" dirty="0">
                <a:latin typeface="+mn-ea"/>
              </a:rPr>
              <a:t>38</a:t>
            </a:r>
          </a:p>
          <a:p>
            <a:pPr algn="r" eaLnBrk="1" hangingPunct="1">
              <a:lnSpc>
                <a:spcPct val="150000"/>
              </a:lnSpc>
              <a:defRPr/>
            </a:pPr>
            <a:r>
              <a:rPr lang="en-US" altLang="ja-JP" sz="1400" dirty="0">
                <a:latin typeface="+mn-ea"/>
              </a:rPr>
              <a:t>39</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40</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44</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45</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56</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67</a:t>
            </a:r>
          </a:p>
          <a:p>
            <a:pPr algn="r" eaLnBrk="1" hangingPunct="1">
              <a:lnSpc>
                <a:spcPct val="150000"/>
              </a:lnSpc>
              <a:defRPr/>
            </a:pPr>
            <a:endParaRPr lang="en-US" altLang="ja-JP" sz="1400" dirty="0">
              <a:latin typeface="+mn-ea"/>
              <a:ea typeface="+mn-ea"/>
            </a:endParaRPr>
          </a:p>
          <a:p>
            <a:pPr algn="r" eaLnBrk="1" hangingPunct="1">
              <a:lnSpc>
                <a:spcPct val="150000"/>
              </a:lnSpc>
              <a:defRPr/>
            </a:pPr>
            <a:r>
              <a:rPr lang="en-US" altLang="ja-JP" sz="1400" dirty="0">
                <a:latin typeface="+mn-ea"/>
                <a:ea typeface="+mn-ea"/>
              </a:rPr>
              <a:t>75</a:t>
            </a:r>
          </a:p>
          <a:p>
            <a:pPr algn="r" eaLnBrk="1" hangingPunct="1">
              <a:lnSpc>
                <a:spcPct val="150000"/>
              </a:lnSpc>
              <a:defRPr/>
            </a:pPr>
            <a:r>
              <a:rPr lang="en-US" altLang="ja-JP" sz="1400" dirty="0">
                <a:latin typeface="+mn-ea"/>
                <a:ea typeface="+mn-ea"/>
              </a:rPr>
              <a:t>80</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468000" y="378396"/>
            <a:ext cx="6120000" cy="100811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3" name="角丸四角形 12"/>
          <p:cNvSpPr/>
          <p:nvPr/>
        </p:nvSpPr>
        <p:spPr>
          <a:xfrm>
            <a:off x="468001" y="378423"/>
            <a:ext cx="1584029"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ＭＳ Ｐゴシック" panose="020B0600070205080204" pitchFamily="50" charset="-128"/>
                <a:ea typeface="ＭＳ Ｐゴシック" panose="020B0600070205080204" pitchFamily="50" charset="-128"/>
              </a:rPr>
              <a:t>（４）組織構成員一覧</a:t>
            </a:r>
          </a:p>
        </p:txBody>
      </p:sp>
      <p:sp>
        <p:nvSpPr>
          <p:cNvPr id="14" name="角丸四角形 13"/>
          <p:cNvSpPr/>
          <p:nvPr/>
        </p:nvSpPr>
        <p:spPr>
          <a:xfrm>
            <a:off x="460492" y="6575276"/>
            <a:ext cx="6017227" cy="97965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15"/>
          <p:cNvSpPr/>
          <p:nvPr/>
        </p:nvSpPr>
        <p:spPr>
          <a:xfrm>
            <a:off x="460493" y="6575303"/>
            <a:ext cx="5355576"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uFill>
                  <a:solidFill>
                    <a:srgbClr val="FF0000"/>
                  </a:solidFill>
                </a:uFill>
                <a:latin typeface="ＭＳ Ｐゴシック" panose="020B0600070205080204" pitchFamily="50" charset="-128"/>
                <a:ea typeface="ＭＳ Ｐゴシック" panose="020B0600070205080204" pitchFamily="50" charset="-128"/>
              </a:rPr>
              <a:t>（５）全体面積及び多面的機能支払と中山間地域等直接支払との重複面積</a:t>
            </a:r>
          </a:p>
        </p:txBody>
      </p:sp>
      <p:sp>
        <p:nvSpPr>
          <p:cNvPr id="18" name="テキスト ボックス 4"/>
          <p:cNvSpPr txBox="1">
            <a:spLocks noChangeArrowheads="1"/>
          </p:cNvSpPr>
          <p:nvPr/>
        </p:nvSpPr>
        <p:spPr bwMode="auto">
          <a:xfrm>
            <a:off x="576000" y="6863308"/>
            <a:ext cx="5832000" cy="630942"/>
          </a:xfrm>
          <a:prstGeom prst="rect">
            <a:avLst/>
          </a:prstGeom>
          <a:noFill/>
          <a:ln w="9525">
            <a:noFill/>
            <a:prstDash val="dash"/>
            <a:miter lim="800000"/>
            <a:headEnd/>
            <a:tailEnd/>
          </a:ln>
        </p:spPr>
        <p:txBody>
          <a:bodyPr wrap="square" lIns="0" tIns="0" rIns="0" bIns="0">
            <a:spAutoFit/>
          </a:bodyPr>
          <a:lstStyle/>
          <a:p>
            <a:pPr>
              <a:spcAft>
                <a:spcPts val="600"/>
              </a:spcAft>
            </a:pPr>
            <a:r>
              <a:rPr lang="ja-JP" altLang="en-US" dirty="0"/>
              <a:t>　</a:t>
            </a:r>
            <a:r>
              <a:rPr lang="ja-JP" altLang="en-US" dirty="0">
                <a:latin typeface="HG丸ｺﾞｼｯｸM-PRO" panose="020F0600000000000000" pitchFamily="50" charset="-128"/>
                <a:ea typeface="HG丸ｺﾞｼｯｸM-PRO" panose="020F0600000000000000" pitchFamily="50" charset="-128"/>
              </a:rPr>
              <a:t>認定農用地の区域内において、中山間地域等直接支払交付金の集落協定がなされている面積を把握します。</a:t>
            </a:r>
          </a:p>
          <a:p>
            <a:pPr>
              <a:spcAft>
                <a:spcPts val="600"/>
              </a:spcAft>
            </a:pPr>
            <a:r>
              <a:rPr lang="ja-JP" altLang="en-US" dirty="0">
                <a:latin typeface="HG丸ｺﾞｼｯｸM-PRO" panose="020F0600000000000000" pitchFamily="50" charset="-128"/>
                <a:ea typeface="HG丸ｺﾞｼｯｸM-PRO" panose="020F0600000000000000" pitchFamily="50" charset="-128"/>
              </a:rPr>
              <a:t>　重複する区域がある場合は、活動が重複しないように注意してください。</a:t>
            </a:r>
          </a:p>
        </p:txBody>
      </p:sp>
      <p:sp>
        <p:nvSpPr>
          <p:cNvPr id="10"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5"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pic>
        <p:nvPicPr>
          <p:cNvPr id="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7588840"/>
            <a:ext cx="5832648" cy="2026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図 4">
            <a:extLst>
              <a:ext uri="{FF2B5EF4-FFF2-40B4-BE49-F238E27FC236}">
                <a16:creationId xmlns:a16="http://schemas.microsoft.com/office/drawing/2014/main" xmlns="" id="{1994AF07-4DAD-4D0A-BBD2-020D0510D4C5}"/>
              </a:ext>
            </a:extLst>
          </p:cNvPr>
          <p:cNvPicPr>
            <a:picLocks noChangeAspect="1"/>
          </p:cNvPicPr>
          <p:nvPr/>
        </p:nvPicPr>
        <p:blipFill>
          <a:blip r:embed="rId3"/>
          <a:stretch>
            <a:fillRect/>
          </a:stretch>
        </p:blipFill>
        <p:spPr>
          <a:xfrm>
            <a:off x="609182" y="7766159"/>
            <a:ext cx="5584123" cy="1671626"/>
          </a:xfrm>
          <a:prstGeom prst="rect">
            <a:avLst/>
          </a:prstGeom>
        </p:spPr>
      </p:pic>
      <p:sp>
        <p:nvSpPr>
          <p:cNvPr id="22" name="Rectangle 65"/>
          <p:cNvSpPr>
            <a:spLocks noChangeArrowheads="1"/>
          </p:cNvSpPr>
          <p:nvPr/>
        </p:nvSpPr>
        <p:spPr bwMode="auto">
          <a:xfrm>
            <a:off x="3054399" y="8043213"/>
            <a:ext cx="2808312"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u="sng" dirty="0">
                <a:uFill>
                  <a:solidFill>
                    <a:srgbClr val="FF0000"/>
                  </a:solidFill>
                </a:uFill>
                <a:latin typeface="ＭＳ Ｐゴシック" panose="020B0600070205080204" pitchFamily="50" charset="-128"/>
              </a:rPr>
              <a:t>資源向上活動（共同）に取り組む場合には、中山間地域等直接支払交付金の「多面的機能を増進する活動」で選択している活動以外の活動を実施する。</a:t>
            </a:r>
            <a:endParaRPr lang="en-US" altLang="ja-JP" sz="1000" u="sng" dirty="0">
              <a:uFill>
                <a:solidFill>
                  <a:srgbClr val="FF0000"/>
                </a:solidFill>
              </a:uFill>
              <a:latin typeface="ＭＳ Ｐゴシック" panose="020B0600070205080204" pitchFamily="50" charset="-128"/>
            </a:endParaRPr>
          </a:p>
        </p:txBody>
      </p:sp>
      <p:pic>
        <p:nvPicPr>
          <p:cNvPr id="24"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1458945"/>
            <a:ext cx="5832648" cy="50706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図 7">
            <a:extLst>
              <a:ext uri="{FF2B5EF4-FFF2-40B4-BE49-F238E27FC236}">
                <a16:creationId xmlns:a16="http://schemas.microsoft.com/office/drawing/2014/main" xmlns="" id="{448E920E-2EAA-4546-ABD2-B3685E9EBFA8}"/>
              </a:ext>
            </a:extLst>
          </p:cNvPr>
          <p:cNvPicPr>
            <a:picLocks noChangeAspect="1"/>
          </p:cNvPicPr>
          <p:nvPr/>
        </p:nvPicPr>
        <p:blipFill>
          <a:blip r:embed="rId4"/>
          <a:stretch>
            <a:fillRect/>
          </a:stretch>
        </p:blipFill>
        <p:spPr>
          <a:xfrm>
            <a:off x="8980284" y="6886391"/>
            <a:ext cx="4436892" cy="4800889"/>
          </a:xfrm>
          <a:prstGeom prst="rect">
            <a:avLst/>
          </a:prstGeom>
        </p:spPr>
      </p:pic>
      <p:pic>
        <p:nvPicPr>
          <p:cNvPr id="4" name="図 3">
            <a:extLst>
              <a:ext uri="{FF2B5EF4-FFF2-40B4-BE49-F238E27FC236}">
                <a16:creationId xmlns:a16="http://schemas.microsoft.com/office/drawing/2014/main" xmlns="" id="{55F50472-F83F-4ACD-BA25-BD1D1AB1F3EB}"/>
              </a:ext>
            </a:extLst>
          </p:cNvPr>
          <p:cNvPicPr>
            <a:picLocks noChangeAspect="1"/>
          </p:cNvPicPr>
          <p:nvPr/>
        </p:nvPicPr>
        <p:blipFill>
          <a:blip r:embed="rId5"/>
          <a:stretch>
            <a:fillRect/>
          </a:stretch>
        </p:blipFill>
        <p:spPr>
          <a:xfrm>
            <a:off x="8829600" y="1289327"/>
            <a:ext cx="4580403" cy="4800850"/>
          </a:xfrm>
          <a:prstGeom prst="rect">
            <a:avLst/>
          </a:prstGeom>
        </p:spPr>
      </p:pic>
      <p:sp>
        <p:nvSpPr>
          <p:cNvPr id="27" name="Rectangle 65"/>
          <p:cNvSpPr>
            <a:spLocks noChangeArrowheads="1"/>
          </p:cNvSpPr>
          <p:nvPr/>
        </p:nvSpPr>
        <p:spPr bwMode="auto">
          <a:xfrm>
            <a:off x="10458330" y="6445408"/>
            <a:ext cx="259228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latin typeface="ＭＳ Ｐゴシック" panose="020B0600070205080204" pitchFamily="50" charset="-128"/>
              </a:rPr>
              <a:t>構成員が団体の場合は、代表者名もしくは団体名を記入してください。</a:t>
            </a:r>
            <a:endParaRPr lang="en-US" altLang="ja-JP" sz="1000" dirty="0">
              <a:latin typeface="ＭＳ Ｐゴシック" panose="020B0600070205080204" pitchFamily="50" charset="-128"/>
            </a:endParaRPr>
          </a:p>
        </p:txBody>
      </p:sp>
      <p:sp>
        <p:nvSpPr>
          <p:cNvPr id="29" name="フリーフォーム 28"/>
          <p:cNvSpPr/>
          <p:nvPr/>
        </p:nvSpPr>
        <p:spPr>
          <a:xfrm flipH="1" flipV="1">
            <a:off x="10458330" y="7480119"/>
            <a:ext cx="1881026"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53"/>
          <p:cNvSpPr>
            <a:spLocks noChangeArrowheads="1"/>
          </p:cNvSpPr>
          <p:nvPr/>
        </p:nvSpPr>
        <p:spPr bwMode="auto">
          <a:xfrm>
            <a:off x="7648757" y="3352752"/>
            <a:ext cx="1800225" cy="688256"/>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活動組織の事務所を設置している場合は事務所の所在地を、事務所がない場合は代表者の住所を記入します。</a:t>
            </a:r>
          </a:p>
        </p:txBody>
      </p:sp>
      <p:sp>
        <p:nvSpPr>
          <p:cNvPr id="31" name="フリーフォーム 30"/>
          <p:cNvSpPr/>
          <p:nvPr/>
        </p:nvSpPr>
        <p:spPr>
          <a:xfrm>
            <a:off x="7651390" y="2836241"/>
            <a:ext cx="1296144" cy="561975"/>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Rectangle 65"/>
          <p:cNvSpPr>
            <a:spLocks noChangeArrowheads="1"/>
          </p:cNvSpPr>
          <p:nvPr/>
        </p:nvSpPr>
        <p:spPr bwMode="auto">
          <a:xfrm>
            <a:off x="7041820" y="1704112"/>
            <a:ext cx="158417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fontAlgn="base">
              <a:spcBef>
                <a:spcPct val="0"/>
              </a:spcBef>
              <a:spcAft>
                <a:spcPct val="0"/>
              </a:spcAft>
              <a:defRPr/>
            </a:pPr>
            <a:r>
              <a:rPr lang="ja-JP" altLang="en-US" sz="1000" dirty="0"/>
              <a:t>「役職名」欄には活動組織における役職名を記入します。</a:t>
            </a:r>
          </a:p>
        </p:txBody>
      </p:sp>
      <p:sp>
        <p:nvSpPr>
          <p:cNvPr id="37" name="フリーフォーム 36"/>
          <p:cNvSpPr/>
          <p:nvPr/>
        </p:nvSpPr>
        <p:spPr>
          <a:xfrm rot="16200000" flipH="1" flipV="1">
            <a:off x="7633726" y="2119130"/>
            <a:ext cx="144234" cy="476237"/>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576001" y="7905547"/>
            <a:ext cx="1628864" cy="719861"/>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604576" y="9181524"/>
            <a:ext cx="5661311" cy="385704"/>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26</a:t>
            </a:r>
          </a:p>
        </p:txBody>
      </p:sp>
      <p:sp>
        <p:nvSpPr>
          <p:cNvPr id="2" name="正方形/長方形 1"/>
          <p:cNvSpPr/>
          <p:nvPr/>
        </p:nvSpPr>
        <p:spPr>
          <a:xfrm>
            <a:off x="7778824" y="5173823"/>
            <a:ext cx="804155" cy="1724882"/>
          </a:xfrm>
          <a:prstGeom prst="rect">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53"/>
          <p:cNvSpPr>
            <a:spLocks noChangeArrowheads="1"/>
          </p:cNvSpPr>
          <p:nvPr/>
        </p:nvSpPr>
        <p:spPr bwMode="auto">
          <a:xfrm>
            <a:off x="12339356" y="7875866"/>
            <a:ext cx="1800225" cy="534368"/>
          </a:xfrm>
          <a:prstGeom prst="rect">
            <a:avLst/>
          </a:prstGeom>
          <a:solidFill>
            <a:schemeClr val="bg1"/>
          </a:solidFill>
          <a:ln w="12700">
            <a:solidFill>
              <a:srgbClr val="FF0000"/>
            </a:solidFill>
            <a:miter lim="800000"/>
            <a:headEnd/>
            <a:tailEnd/>
          </a:ln>
        </p:spPr>
        <p:txBody>
          <a:bodyPr lIns="36000" tIns="36000" rIns="36000" bIns="36000" anchor="t">
            <a:spAutoFit/>
          </a:bodyPr>
          <a:lstStyle/>
          <a:p>
            <a:pPr defTabSz="936625" fontAlgn="base">
              <a:spcBef>
                <a:spcPct val="0"/>
              </a:spcBef>
              <a:spcAft>
                <a:spcPct val="0"/>
              </a:spcAft>
              <a:defRPr/>
            </a:pPr>
            <a:r>
              <a:rPr lang="ja-JP" altLang="en-US" sz="1000" dirty="0">
                <a:latin typeface="+mn-ea"/>
                <a:ea typeface="+mn-ea"/>
              </a:rPr>
              <a:t>「分類番号」欄には左下の多面的機能支払分類番号リストから該当する番号を選び記入します。</a:t>
            </a:r>
          </a:p>
        </p:txBody>
      </p:sp>
      <p:sp>
        <p:nvSpPr>
          <p:cNvPr id="32" name="フリーフォーム 31"/>
          <p:cNvSpPr/>
          <p:nvPr/>
        </p:nvSpPr>
        <p:spPr>
          <a:xfrm>
            <a:off x="7864160" y="4447883"/>
            <a:ext cx="1116124" cy="141710"/>
          </a:xfrm>
          <a:custGeom>
            <a:avLst/>
            <a:gdLst>
              <a:gd name="connsiteX0" fmla="*/ 514350 w 520374"/>
              <a:gd name="connsiteY0" fmla="*/ 561975 h 561975"/>
              <a:gd name="connsiteX1" fmla="*/ 447675 w 520374"/>
              <a:gd name="connsiteY1" fmla="*/ 209550 h 561975"/>
              <a:gd name="connsiteX2" fmla="*/ 0 w 520374"/>
              <a:gd name="connsiteY2" fmla="*/ 0 h 561975"/>
            </a:gdLst>
            <a:ahLst/>
            <a:cxnLst>
              <a:cxn ang="0">
                <a:pos x="connsiteX0" y="connsiteY0"/>
              </a:cxn>
              <a:cxn ang="0">
                <a:pos x="connsiteX1" y="connsiteY1"/>
              </a:cxn>
              <a:cxn ang="0">
                <a:pos x="connsiteX2" y="connsiteY2"/>
              </a:cxn>
            </a:cxnLst>
            <a:rect l="l" t="t" r="r" b="b"/>
            <a:pathLst>
              <a:path w="520374" h="561975">
                <a:moveTo>
                  <a:pt x="514350" y="561975"/>
                </a:moveTo>
                <a:cubicBezTo>
                  <a:pt x="523875" y="432594"/>
                  <a:pt x="533400" y="303213"/>
                  <a:pt x="447675" y="209550"/>
                </a:cubicBezTo>
                <a:cubicBezTo>
                  <a:pt x="361950" y="115887"/>
                  <a:pt x="180975" y="57943"/>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テキスト ボックス 4"/>
          <p:cNvSpPr txBox="1">
            <a:spLocks noChangeArrowheads="1"/>
          </p:cNvSpPr>
          <p:nvPr/>
        </p:nvSpPr>
        <p:spPr bwMode="auto">
          <a:xfrm>
            <a:off x="576000" y="659158"/>
            <a:ext cx="5832000" cy="36933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itchFamily="50" charset="-128"/>
                <a:ea typeface="HG丸ｺﾞｼｯｸM-PRO" pitchFamily="50" charset="-128"/>
              </a:rPr>
              <a:t>広域活動組織において「組織構成員一覧」は、実施要領の別記５－１「広域協定参加同意書」に代えることができます。</a:t>
            </a:r>
            <a:endParaRPr lang="en-US" altLang="ja-JP" dirty="0">
              <a:latin typeface="HG丸ｺﾞｼｯｸM-PRO" pitchFamily="50" charset="-128"/>
              <a:ea typeface="HG丸ｺﾞｼｯｸM-PRO" pitchFamily="50" charset="-128"/>
            </a:endParaRPr>
          </a:p>
        </p:txBody>
      </p:sp>
      <p:sp>
        <p:nvSpPr>
          <p:cNvPr id="34" name="テキスト ボックス 4">
            <a:extLst>
              <a:ext uri="{FF2B5EF4-FFF2-40B4-BE49-F238E27FC236}">
                <a16:creationId xmlns:a16="http://schemas.microsoft.com/office/drawing/2014/main" xmlns="" id="{CCE445C9-3623-40A9-B43E-0D62DB9764E0}"/>
              </a:ext>
            </a:extLst>
          </p:cNvPr>
          <p:cNvSpPr txBox="1">
            <a:spLocks noChangeArrowheads="1"/>
          </p:cNvSpPr>
          <p:nvPr/>
        </p:nvSpPr>
        <p:spPr bwMode="auto">
          <a:xfrm>
            <a:off x="7173416" y="251510"/>
            <a:ext cx="5832000" cy="63094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別添</a:t>
            </a:r>
            <a:r>
              <a:rPr lang="en-US" altLang="ja-JP" dirty="0">
                <a:latin typeface="HG丸ｺﾞｼｯｸM-PRO" panose="020F0600000000000000" pitchFamily="50" charset="-128"/>
                <a:ea typeface="HG丸ｺﾞｼｯｸM-PRO" panose="020F0600000000000000" pitchFamily="50" charset="-128"/>
              </a:rPr>
              <a:t>2</a:t>
            </a:r>
            <a:r>
              <a:rPr lang="ja-JP" altLang="en-US" dirty="0">
                <a:latin typeface="HG丸ｺﾞｼｯｸM-PRO" panose="020F0600000000000000" pitchFamily="50" charset="-128"/>
                <a:ea typeface="HG丸ｺﾞｼｯｸM-PRO" panose="020F0600000000000000" pitchFamily="50" charset="-128"/>
              </a:rPr>
              <a:t>「構成員一覧」のとおり</a:t>
            </a:r>
            <a:endParaRPr lang="en-US" altLang="ja-JP" dirty="0">
              <a:latin typeface="HG丸ｺﾞｼｯｸM-PRO" panose="020F0600000000000000" pitchFamily="50" charset="-128"/>
              <a:ea typeface="HG丸ｺﾞｼｯｸM-PRO" panose="020F0600000000000000" pitchFamily="50" charset="-128"/>
            </a:endParaRPr>
          </a:p>
          <a:p>
            <a:pPr indent="144000">
              <a:spcAft>
                <a:spcPts val="600"/>
              </a:spcAft>
            </a:pP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itchFamily="50" charset="-128"/>
                <a:ea typeface="HG丸ｺﾞｼｯｸM-PRO" pitchFamily="50" charset="-128"/>
              </a:rPr>
              <a:t>広域活動組織において「組織構成員一覧」は、実施要領の別記５－１「広域協定参加同意書」に代えることができます。</a:t>
            </a:r>
            <a:endParaRPr lang="en-US" altLang="ja-JP" dirty="0">
              <a:latin typeface="HG丸ｺﾞｼｯｸM-PRO" pitchFamily="50" charset="-128"/>
              <a:ea typeface="HG丸ｺﾞｼｯｸM-PRO" pitchFamily="50" charset="-128"/>
            </a:endParaRPr>
          </a:p>
        </p:txBody>
      </p:sp>
      <p:pic>
        <p:nvPicPr>
          <p:cNvPr id="6" name="図 5">
            <a:extLst>
              <a:ext uri="{FF2B5EF4-FFF2-40B4-BE49-F238E27FC236}">
                <a16:creationId xmlns:a16="http://schemas.microsoft.com/office/drawing/2014/main" xmlns="" id="{ECBAC011-4714-49C6-B3DE-F5F0B462ACF6}"/>
              </a:ext>
            </a:extLst>
          </p:cNvPr>
          <p:cNvPicPr>
            <a:picLocks noChangeAspect="1"/>
          </p:cNvPicPr>
          <p:nvPr/>
        </p:nvPicPr>
        <p:blipFill>
          <a:blip r:embed="rId6"/>
          <a:stretch>
            <a:fillRect/>
          </a:stretch>
        </p:blipFill>
        <p:spPr>
          <a:xfrm>
            <a:off x="1903030" y="1703215"/>
            <a:ext cx="3051939" cy="4593416"/>
          </a:xfrm>
          <a:prstGeom prst="rect">
            <a:avLst/>
          </a:prstGeom>
        </p:spPr>
      </p:pic>
      <p:sp>
        <p:nvSpPr>
          <p:cNvPr id="9" name="テキスト ボックス 8">
            <a:extLst>
              <a:ext uri="{FF2B5EF4-FFF2-40B4-BE49-F238E27FC236}">
                <a16:creationId xmlns:a16="http://schemas.microsoft.com/office/drawing/2014/main" xmlns="" id="{BACEBE4D-5A7F-402E-BF86-E5E38BBC1269}"/>
              </a:ext>
            </a:extLst>
          </p:cNvPr>
          <p:cNvSpPr txBox="1"/>
          <p:nvPr/>
        </p:nvSpPr>
        <p:spPr>
          <a:xfrm>
            <a:off x="4290908" y="1976640"/>
            <a:ext cx="152505" cy="104573"/>
          </a:xfrm>
          <a:prstGeom prst="rect">
            <a:avLst/>
          </a:prstGeom>
          <a:solidFill>
            <a:schemeClr val="bg1"/>
          </a:solidFill>
        </p:spPr>
        <p:txBody>
          <a:bodyPr wrap="square" rtlCol="0">
            <a:spAutoFit/>
          </a:bodyPr>
          <a:lstStyle/>
          <a:p>
            <a:endParaRPr kumimoji="1" lang="ja-JP" altLang="en-US" dirty="0"/>
          </a:p>
        </p:txBody>
      </p:sp>
    </p:spTree>
    <p:extLst>
      <p:ext uri="{BB962C8B-B14F-4D97-AF65-F5344CB8AC3E}">
        <p14:creationId xmlns:p14="http://schemas.microsoft.com/office/powerpoint/2010/main" val="26731904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68000" y="3016499"/>
            <a:ext cx="5986477" cy="6588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図 1"/>
          <p:cNvPicPr>
            <a:picLocks noChangeAspect="1"/>
          </p:cNvPicPr>
          <p:nvPr/>
        </p:nvPicPr>
        <p:blipFill>
          <a:blip r:embed="rId3"/>
          <a:stretch>
            <a:fillRect/>
          </a:stretch>
        </p:blipFill>
        <p:spPr>
          <a:xfrm>
            <a:off x="834613" y="3031215"/>
            <a:ext cx="5441365" cy="6620990"/>
          </a:xfrm>
          <a:prstGeom prst="rect">
            <a:avLst/>
          </a:prstGeom>
        </p:spPr>
      </p:pic>
      <p:sp>
        <p:nvSpPr>
          <p:cNvPr id="5" name="角丸四角形 4"/>
          <p:cNvSpPr/>
          <p:nvPr/>
        </p:nvSpPr>
        <p:spPr>
          <a:xfrm>
            <a:off x="468000" y="1293529"/>
            <a:ext cx="6120000" cy="158674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6" name="テキスト ボックス 4"/>
          <p:cNvSpPr txBox="1">
            <a:spLocks noChangeArrowheads="1"/>
          </p:cNvSpPr>
          <p:nvPr/>
        </p:nvSpPr>
        <p:spPr bwMode="auto">
          <a:xfrm>
            <a:off x="576000" y="1581561"/>
            <a:ext cx="5832000" cy="1107996"/>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itchFamily="50" charset="-128"/>
                <a:ea typeface="HG丸ｺﾞｼｯｸM-PRO" pitchFamily="50" charset="-128"/>
              </a:rPr>
              <a:t>農地維持支払交付金、資源向上支払交付金のそれぞれの対象農用地面積に地目別の交付単価を乗じて、年当たり交付金額を算出します。（交付単価は、市町村に確認して下さい。）</a:t>
            </a:r>
            <a:endParaRPr lang="en-US" altLang="ja-JP" dirty="0">
              <a:latin typeface="HG丸ｺﾞｼｯｸM-PRO" panose="020F0600000000000000" pitchFamily="50" charset="-128"/>
              <a:ea typeface="HG丸ｺﾞｼｯｸM-PRO" panose="020F0600000000000000" pitchFamily="50" charset="-128"/>
            </a:endParaRPr>
          </a:p>
          <a:p>
            <a:pPr indent="144000"/>
            <a:r>
              <a:rPr lang="ja-JP" altLang="en-US" dirty="0">
                <a:latin typeface="HG丸ｺﾞｼｯｸM-PRO" panose="020F0600000000000000" pitchFamily="50" charset="-128"/>
                <a:ea typeface="HG丸ｺﾞｼｯｸM-PRO" panose="020F0600000000000000" pitchFamily="50" charset="-128"/>
              </a:rPr>
              <a:t>平成３０年度・令和元年度・令和</a:t>
            </a:r>
            <a:r>
              <a:rPr lang="en-US" altLang="ja-JP" dirty="0">
                <a:latin typeface="HG丸ｺﾞｼｯｸM-PRO" panose="020F0600000000000000" pitchFamily="50" charset="-128"/>
                <a:ea typeface="HG丸ｺﾞｼｯｸM-PRO" panose="020F0600000000000000" pitchFamily="50" charset="-128"/>
              </a:rPr>
              <a:t>3</a:t>
            </a:r>
            <a:r>
              <a:rPr lang="ja-JP" altLang="en-US" dirty="0">
                <a:latin typeface="HG丸ｺﾞｼｯｸM-PRO" panose="020F0600000000000000" pitchFamily="50" charset="-128"/>
                <a:ea typeface="HG丸ｺﾞｼｯｸM-PRO" panose="020F0600000000000000" pitchFamily="50" charset="-128"/>
              </a:rPr>
              <a:t>年度に拡充された加算措置を受けようとする場合は、別途「４．加算措置」の様式を使用し、加算措置分を</a:t>
            </a:r>
            <a:r>
              <a:rPr lang="en-US" altLang="ja-JP" dirty="0">
                <a:latin typeface="HG丸ｺﾞｼｯｸM-PRO" panose="020F0600000000000000" pitchFamily="50" charset="-128"/>
                <a:ea typeface="HG丸ｺﾞｼｯｸM-PRO" panose="020F0600000000000000" pitchFamily="50" charset="-128"/>
              </a:rPr>
              <a:t>35</a:t>
            </a:r>
            <a:r>
              <a:rPr lang="ja-JP" altLang="en-US" dirty="0">
                <a:latin typeface="HG丸ｺﾞｼｯｸM-PRO" panose="020F0600000000000000" pitchFamily="50" charset="-128"/>
                <a:ea typeface="HG丸ｺﾞｼｯｸM-PRO" panose="020F0600000000000000" pitchFamily="50" charset="-128"/>
              </a:rPr>
              <a:t>～</a:t>
            </a:r>
            <a:r>
              <a:rPr lang="en-US" altLang="ja-JP" dirty="0">
                <a:latin typeface="HG丸ｺﾞｼｯｸM-PRO" panose="020F0600000000000000" pitchFamily="50" charset="-128"/>
                <a:ea typeface="HG丸ｺﾞｼｯｸM-PRO" panose="020F0600000000000000" pitchFamily="50" charset="-128"/>
              </a:rPr>
              <a:t>37</a:t>
            </a:r>
            <a:r>
              <a:rPr lang="ja-JP" altLang="en-US" dirty="0">
                <a:latin typeface="HG丸ｺﾞｼｯｸM-PRO" panose="020F0600000000000000" pitchFamily="50" charset="-128"/>
                <a:ea typeface="HG丸ｺﾞｼｯｸM-PRO" panose="020F0600000000000000" pitchFamily="50" charset="-128"/>
              </a:rPr>
              <a:t>ページに示す方法で算出して整理します。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7" name="テキスト ボックス 6"/>
          <p:cNvSpPr txBox="1"/>
          <p:nvPr/>
        </p:nvSpPr>
        <p:spPr>
          <a:xfrm>
            <a:off x="3751312" y="3852440"/>
            <a:ext cx="2742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各支払の中で複数の交付単価が適用される場合には、それぞれ行を追加して記入します。</a:t>
            </a:r>
            <a:endParaRPr kumimoji="1" lang="ja-JP" altLang="en-US" sz="1000" dirty="0"/>
          </a:p>
        </p:txBody>
      </p:sp>
      <p:sp>
        <p:nvSpPr>
          <p:cNvPr id="9" name="角丸四角形 8"/>
          <p:cNvSpPr/>
          <p:nvPr/>
        </p:nvSpPr>
        <p:spPr>
          <a:xfrm>
            <a:off x="468000" y="1295850"/>
            <a:ext cx="121651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ＭＳ Ｐゴシック" panose="020B0600070205080204" pitchFamily="50" charset="-128"/>
                <a:ea typeface="ＭＳ Ｐゴシック" panose="020B0600070205080204" pitchFamily="50" charset="-128"/>
              </a:rPr>
              <a:t>（１</a:t>
            </a:r>
            <a:r>
              <a:rPr lang="zh-TW" altLang="en-US" dirty="0">
                <a:solidFill>
                  <a:schemeClr val="tx1"/>
                </a:solidFill>
                <a:latin typeface="ＭＳ Ｐゴシック" panose="020B0600070205080204" pitchFamily="50" charset="-128"/>
                <a:ea typeface="ＭＳ Ｐゴシック" panose="020B0600070205080204" pitchFamily="50" charset="-128"/>
              </a:rPr>
              <a:t>）交付金額</a:t>
            </a:r>
          </a:p>
        </p:txBody>
      </p:sp>
      <p:sp>
        <p:nvSpPr>
          <p:cNvPr id="11" name="角丸四角形 10"/>
          <p:cNvSpPr/>
          <p:nvPr/>
        </p:nvSpPr>
        <p:spPr>
          <a:xfrm>
            <a:off x="468000" y="861481"/>
            <a:ext cx="2528952"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en-US" altLang="ja-JP" sz="1400" dirty="0">
                <a:solidFill>
                  <a:schemeClr val="tx1"/>
                </a:solidFill>
                <a:uFill>
                  <a:solidFill>
                    <a:srgbClr val="FF0000"/>
                  </a:solidFill>
                </a:uFill>
                <a:latin typeface="+mj-ea"/>
                <a:ea typeface="+mj-ea"/>
              </a:rPr>
              <a:t>Ⅱ</a:t>
            </a:r>
            <a:r>
              <a:rPr lang="ja-JP" altLang="en-US" sz="1400" dirty="0" err="1">
                <a:solidFill>
                  <a:schemeClr val="tx1"/>
                </a:solidFill>
                <a:uFill>
                  <a:solidFill>
                    <a:srgbClr val="FF0000"/>
                  </a:solidFill>
                </a:uFill>
                <a:latin typeface="+mj-ea"/>
                <a:ea typeface="+mj-ea"/>
              </a:rPr>
              <a:t>．</a:t>
            </a:r>
            <a:r>
              <a:rPr lang="ja-JP" altLang="en-US" sz="1400" dirty="0">
                <a:solidFill>
                  <a:schemeClr val="tx1"/>
                </a:solidFill>
                <a:uFill>
                  <a:solidFill>
                    <a:srgbClr val="FF0000"/>
                  </a:solidFill>
                </a:uFill>
                <a:latin typeface="+mj-ea"/>
                <a:ea typeface="+mj-ea"/>
              </a:rPr>
              <a:t>１号事業（多面的機能支払）</a:t>
            </a:r>
          </a:p>
        </p:txBody>
      </p:sp>
      <p:sp>
        <p:nvSpPr>
          <p:cNvPr id="12"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13"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4"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27</a:t>
            </a:r>
          </a:p>
        </p:txBody>
      </p:sp>
      <p:sp>
        <p:nvSpPr>
          <p:cNvPr id="15" name="角丸四角形 14"/>
          <p:cNvSpPr/>
          <p:nvPr/>
        </p:nvSpPr>
        <p:spPr>
          <a:xfrm>
            <a:off x="476672" y="538173"/>
            <a:ext cx="6264696" cy="238363"/>
          </a:xfrm>
          <a:prstGeom prst="roundRect">
            <a:avLst/>
          </a:prstGeom>
          <a:no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defRPr/>
            </a:pPr>
            <a:r>
              <a:rPr lang="ja-JP" altLang="en-US" sz="1400" dirty="0">
                <a:solidFill>
                  <a:schemeClr val="tx1"/>
                </a:solidFill>
                <a:latin typeface="+mj-ea"/>
                <a:ea typeface="+mj-ea"/>
              </a:rPr>
              <a:t>（別紙１）多面的機能支払に係る活動計画書（１号事業様式）</a:t>
            </a:r>
          </a:p>
        </p:txBody>
      </p:sp>
      <p:sp>
        <p:nvSpPr>
          <p:cNvPr id="16" name="テキスト ボックス 15"/>
          <p:cNvSpPr txBox="1"/>
          <p:nvPr/>
        </p:nvSpPr>
        <p:spPr>
          <a:xfrm>
            <a:off x="4794480" y="4644528"/>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加算措置は別途「４．加算措置」の様式に整理します。</a:t>
            </a:r>
            <a:endParaRPr kumimoji="1" lang="ja-JP" altLang="en-US" sz="1000" dirty="0"/>
          </a:p>
        </p:txBody>
      </p:sp>
      <p:sp>
        <p:nvSpPr>
          <p:cNvPr id="18" name="フリーフォーム 17"/>
          <p:cNvSpPr/>
          <p:nvPr/>
        </p:nvSpPr>
        <p:spPr>
          <a:xfrm rot="16200000" flipV="1">
            <a:off x="4023175" y="3253419"/>
            <a:ext cx="45719" cy="85044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テキスト ボックス 18"/>
          <p:cNvSpPr txBox="1"/>
          <p:nvPr/>
        </p:nvSpPr>
        <p:spPr>
          <a:xfrm>
            <a:off x="4471260" y="3512334"/>
            <a:ext cx="1910499" cy="226591"/>
          </a:xfrm>
          <a:prstGeom prst="rect">
            <a:avLst/>
          </a:prstGeom>
          <a:solidFill>
            <a:schemeClr val="bg1"/>
          </a:solidFill>
          <a:ln w="12700">
            <a:solidFill>
              <a:srgbClr val="FF0000"/>
            </a:solidFill>
          </a:ln>
        </p:spPr>
        <p:txBody>
          <a:bodyPr wrap="square" lIns="36000" tIns="36000" rIns="36000" bIns="36000" rtlCol="0">
            <a:spAutoFit/>
          </a:bodyPr>
          <a:lstStyle/>
          <a:p>
            <a:pPr marL="82550" indent="-82550" defTabSz="936625"/>
            <a:r>
              <a:rPr lang="ja-JP" altLang="en-US" sz="1000" dirty="0"/>
              <a:t>広域活動組織は「○」記載します。</a:t>
            </a:r>
            <a:endParaRPr lang="en-US" altLang="ja-JP" sz="1000" dirty="0"/>
          </a:p>
        </p:txBody>
      </p:sp>
      <p:sp>
        <p:nvSpPr>
          <p:cNvPr id="20" name="テキスト ボックス 19"/>
          <p:cNvSpPr txBox="1"/>
          <p:nvPr/>
        </p:nvSpPr>
        <p:spPr>
          <a:xfrm>
            <a:off x="58768" y="9112788"/>
            <a:ext cx="2879581"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広域活動組織の資源向上支払（長寿命化）は、ここの金額が交付上限額になります。</a:t>
            </a:r>
            <a:endParaRPr lang="en-US" altLang="ja-JP" sz="1000" dirty="0"/>
          </a:p>
          <a:p>
            <a:pPr fontAlgn="base">
              <a:spcBef>
                <a:spcPct val="0"/>
              </a:spcBef>
              <a:spcAft>
                <a:spcPct val="0"/>
              </a:spcAft>
            </a:pPr>
            <a:r>
              <a:rPr lang="ja-JP" altLang="en-US" sz="1000" dirty="0"/>
              <a:t>この交付上限額以内で施設の長寿命化のための活動に必要な金額により交付申請を行うものとします。</a:t>
            </a:r>
            <a:endParaRPr lang="en-US" altLang="ja-JP" sz="1000" dirty="0"/>
          </a:p>
        </p:txBody>
      </p:sp>
      <p:sp>
        <p:nvSpPr>
          <p:cNvPr id="22" name="テキスト ボックス 21">
            <a:extLst>
              <a:ext uri="{FF2B5EF4-FFF2-40B4-BE49-F238E27FC236}">
                <a16:creationId xmlns:a16="http://schemas.microsoft.com/office/drawing/2014/main" xmlns="" id="{4D2649B3-2925-46AA-9E16-B653271C32E0}"/>
              </a:ext>
            </a:extLst>
          </p:cNvPr>
          <p:cNvSpPr txBox="1"/>
          <p:nvPr/>
        </p:nvSpPr>
        <p:spPr>
          <a:xfrm>
            <a:off x="4487906" y="8119138"/>
            <a:ext cx="1605390" cy="38039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広域活動組織の場合は、ここに「○」を付けないこと。</a:t>
            </a:r>
            <a:endParaRPr lang="en-US" altLang="ja-JP" sz="1000" dirty="0">
              <a:solidFill>
                <a:srgbClr val="FF0000"/>
              </a:solidFill>
            </a:endParaRPr>
          </a:p>
        </p:txBody>
      </p:sp>
      <p:sp>
        <p:nvSpPr>
          <p:cNvPr id="23" name="角丸四角形 37">
            <a:extLst>
              <a:ext uri="{FF2B5EF4-FFF2-40B4-BE49-F238E27FC236}">
                <a16:creationId xmlns:a16="http://schemas.microsoft.com/office/drawing/2014/main" xmlns="" id="{D649AA1D-776D-4CB5-B1B1-97229783344A}"/>
              </a:ext>
            </a:extLst>
          </p:cNvPr>
          <p:cNvSpPr/>
          <p:nvPr/>
        </p:nvSpPr>
        <p:spPr>
          <a:xfrm>
            <a:off x="5831434" y="8965850"/>
            <a:ext cx="290438" cy="293876"/>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角丸四角形 37">
            <a:extLst>
              <a:ext uri="{FF2B5EF4-FFF2-40B4-BE49-F238E27FC236}">
                <a16:creationId xmlns:a16="http://schemas.microsoft.com/office/drawing/2014/main" xmlns="" id="{5FA19A0D-516E-4DA0-9F34-561A0F56D579}"/>
              </a:ext>
            </a:extLst>
          </p:cNvPr>
          <p:cNvSpPr/>
          <p:nvPr/>
        </p:nvSpPr>
        <p:spPr>
          <a:xfrm>
            <a:off x="3031278" y="9303848"/>
            <a:ext cx="829770" cy="23910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9">
            <a:extLst>
              <a:ext uri="{FF2B5EF4-FFF2-40B4-BE49-F238E27FC236}">
                <a16:creationId xmlns:a16="http://schemas.microsoft.com/office/drawing/2014/main" xmlns="" id="{796B30F1-E2CA-415F-AB00-ED4C26FD9A5F}"/>
              </a:ext>
            </a:extLst>
          </p:cNvPr>
          <p:cNvSpPr/>
          <p:nvPr/>
        </p:nvSpPr>
        <p:spPr>
          <a:xfrm rot="19954377" flipH="1">
            <a:off x="5530240" y="8384602"/>
            <a:ext cx="289387" cy="752419"/>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9">
            <a:extLst>
              <a:ext uri="{FF2B5EF4-FFF2-40B4-BE49-F238E27FC236}">
                <a16:creationId xmlns:a16="http://schemas.microsoft.com/office/drawing/2014/main" xmlns="" id="{796B30F1-E2CA-415F-AB00-ED4C26FD9A5F}"/>
              </a:ext>
            </a:extLst>
          </p:cNvPr>
          <p:cNvSpPr/>
          <p:nvPr/>
        </p:nvSpPr>
        <p:spPr>
          <a:xfrm rot="15868688" flipH="1">
            <a:off x="3021614" y="9408951"/>
            <a:ext cx="55705" cy="250587"/>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角丸四角形 37">
            <a:extLst>
              <a:ext uri="{FF2B5EF4-FFF2-40B4-BE49-F238E27FC236}">
                <a16:creationId xmlns:a16="http://schemas.microsoft.com/office/drawing/2014/main" xmlns="" id="{5FA19A0D-516E-4DA0-9F34-561A0F56D579}"/>
              </a:ext>
            </a:extLst>
          </p:cNvPr>
          <p:cNvSpPr/>
          <p:nvPr/>
        </p:nvSpPr>
        <p:spPr>
          <a:xfrm>
            <a:off x="4049471" y="8992553"/>
            <a:ext cx="1626635" cy="33766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9">
            <a:extLst>
              <a:ext uri="{FF2B5EF4-FFF2-40B4-BE49-F238E27FC236}">
                <a16:creationId xmlns:a16="http://schemas.microsoft.com/office/drawing/2014/main" xmlns="" id="{7D63F730-1296-4728-8191-42E7541ADC31}"/>
              </a:ext>
            </a:extLst>
          </p:cNvPr>
          <p:cNvSpPr/>
          <p:nvPr/>
        </p:nvSpPr>
        <p:spPr>
          <a:xfrm rot="3754377" flipH="1">
            <a:off x="5012554" y="8372410"/>
            <a:ext cx="158777" cy="752664"/>
          </a:xfrm>
          <a:custGeom>
            <a:avLst/>
            <a:gdLst>
              <a:gd name="connsiteX0" fmla="*/ 177800 w 177800"/>
              <a:gd name="connsiteY0" fmla="*/ 0 h 444500"/>
              <a:gd name="connsiteX1" fmla="*/ 139700 w 177800"/>
              <a:gd name="connsiteY1" fmla="*/ 146050 h 444500"/>
              <a:gd name="connsiteX2" fmla="*/ 38100 w 177800"/>
              <a:gd name="connsiteY2" fmla="*/ 247650 h 444500"/>
              <a:gd name="connsiteX3" fmla="*/ 0 w 177800"/>
              <a:gd name="connsiteY3" fmla="*/ 444500 h 444500"/>
            </a:gdLst>
            <a:ahLst/>
            <a:cxnLst>
              <a:cxn ang="0">
                <a:pos x="connsiteX0" y="connsiteY0"/>
              </a:cxn>
              <a:cxn ang="0">
                <a:pos x="connsiteX1" y="connsiteY1"/>
              </a:cxn>
              <a:cxn ang="0">
                <a:pos x="connsiteX2" y="connsiteY2"/>
              </a:cxn>
              <a:cxn ang="0">
                <a:pos x="connsiteX3" y="connsiteY3"/>
              </a:cxn>
            </a:cxnLst>
            <a:rect l="l" t="t" r="r" b="b"/>
            <a:pathLst>
              <a:path w="177800" h="444500">
                <a:moveTo>
                  <a:pt x="177800" y="0"/>
                </a:moveTo>
                <a:cubicBezTo>
                  <a:pt x="170391" y="52387"/>
                  <a:pt x="162983" y="104775"/>
                  <a:pt x="139700" y="146050"/>
                </a:cubicBezTo>
                <a:cubicBezTo>
                  <a:pt x="116417" y="187325"/>
                  <a:pt x="61383" y="197908"/>
                  <a:pt x="38100" y="247650"/>
                </a:cubicBezTo>
                <a:cubicBezTo>
                  <a:pt x="14817" y="297392"/>
                  <a:pt x="7408" y="370946"/>
                  <a:pt x="0" y="444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9226214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468000" y="919787"/>
            <a:ext cx="6012000" cy="8568000"/>
          </a:xfrm>
          <a:prstGeom prst="roundRect">
            <a:avLst>
              <a:gd name="adj" fmla="val 290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広域活動組織の設立</a:t>
            </a:r>
          </a:p>
        </p:txBody>
      </p:sp>
      <p:sp>
        <p:nvSpPr>
          <p:cNvPr id="5" name="AutoShape 10"/>
          <p:cNvSpPr>
            <a:spLocks noChangeArrowheads="1"/>
          </p:cNvSpPr>
          <p:nvPr/>
        </p:nvSpPr>
        <p:spPr bwMode="auto">
          <a:xfrm>
            <a:off x="360000" y="596544"/>
            <a:ext cx="1224000" cy="252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dirty="0">
                <a:latin typeface="HG丸ｺﾞｼｯｸM-PRO" panose="020F0600000000000000" pitchFamily="50" charset="-128"/>
                <a:ea typeface="HG丸ｺﾞｼｯｸM-PRO" panose="020F0600000000000000" pitchFamily="50" charset="-128"/>
              </a:rPr>
              <a:t>交付額の算定</a:t>
            </a:r>
          </a:p>
        </p:txBody>
      </p:sp>
      <p:graphicFrame>
        <p:nvGraphicFramePr>
          <p:cNvPr id="2" name="表 1"/>
          <p:cNvGraphicFramePr>
            <a:graphicFrameLocks noGrp="1"/>
          </p:cNvGraphicFramePr>
          <p:nvPr/>
        </p:nvGraphicFramePr>
        <p:xfrm>
          <a:off x="596900" y="1268980"/>
          <a:ext cx="5664200" cy="1483125"/>
        </p:xfrm>
        <a:graphic>
          <a:graphicData uri="http://schemas.openxmlformats.org/drawingml/2006/table">
            <a:tbl>
              <a:tblPr/>
              <a:tblGrid>
                <a:gridCol w="509714">
                  <a:extLst>
                    <a:ext uri="{9D8B030D-6E8A-4147-A177-3AD203B41FA5}">
                      <a16:colId xmlns:a16="http://schemas.microsoft.com/office/drawing/2014/main" xmlns="" val="20000"/>
                    </a:ext>
                  </a:extLst>
                </a:gridCol>
                <a:gridCol w="739086">
                  <a:extLst>
                    <a:ext uri="{9D8B030D-6E8A-4147-A177-3AD203B41FA5}">
                      <a16:colId xmlns:a16="http://schemas.microsoft.com/office/drawing/2014/main" xmlns="" val="20001"/>
                    </a:ext>
                  </a:extLst>
                </a:gridCol>
                <a:gridCol w="735900">
                  <a:extLst>
                    <a:ext uri="{9D8B030D-6E8A-4147-A177-3AD203B41FA5}">
                      <a16:colId xmlns:a16="http://schemas.microsoft.com/office/drawing/2014/main" xmlns="" val="20002"/>
                    </a:ext>
                  </a:extLst>
                </a:gridCol>
                <a:gridCol w="735900">
                  <a:extLst>
                    <a:ext uri="{9D8B030D-6E8A-4147-A177-3AD203B41FA5}">
                      <a16:colId xmlns:a16="http://schemas.microsoft.com/office/drawing/2014/main" xmlns="" val="20003"/>
                    </a:ext>
                  </a:extLst>
                </a:gridCol>
                <a:gridCol w="735900">
                  <a:extLst>
                    <a:ext uri="{9D8B030D-6E8A-4147-A177-3AD203B41FA5}">
                      <a16:colId xmlns:a16="http://schemas.microsoft.com/office/drawing/2014/main" xmlns="" val="20004"/>
                    </a:ext>
                  </a:extLst>
                </a:gridCol>
                <a:gridCol w="735900">
                  <a:extLst>
                    <a:ext uri="{9D8B030D-6E8A-4147-A177-3AD203B41FA5}">
                      <a16:colId xmlns:a16="http://schemas.microsoft.com/office/drawing/2014/main" xmlns="" val="20005"/>
                    </a:ext>
                  </a:extLst>
                </a:gridCol>
                <a:gridCol w="735900">
                  <a:extLst>
                    <a:ext uri="{9D8B030D-6E8A-4147-A177-3AD203B41FA5}">
                      <a16:colId xmlns:a16="http://schemas.microsoft.com/office/drawing/2014/main" xmlns="" val="20006"/>
                    </a:ext>
                  </a:extLst>
                </a:gridCol>
                <a:gridCol w="735900">
                  <a:extLst>
                    <a:ext uri="{9D8B030D-6E8A-4147-A177-3AD203B41FA5}">
                      <a16:colId xmlns:a16="http://schemas.microsoft.com/office/drawing/2014/main" xmlns=""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a16="http://schemas.microsoft.com/office/drawing/2014/main" xmlns=""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1,800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1,500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1,440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1,080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900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1,666</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250</a:t>
                      </a:r>
                    </a:p>
                  </a:txBody>
                  <a:tcPr marL="72000" marR="72000"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240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200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180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150</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9525"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9525"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4"/>
                  </a:ext>
                </a:extLst>
              </a:tr>
            </a:tbl>
          </a:graphicData>
        </a:graphic>
      </p:graphicFrame>
      <p:sp>
        <p:nvSpPr>
          <p:cNvPr id="12" name="テキスト ボックス 39"/>
          <p:cNvSpPr txBox="1">
            <a:spLocks noChangeArrowheads="1"/>
          </p:cNvSpPr>
          <p:nvPr/>
        </p:nvSpPr>
        <p:spPr bwMode="auto">
          <a:xfrm>
            <a:off x="621328" y="2827020"/>
            <a:ext cx="5760000"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①：事業計画期間中に地目を変更した場合、当該期間中においては、地目変更前の単価を適用する。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③：多面的機能の増進を図る活動に取り組まない場合は、②に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④：農地・水保全管理支払交付金の取組期間も含め、共同活動又は資源向上活動（共同）を５年以上実施した農用地及び資源向上支払交付金（長寿命化）の対象農用地については、②に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⑤：資源向上活動（共同）を５年間以上実施した農用地又は資源向上支払交付金（長寿命化）の対象農用地であり、かつ、多面的機能の増進を図る活動に取り組まない場合は、②に</a:t>
            </a:r>
            <a:r>
              <a:rPr lang="en-US" altLang="ja-JP" sz="900" dirty="0">
                <a:latin typeface="ＭＳ Ｐゴシック" panose="020B0600070205080204" pitchFamily="50" charset="-128"/>
                <a:ea typeface="ＭＳ Ｐゴシック" panose="020B0600070205080204" pitchFamily="50" charset="-128"/>
              </a:rPr>
              <a:t>0.75</a:t>
            </a:r>
            <a:r>
              <a:rPr lang="ja-JP" altLang="en-US" sz="900" dirty="0">
                <a:latin typeface="ＭＳ Ｐゴシック" panose="020B0600070205080204" pitchFamily="50" charset="-128"/>
                <a:ea typeface="ＭＳ Ｐゴシック" panose="020B0600070205080204" pitchFamily="50" charset="-128"/>
              </a:rPr>
              <a:t>及び</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a:p>
            <a:pPr marL="144000" indent="-144000" eaLnBrk="1" hangingPunct="1">
              <a:spcBef>
                <a:spcPts val="0"/>
              </a:spcBef>
              <a:spcAft>
                <a:spcPts val="300"/>
              </a:spcAft>
              <a:buNone/>
              <a:defRPr/>
            </a:pPr>
            <a:r>
              <a:rPr lang="ja-JP" altLang="en-US" sz="900" dirty="0">
                <a:latin typeface="ＭＳ Ｐゴシック" panose="020B0600070205080204" pitchFamily="50" charset="-128"/>
                <a:ea typeface="ＭＳ Ｐゴシック" panose="020B0600070205080204" pitchFamily="50" charset="-128"/>
              </a:rPr>
              <a:t>⑦：広域活動組織となるための規模要件を満たさず、かつ、直営施工を実施しない活動組織にあっては、⑥に</a:t>
            </a:r>
            <a:r>
              <a:rPr lang="en-US" altLang="ja-JP" sz="900" dirty="0">
                <a:latin typeface="ＭＳ Ｐゴシック" panose="020B0600070205080204" pitchFamily="50" charset="-128"/>
                <a:ea typeface="ＭＳ Ｐゴシック" panose="020B0600070205080204" pitchFamily="50" charset="-128"/>
              </a:rPr>
              <a:t>5/6</a:t>
            </a:r>
            <a:r>
              <a:rPr lang="ja-JP" altLang="en-US" sz="900" dirty="0">
                <a:latin typeface="ＭＳ Ｐゴシック" panose="020B0600070205080204" pitchFamily="50" charset="-128"/>
                <a:ea typeface="ＭＳ Ｐゴシック" panose="020B0600070205080204" pitchFamily="50" charset="-128"/>
              </a:rPr>
              <a:t>を乗じた額を交付単価とする。</a:t>
            </a:r>
            <a:endParaRPr lang="en-US" altLang="ja-JP" sz="900" dirty="0">
              <a:latin typeface="ＭＳ Ｐゴシック" panose="020B0600070205080204" pitchFamily="50" charset="-128"/>
              <a:ea typeface="ＭＳ Ｐゴシック" panose="020B0600070205080204" pitchFamily="50" charset="-128"/>
            </a:endParaRPr>
          </a:p>
        </p:txBody>
      </p:sp>
      <p:sp>
        <p:nvSpPr>
          <p:cNvPr id="13" name="テキスト ボックス 39"/>
          <p:cNvSpPr txBox="1">
            <a:spLocks noChangeArrowheads="1"/>
          </p:cNvSpPr>
          <p:nvPr/>
        </p:nvSpPr>
        <p:spPr bwMode="auto">
          <a:xfrm>
            <a:off x="576000" y="4251975"/>
            <a:ext cx="5760000" cy="2454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交付額の算出方法</a:t>
            </a:r>
            <a:r>
              <a:rPr lang="en-US" altLang="ja-JP" sz="1200" dirty="0">
                <a:latin typeface="ＭＳ Ｐゴシック" panose="020B0600070205080204" pitchFamily="50" charset="-128"/>
                <a:ea typeface="ＭＳ Ｐゴシック" panose="020B0600070205080204" pitchFamily="50" charset="-128"/>
              </a:rPr>
              <a:t>】</a:t>
            </a:r>
          </a:p>
          <a:p>
            <a:pPr marL="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（１）　対象農用地面積に地目別の交付単価を乗じて算出します。</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（算定例）</a:t>
            </a:r>
            <a:endParaRPr lang="en-US" altLang="ja-JP" sz="1200" dirty="0">
              <a:latin typeface="ＭＳ Ｐゴシック" panose="020B0600070205080204" pitchFamily="50" charset="-128"/>
              <a:ea typeface="ＭＳ Ｐゴシック" panose="020B0600070205080204" pitchFamily="50" charset="-128"/>
            </a:endParaRPr>
          </a:p>
          <a:p>
            <a:pPr marL="144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対象農用地面積　田：</a:t>
            </a:r>
            <a:r>
              <a:rPr lang="en-US" altLang="ja-JP" sz="1200" dirty="0">
                <a:latin typeface="ＭＳ Ｐゴシック" panose="020B0600070205080204" pitchFamily="50" charset="-128"/>
                <a:ea typeface="ＭＳ Ｐゴシック" panose="020B0600070205080204" pitchFamily="50" charset="-128"/>
              </a:rPr>
              <a:t>5,000.4a</a:t>
            </a:r>
            <a:r>
              <a:rPr lang="ja-JP" altLang="en-US" sz="1200" dirty="0" err="1">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a:t>
            </a:r>
            <a:endParaRPr lang="ja-JP" altLang="en-US" sz="1200" dirty="0">
              <a:latin typeface="ＭＳ Ｐゴシック" panose="020B0600070205080204" pitchFamily="50" charset="-128"/>
              <a:ea typeface="ＭＳ Ｐゴシック" panose="020B0600070205080204" pitchFamily="50" charset="-128"/>
            </a:endParaRP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対象農用地面積の端数処理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5,000.4a → 5,000a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4,999.6a → 4,999a</a:t>
            </a:r>
            <a:r>
              <a:rPr lang="ja-JP" altLang="en-US" sz="1200" dirty="0">
                <a:latin typeface="ＭＳ Ｐゴシック" panose="020B0600070205080204" pitchFamily="50" charset="-128"/>
                <a:ea typeface="ＭＳ Ｐゴシック" panose="020B0600070205080204" pitchFamily="50" charset="-128"/>
              </a:rPr>
              <a:t>（小数第一位切り捨て）</a:t>
            </a:r>
          </a:p>
          <a:p>
            <a:pPr marL="288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　農地維持支払交付金の交付額の算出</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田：</a:t>
            </a:r>
            <a:r>
              <a:rPr lang="en-US" altLang="ja-JP" sz="1200" dirty="0">
                <a:latin typeface="ＭＳ Ｐゴシック" panose="020B0600070205080204" pitchFamily="50" charset="-128"/>
                <a:ea typeface="ＭＳ Ｐゴシック" panose="020B0600070205080204" pitchFamily="50" charset="-128"/>
              </a:rPr>
              <a:t>5,000a×3,000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a:t>
            </a:r>
            <a:r>
              <a:rPr lang="en-US" altLang="ja-JP" sz="1200" dirty="0">
                <a:latin typeface="ＭＳ Ｐゴシック" panose="020B0600070205080204" pitchFamily="50" charset="-128"/>
                <a:ea typeface="ＭＳ Ｐゴシック" panose="020B0600070205080204" pitchFamily="50" charset="-128"/>
              </a:rPr>
              <a:t>1,500,000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畑：</a:t>
            </a:r>
            <a:r>
              <a:rPr lang="en-US" altLang="ja-JP" sz="1200" dirty="0">
                <a:latin typeface="ＭＳ Ｐゴシック" panose="020B0600070205080204" pitchFamily="50" charset="-128"/>
                <a:ea typeface="ＭＳ Ｐゴシック" panose="020B0600070205080204" pitchFamily="50" charset="-128"/>
              </a:rPr>
              <a:t>4,999a×2,000 </a:t>
            </a:r>
            <a:r>
              <a:rPr lang="ja-JP" altLang="en-US" sz="1200" dirty="0">
                <a:latin typeface="ＭＳ Ｐゴシック" panose="020B0600070205080204" pitchFamily="50" charset="-128"/>
                <a:ea typeface="ＭＳ Ｐゴシック" panose="020B0600070205080204" pitchFamily="50" charset="-128"/>
              </a:rPr>
              <a:t>円</a:t>
            </a:r>
            <a:r>
              <a:rPr lang="en-US" altLang="ja-JP" sz="1200" dirty="0">
                <a:latin typeface="ＭＳ Ｐゴシック" panose="020B0600070205080204" pitchFamily="50" charset="-128"/>
                <a:ea typeface="ＭＳ Ｐゴシック" panose="020B0600070205080204" pitchFamily="50" charset="-128"/>
              </a:rPr>
              <a:t>/10a</a:t>
            </a:r>
            <a:r>
              <a:rPr lang="ja-JP" altLang="en-US" sz="1200" dirty="0">
                <a:latin typeface="ＭＳ Ｐゴシック" panose="020B0600070205080204" pitchFamily="50" charset="-128"/>
                <a:ea typeface="ＭＳ Ｐゴシック" panose="020B0600070205080204" pitchFamily="50" charset="-128"/>
              </a:rPr>
              <a:t>＝ </a:t>
            </a:r>
            <a:r>
              <a:rPr lang="en-US" altLang="ja-JP" sz="1200" dirty="0">
                <a:latin typeface="ＭＳ Ｐゴシック" panose="020B0600070205080204" pitchFamily="50" charset="-128"/>
                <a:ea typeface="ＭＳ Ｐゴシック" panose="020B0600070205080204" pitchFamily="50" charset="-128"/>
              </a:rPr>
              <a:t>999,800 </a:t>
            </a:r>
            <a:r>
              <a:rPr lang="ja-JP" altLang="en-US" sz="1200" dirty="0">
                <a:latin typeface="ＭＳ Ｐゴシック" panose="020B0600070205080204" pitchFamily="50" charset="-128"/>
                <a:ea typeface="ＭＳ Ｐゴシック" panose="020B0600070205080204" pitchFamily="50" charset="-128"/>
              </a:rPr>
              <a:t>円</a:t>
            </a:r>
          </a:p>
          <a:p>
            <a:pPr marL="432000" indent="0" eaLnBrk="1" hangingPunct="1">
              <a:spcBef>
                <a:spcPts val="0"/>
              </a:spcBef>
              <a:spcAft>
                <a:spcPts val="300"/>
              </a:spcAft>
              <a:buNone/>
              <a:defRPr/>
            </a:pPr>
            <a:r>
              <a:rPr lang="ja-JP" altLang="en-US" sz="1200" dirty="0">
                <a:latin typeface="ＭＳ Ｐゴシック" panose="020B0600070205080204" pitchFamily="50" charset="-128"/>
                <a:ea typeface="ＭＳ Ｐゴシック" panose="020B0600070205080204" pitchFamily="50" charset="-128"/>
              </a:rPr>
              <a:t>計：</a:t>
            </a:r>
            <a:r>
              <a:rPr lang="en-US" altLang="ja-JP" sz="1200" dirty="0">
                <a:latin typeface="ＭＳ Ｐゴシック" panose="020B0600070205080204" pitchFamily="50" charset="-128"/>
                <a:ea typeface="ＭＳ Ｐゴシック" panose="020B0600070205080204" pitchFamily="50" charset="-128"/>
              </a:rPr>
              <a:t>2,499,800 </a:t>
            </a:r>
            <a:r>
              <a:rPr lang="ja-JP" altLang="en-US" sz="1200" dirty="0">
                <a:latin typeface="ＭＳ Ｐゴシック" panose="020B0600070205080204" pitchFamily="50" charset="-128"/>
                <a:ea typeface="ＭＳ Ｐゴシック" panose="020B0600070205080204" pitchFamily="50" charset="-128"/>
              </a:rPr>
              <a:t>円</a:t>
            </a:r>
            <a:endParaRPr lang="en-US" altLang="ja-JP" sz="1200" dirty="0">
              <a:latin typeface="ＭＳ Ｐゴシック" panose="020B0600070205080204" pitchFamily="50" charset="-128"/>
              <a:ea typeface="ＭＳ Ｐゴシック" panose="020B0600070205080204" pitchFamily="50" charset="-128"/>
            </a:endParaRPr>
          </a:p>
        </p:txBody>
      </p:sp>
      <p:sp>
        <p:nvSpPr>
          <p:cNvPr id="14" name="テキスト ボックス 39"/>
          <p:cNvSpPr txBox="1">
            <a:spLocks noChangeArrowheads="1"/>
          </p:cNvSpPr>
          <p:nvPr/>
        </p:nvSpPr>
        <p:spPr bwMode="auto">
          <a:xfrm>
            <a:off x="5217100" y="1054696"/>
            <a:ext cx="10440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algn="r" eaLnBrk="1" hangingPunct="1">
              <a:spcBef>
                <a:spcPts val="0"/>
              </a:spcBef>
              <a:spcAft>
                <a:spcPts val="600"/>
              </a:spcAft>
              <a:buNone/>
              <a:defRPr/>
            </a:pPr>
            <a:r>
              <a:rPr lang="ja-JP" altLang="en-US" sz="1000" dirty="0">
                <a:latin typeface="ＭＳ Ｐゴシック" panose="020B0600070205080204" pitchFamily="50" charset="-128"/>
                <a:ea typeface="ＭＳ Ｐゴシック" panose="020B0600070205080204" pitchFamily="50" charset="-128"/>
              </a:rPr>
              <a:t>単位：円</a:t>
            </a:r>
            <a:r>
              <a:rPr lang="en-US" altLang="ja-JP" sz="1000" dirty="0">
                <a:latin typeface="ＭＳ Ｐゴシック" panose="020B0600070205080204" pitchFamily="50" charset="-128"/>
                <a:ea typeface="ＭＳ Ｐゴシック" panose="020B0600070205080204" pitchFamily="50" charset="-128"/>
              </a:rPr>
              <a:t>/10a</a:t>
            </a:r>
          </a:p>
        </p:txBody>
      </p:sp>
      <p:sp>
        <p:nvSpPr>
          <p:cNvPr id="16"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28</a:t>
            </a:r>
          </a:p>
        </p:txBody>
      </p:sp>
      <p:sp>
        <p:nvSpPr>
          <p:cNvPr id="17" name="四角形吹き出し 16"/>
          <p:cNvSpPr/>
          <p:nvPr/>
        </p:nvSpPr>
        <p:spPr>
          <a:xfrm>
            <a:off x="2708920" y="232899"/>
            <a:ext cx="2508180" cy="73866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・下表は都府県の交付単価です。</a:t>
            </a:r>
            <a:endParaRPr lang="en-US" altLang="ja-JP" sz="1050" dirty="0">
              <a:solidFill>
                <a:srgbClr val="FF0000"/>
              </a:solidFill>
            </a:endParaRPr>
          </a:p>
          <a:p>
            <a:pPr>
              <a:defRPr/>
            </a:pPr>
            <a:r>
              <a:rPr lang="ja-JP" altLang="en-US" sz="1050" dirty="0">
                <a:solidFill>
                  <a:srgbClr val="FF0000"/>
                </a:solidFill>
              </a:rPr>
              <a:t>・都道府県において別途交付単価を設定している場合には適宜追加・修正してください。</a:t>
            </a:r>
            <a:endParaRPr lang="en-US" altLang="ja-JP" sz="1050" dirty="0">
              <a:solidFill>
                <a:srgbClr val="FF0000"/>
              </a:solidFill>
            </a:endParaRPr>
          </a:p>
        </p:txBody>
      </p:sp>
      <p:graphicFrame>
        <p:nvGraphicFramePr>
          <p:cNvPr id="18" name="表 17"/>
          <p:cNvGraphicFramePr>
            <a:graphicFrameLocks noGrp="1"/>
          </p:cNvGraphicFramePr>
          <p:nvPr/>
        </p:nvGraphicFramePr>
        <p:xfrm>
          <a:off x="7029400" y="971563"/>
          <a:ext cx="5664200" cy="1483125"/>
        </p:xfrm>
        <a:graphic>
          <a:graphicData uri="http://schemas.openxmlformats.org/drawingml/2006/table">
            <a:tbl>
              <a:tblPr/>
              <a:tblGrid>
                <a:gridCol w="509714">
                  <a:extLst>
                    <a:ext uri="{9D8B030D-6E8A-4147-A177-3AD203B41FA5}">
                      <a16:colId xmlns:a16="http://schemas.microsoft.com/office/drawing/2014/main" xmlns="" val="20000"/>
                    </a:ext>
                  </a:extLst>
                </a:gridCol>
                <a:gridCol w="739086">
                  <a:extLst>
                    <a:ext uri="{9D8B030D-6E8A-4147-A177-3AD203B41FA5}">
                      <a16:colId xmlns:a16="http://schemas.microsoft.com/office/drawing/2014/main" xmlns="" val="20001"/>
                    </a:ext>
                  </a:extLst>
                </a:gridCol>
                <a:gridCol w="735900">
                  <a:extLst>
                    <a:ext uri="{9D8B030D-6E8A-4147-A177-3AD203B41FA5}">
                      <a16:colId xmlns:a16="http://schemas.microsoft.com/office/drawing/2014/main" xmlns="" val="20002"/>
                    </a:ext>
                  </a:extLst>
                </a:gridCol>
                <a:gridCol w="735900">
                  <a:extLst>
                    <a:ext uri="{9D8B030D-6E8A-4147-A177-3AD203B41FA5}">
                      <a16:colId xmlns:a16="http://schemas.microsoft.com/office/drawing/2014/main" xmlns="" val="20003"/>
                    </a:ext>
                  </a:extLst>
                </a:gridCol>
                <a:gridCol w="735900">
                  <a:extLst>
                    <a:ext uri="{9D8B030D-6E8A-4147-A177-3AD203B41FA5}">
                      <a16:colId xmlns:a16="http://schemas.microsoft.com/office/drawing/2014/main" xmlns="" val="20004"/>
                    </a:ext>
                  </a:extLst>
                </a:gridCol>
                <a:gridCol w="735900">
                  <a:extLst>
                    <a:ext uri="{9D8B030D-6E8A-4147-A177-3AD203B41FA5}">
                      <a16:colId xmlns:a16="http://schemas.microsoft.com/office/drawing/2014/main" xmlns="" val="20005"/>
                    </a:ext>
                  </a:extLst>
                </a:gridCol>
                <a:gridCol w="735900">
                  <a:extLst>
                    <a:ext uri="{9D8B030D-6E8A-4147-A177-3AD203B41FA5}">
                      <a16:colId xmlns:a16="http://schemas.microsoft.com/office/drawing/2014/main" xmlns="" val="20006"/>
                    </a:ext>
                  </a:extLst>
                </a:gridCol>
                <a:gridCol w="735900">
                  <a:extLst>
                    <a:ext uri="{9D8B030D-6E8A-4147-A177-3AD203B41FA5}">
                      <a16:colId xmlns:a16="http://schemas.microsoft.com/office/drawing/2014/main" xmlns="" val="20007"/>
                    </a:ext>
                  </a:extLst>
                </a:gridCol>
              </a:tblGrid>
              <a:tr h="304800">
                <a:tc rowSpan="2">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地目</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農地維持</a:t>
                      </a:r>
                      <a:endPar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支払交付金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gridSpan="4">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資源向上支払交付金（共同）</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資源向上支払交付金</a:t>
                      </a:r>
                      <a:b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zh-TW"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zh-TW"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長寿命化）</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hMerge="1">
                  <a:txBody>
                    <a:bodyPr/>
                    <a:lstStyle/>
                    <a:p>
                      <a:endParaRPr kumimoji="1" lang="ja-JP" altLang="en-US"/>
                    </a:p>
                  </a:txBody>
                  <a:tcPr/>
                </a:tc>
                <a:extLst>
                  <a:ext uri="{0D108BD9-81ED-4DB2-BD59-A6C34878D82A}">
                    <a16:rowId xmlns:a16="http://schemas.microsoft.com/office/drawing/2014/main" xmlns="" val="10000"/>
                  </a:ext>
                </a:extLst>
              </a:tr>
              <a:tr h="180975">
                <a:tc vMerge="1">
                  <a:txBody>
                    <a:bodyPr/>
                    <a:lstStyle/>
                    <a:p>
                      <a:endParaRPr kumimoji="1" lang="ja-JP" altLang="en-US"/>
                    </a:p>
                  </a:txBody>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①</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③</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=②*5/6</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④</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⑤</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=②*0.75*5/6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⑦</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=⑥*5/6</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1"/>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2,300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1,920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1,600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1,440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1,200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3,400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2,833</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2"/>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畑</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1,000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480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360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300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600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500</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3"/>
                  </a:ext>
                </a:extLst>
              </a:tr>
              <a:tr h="288000">
                <a:tc>
                  <a:txBody>
                    <a:bodyPr/>
                    <a:lstStyle/>
                    <a:p>
                      <a:pPr algn="ctr" fontAlgn="ctr"/>
                      <a:r>
                        <a:rPr lang="ja-JP" altLang="en-US" sz="1100" b="0" i="0" u="none" strike="noStrike" dirty="0">
                          <a:solidFill>
                            <a:srgbClr val="000000"/>
                          </a:solidFill>
                          <a:effectLst/>
                          <a:latin typeface="ＭＳ Ｐゴシック" panose="020B0600070205080204" pitchFamily="50" charset="-128"/>
                          <a:ea typeface="ＭＳ Ｐゴシック" panose="020B0600070205080204" pitchFamily="50" charset="-128"/>
                        </a:rPr>
                        <a:t>草地</a:t>
                      </a:r>
                    </a:p>
                  </a:txBody>
                  <a:tcPr marL="9525" marR="9525" marT="9525"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130</a:t>
                      </a:r>
                    </a:p>
                  </a:txBody>
                  <a:tcPr marL="72000" marR="7200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120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100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90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75</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AEEF3"/>
                    </a:solidFill>
                  </a:tcPr>
                </a:tc>
                <a:tc>
                  <a:txBody>
                    <a:bodyPr/>
                    <a:lstStyle/>
                    <a:p>
                      <a:pPr algn="r" fontAlgn="ctr"/>
                      <a:r>
                        <a:rPr lang="en-US" altLang="ja-JP" sz="1100" b="0" i="0" u="none" strike="noStrike">
                          <a:solidFill>
                            <a:srgbClr val="000000"/>
                          </a:solidFill>
                          <a:effectLst/>
                          <a:latin typeface="ＭＳ Ｐゴシック" panose="020B0600070205080204" pitchFamily="50" charset="-128"/>
                          <a:ea typeface="ＭＳ Ｐゴシック" panose="020B0600070205080204" pitchFamily="50" charset="-128"/>
                        </a:rPr>
                        <a:t>400</a:t>
                      </a:r>
                    </a:p>
                  </a:txBody>
                  <a:tcPr marL="72000" marR="7200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tc>
                  <a:txBody>
                    <a:bodyPr/>
                    <a:lstStyle/>
                    <a:p>
                      <a:pPr algn="r" fontAlgn="ctr"/>
                      <a:r>
                        <a:rPr lang="en-US" altLang="ja-JP" sz="1100" b="0" i="0" u="none" strike="noStrike" dirty="0">
                          <a:solidFill>
                            <a:srgbClr val="000000"/>
                          </a:solidFill>
                          <a:effectLst/>
                          <a:latin typeface="ＭＳ Ｐゴシック" panose="020B0600070205080204" pitchFamily="50" charset="-128"/>
                          <a:ea typeface="ＭＳ Ｐゴシック" panose="020B0600070205080204" pitchFamily="50" charset="-128"/>
                        </a:rPr>
                        <a:t>333</a:t>
                      </a:r>
                    </a:p>
                  </a:txBody>
                  <a:tcPr marL="72000" marR="7200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B7DEE8"/>
                    </a:solidFill>
                  </a:tcPr>
                </a:tc>
                <a:extLst>
                  <a:ext uri="{0D108BD9-81ED-4DB2-BD59-A6C34878D82A}">
                    <a16:rowId xmlns:a16="http://schemas.microsoft.com/office/drawing/2014/main" xmlns="" val="10004"/>
                  </a:ext>
                </a:extLst>
              </a:tr>
            </a:tbl>
          </a:graphicData>
        </a:graphic>
      </p:graphicFrame>
      <p:sp>
        <p:nvSpPr>
          <p:cNvPr id="19" name="四角形吹き出し 18"/>
          <p:cNvSpPr/>
          <p:nvPr/>
        </p:nvSpPr>
        <p:spPr>
          <a:xfrm>
            <a:off x="7029400" y="460747"/>
            <a:ext cx="2880320" cy="415498"/>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a:defRPr/>
            </a:pPr>
            <a:r>
              <a:rPr lang="ja-JP" altLang="en-US" sz="1050" dirty="0">
                <a:solidFill>
                  <a:srgbClr val="FF0000"/>
                </a:solidFill>
              </a:rPr>
              <a:t>（北海道及び道内市町村向け記述）</a:t>
            </a:r>
            <a:endParaRPr lang="en-US" altLang="ja-JP" sz="1050" dirty="0">
              <a:solidFill>
                <a:srgbClr val="FF0000"/>
              </a:solidFill>
            </a:endParaRPr>
          </a:p>
          <a:p>
            <a:pPr>
              <a:defRPr/>
            </a:pPr>
            <a:r>
              <a:rPr lang="ja-JP" altLang="en-US" sz="1050" dirty="0">
                <a:solidFill>
                  <a:srgbClr val="FF0000"/>
                </a:solidFill>
              </a:rPr>
              <a:t>北海道は下表を使用してください。</a:t>
            </a:r>
            <a:endParaRPr lang="en-US" altLang="ja-JP" sz="1050" dirty="0">
              <a:solidFill>
                <a:srgbClr val="FF0000"/>
              </a:solidFill>
            </a:endParaRPr>
          </a:p>
        </p:txBody>
      </p:sp>
      <p:sp>
        <p:nvSpPr>
          <p:cNvPr id="15" name="テキスト ボックス 39"/>
          <p:cNvSpPr txBox="1">
            <a:spLocks noChangeArrowheads="1"/>
          </p:cNvSpPr>
          <p:nvPr/>
        </p:nvSpPr>
        <p:spPr bwMode="auto">
          <a:xfrm>
            <a:off x="576000" y="992560"/>
            <a:ext cx="97200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600"/>
              </a:spcAft>
              <a:buNone/>
              <a:defRPr/>
            </a:pPr>
            <a:r>
              <a:rPr lang="en-US" altLang="ja-JP" sz="1200" dirty="0">
                <a:latin typeface="ＭＳ Ｐゴシック" panose="020B0600070205080204" pitchFamily="50" charset="-128"/>
                <a:ea typeface="ＭＳ Ｐゴシック" panose="020B0600070205080204" pitchFamily="50" charset="-128"/>
              </a:rPr>
              <a:t>【</a:t>
            </a:r>
            <a:r>
              <a:rPr lang="ja-JP" altLang="en-US" sz="1200" dirty="0">
                <a:latin typeface="ＭＳ Ｐゴシック" panose="020B0600070205080204" pitchFamily="50" charset="-128"/>
                <a:ea typeface="ＭＳ Ｐゴシック" panose="020B0600070205080204" pitchFamily="50" charset="-128"/>
              </a:rPr>
              <a:t>交付単価</a:t>
            </a:r>
            <a:r>
              <a:rPr lang="en-US" altLang="ja-JP" sz="1200" dirty="0">
                <a:latin typeface="ＭＳ Ｐゴシック" panose="020B0600070205080204" pitchFamily="50" charset="-128"/>
                <a:ea typeface="ＭＳ Ｐゴシック" panose="020B0600070205080204" pitchFamily="50" charset="-128"/>
              </a:rPr>
              <a:t>】</a:t>
            </a:r>
          </a:p>
        </p:txBody>
      </p:sp>
      <p:sp>
        <p:nvSpPr>
          <p:cNvPr id="22" name="テキスト ボックス 21"/>
          <p:cNvSpPr txBox="1"/>
          <p:nvPr/>
        </p:nvSpPr>
        <p:spPr>
          <a:xfrm>
            <a:off x="4794480" y="4068464"/>
            <a:ext cx="161352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t>加算措置については</a:t>
            </a:r>
            <a:r>
              <a:rPr lang="en-US" altLang="ja-JP" sz="1000" dirty="0"/>
              <a:t>P35</a:t>
            </a:r>
            <a:r>
              <a:rPr lang="ja-JP" altLang="en-US" sz="1000" dirty="0"/>
              <a:t>～</a:t>
            </a:r>
            <a:r>
              <a:rPr lang="en-US" altLang="ja-JP" sz="1000" dirty="0"/>
              <a:t>37</a:t>
            </a:r>
            <a:r>
              <a:rPr lang="ja-JP" altLang="en-US" sz="1000" dirty="0"/>
              <a:t>を参照してください。</a:t>
            </a:r>
            <a:endParaRPr kumimoji="1" lang="ja-JP" altLang="en-US" sz="1000" dirty="0"/>
          </a:p>
        </p:txBody>
      </p:sp>
    </p:spTree>
    <p:extLst>
      <p:ext uri="{BB962C8B-B14F-4D97-AF65-F5344CB8AC3E}">
        <p14:creationId xmlns:p14="http://schemas.microsoft.com/office/powerpoint/2010/main" val="92026967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3152800"/>
            <a:ext cx="5832648" cy="18538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図 2">
            <a:extLst>
              <a:ext uri="{FF2B5EF4-FFF2-40B4-BE49-F238E27FC236}">
                <a16:creationId xmlns:a16="http://schemas.microsoft.com/office/drawing/2014/main" xmlns="" id="{04113CC4-C76A-4154-83D0-C6DA7BEDA26B}"/>
              </a:ext>
            </a:extLst>
          </p:cNvPr>
          <p:cNvPicPr>
            <a:picLocks noChangeAspect="1"/>
          </p:cNvPicPr>
          <p:nvPr/>
        </p:nvPicPr>
        <p:blipFill>
          <a:blip r:embed="rId3"/>
          <a:stretch>
            <a:fillRect/>
          </a:stretch>
        </p:blipFill>
        <p:spPr>
          <a:xfrm>
            <a:off x="603661" y="3231064"/>
            <a:ext cx="5670081" cy="1721936"/>
          </a:xfrm>
          <a:prstGeom prst="rect">
            <a:avLst/>
          </a:prstGeom>
        </p:spPr>
      </p:pic>
      <p:pic>
        <p:nvPicPr>
          <p:cNvPr id="1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48680" y="1496617"/>
            <a:ext cx="5832648" cy="10253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角丸四角形 5"/>
          <p:cNvSpPr/>
          <p:nvPr/>
        </p:nvSpPr>
        <p:spPr>
          <a:xfrm>
            <a:off x="469885" y="742635"/>
            <a:ext cx="6120000" cy="74772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7" name="テキスト ボックス 4"/>
          <p:cNvSpPr txBox="1">
            <a:spLocks noChangeArrowheads="1"/>
          </p:cNvSpPr>
          <p:nvPr/>
        </p:nvSpPr>
        <p:spPr bwMode="auto">
          <a:xfrm>
            <a:off x="577885" y="1030666"/>
            <a:ext cx="5832000" cy="369332"/>
          </a:xfrm>
          <a:prstGeom prst="rect">
            <a:avLst/>
          </a:prstGeom>
          <a:noFill/>
          <a:ln w="9525" cmpd="sng">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広域活動組織の設立又は活動組織の特定非営利活動法人化（</a:t>
            </a:r>
            <a:r>
              <a:rPr lang="en-US" altLang="ja-JP" dirty="0">
                <a:latin typeface="HG丸ｺﾞｼｯｸM-PRO" panose="020F0600000000000000" pitchFamily="50" charset="-128"/>
                <a:ea typeface="HG丸ｺﾞｼｯｸM-PRO" panose="020F0600000000000000" pitchFamily="50" charset="-128"/>
              </a:rPr>
              <a:t>NPO</a:t>
            </a:r>
            <a:r>
              <a:rPr lang="ja-JP" altLang="en-US" dirty="0">
                <a:latin typeface="HG丸ｺﾞｼｯｸM-PRO" panose="020F0600000000000000" pitchFamily="50" charset="-128"/>
                <a:ea typeface="HG丸ｺﾞｼｯｸM-PRO" panose="020F0600000000000000" pitchFamily="50" charset="-128"/>
              </a:rPr>
              <a:t>法人化）のための支援を受けようとする場合は、その実施予定年度を記入します。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8" name="角丸四角形 7"/>
          <p:cNvSpPr/>
          <p:nvPr/>
        </p:nvSpPr>
        <p:spPr>
          <a:xfrm>
            <a:off x="469885" y="744955"/>
            <a:ext cx="432915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latin typeface="+mn-ea"/>
              </a:rPr>
              <a:t> </a:t>
            </a:r>
            <a:r>
              <a:rPr lang="ja-JP" altLang="en-US" dirty="0">
                <a:solidFill>
                  <a:schemeClr val="tx1"/>
                </a:solidFill>
                <a:latin typeface="+mn-ea"/>
              </a:rPr>
              <a:t>（２</a:t>
            </a:r>
            <a:r>
              <a:rPr lang="zh-TW" altLang="en-US" dirty="0">
                <a:solidFill>
                  <a:schemeClr val="tx1"/>
                </a:solidFill>
                <a:latin typeface="+mn-ea"/>
              </a:rPr>
              <a:t>）</a:t>
            </a:r>
            <a:r>
              <a:rPr lang="ja-JP" altLang="en-US" dirty="0">
                <a:solidFill>
                  <a:schemeClr val="tx1"/>
                </a:solidFill>
                <a:latin typeface="+mn-ea"/>
              </a:rPr>
              <a:t>組織の広域化・体制強化の計画</a:t>
            </a:r>
            <a:endParaRPr lang="zh-TW" altLang="en-US" dirty="0">
              <a:solidFill>
                <a:schemeClr val="tx1"/>
              </a:solidFill>
              <a:latin typeface="+mn-ea"/>
            </a:endParaRPr>
          </a:p>
        </p:txBody>
      </p:sp>
      <p:sp>
        <p:nvSpPr>
          <p:cNvPr id="5"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p>
        </p:txBody>
      </p:sp>
      <p:sp>
        <p:nvSpPr>
          <p:cNvPr id="9" name="Text Box 5"/>
          <p:cNvSpPr txBox="1">
            <a:spLocks noChangeArrowheads="1"/>
          </p:cNvSpPr>
          <p:nvPr/>
        </p:nvSpPr>
        <p:spPr bwMode="auto">
          <a:xfrm>
            <a:off x="0" y="25083"/>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2" name="テキスト ボックス 11"/>
          <p:cNvSpPr txBox="1"/>
          <p:nvPr/>
        </p:nvSpPr>
        <p:spPr>
          <a:xfrm>
            <a:off x="3528000" y="2481372"/>
            <a:ext cx="3242556" cy="349702"/>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組織の広域化・体制強化に対する支援を受ける場合は、「４．加算措置」の様式を記入して下さい。</a:t>
            </a:r>
            <a:endParaRPr lang="en-US" altLang="ja-JP" sz="900" dirty="0"/>
          </a:p>
        </p:txBody>
      </p:sp>
      <p:sp>
        <p:nvSpPr>
          <p:cNvPr id="18" name="角丸四角形 17"/>
          <p:cNvSpPr/>
          <p:nvPr/>
        </p:nvSpPr>
        <p:spPr>
          <a:xfrm>
            <a:off x="424551" y="5201429"/>
            <a:ext cx="6120000" cy="302433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9" name="テキスト ボックス 18"/>
          <p:cNvSpPr txBox="1">
            <a:spLocks noChangeArrowheads="1"/>
          </p:cNvSpPr>
          <p:nvPr/>
        </p:nvSpPr>
        <p:spPr bwMode="auto">
          <a:xfrm>
            <a:off x="576000" y="5489902"/>
            <a:ext cx="5832000" cy="738664"/>
          </a:xfrm>
          <a:prstGeom prst="rect">
            <a:avLst/>
          </a:prstGeom>
          <a:noFill/>
          <a:ln w="9525">
            <a:solidFill>
              <a:schemeClr val="accent1"/>
            </a:solidFill>
            <a:prstDash val="dash"/>
            <a:miter lim="800000"/>
            <a:headEnd/>
            <a:tailEnd/>
          </a:ln>
        </p:spPr>
        <p:txBody>
          <a:bodyPr wrap="square" lIns="0" tIns="0" rIns="0" bIns="0">
            <a:spAutoFit/>
          </a:bodyPr>
          <a:lstStyle/>
          <a:p>
            <a:pPr indent="144000">
              <a:spcAft>
                <a:spcPts val="600"/>
              </a:spcAft>
            </a:pPr>
            <a:r>
              <a:rPr lang="ja-JP" altLang="en-US" u="sng" dirty="0">
                <a:latin typeface="HG丸ｺﾞｼｯｸM-PRO" panose="020F0600000000000000" pitchFamily="50" charset="-128"/>
                <a:ea typeface="HG丸ｺﾞｼｯｸM-PRO" panose="020F0600000000000000" pitchFamily="50" charset="-128"/>
              </a:rPr>
              <a:t>農地維持支払交付金及び資源向上支払交付金の算定の対象とする区域（対象農用地）内に、都道府県知事が策定する「要綱基本方針」に位置づけられた交付金の算定の対象とする農振農用地区域外農用地が含まれる場合には、対象農用地面積を記載します。</a:t>
            </a:r>
            <a:r>
              <a:rPr lang="ja-JP" altLang="en-US" u="sng"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rPr>
              <a:t>（令和元年度より資源向上支払交付金も対象）</a:t>
            </a:r>
            <a:endParaRPr lang="en-US" altLang="ja-JP" u="sng" dirty="0">
              <a:solidFill>
                <a:srgbClr val="FF0000"/>
              </a:solidFill>
              <a:uFill>
                <a:solidFill>
                  <a:srgbClr val="FF0000"/>
                </a:solidFill>
              </a:uFill>
              <a:latin typeface="HG丸ｺﾞｼｯｸM-PRO" panose="020F0600000000000000" pitchFamily="50" charset="-128"/>
              <a:ea typeface="HG丸ｺﾞｼｯｸM-PRO" panose="020F0600000000000000" pitchFamily="50" charset="-128"/>
            </a:endParaRPr>
          </a:p>
        </p:txBody>
      </p:sp>
      <p:sp>
        <p:nvSpPr>
          <p:cNvPr id="20" name="角丸四角形 19"/>
          <p:cNvSpPr/>
          <p:nvPr/>
        </p:nvSpPr>
        <p:spPr>
          <a:xfrm>
            <a:off x="575999" y="5272919"/>
            <a:ext cx="4797217"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lvl="0"/>
            <a:r>
              <a:rPr lang="en-US" altLang="ja-JP" u="sng" dirty="0">
                <a:solidFill>
                  <a:schemeClr val="tx1"/>
                </a:solidFill>
                <a:latin typeface="HG丸ｺﾞｼｯｸM-PRO" panose="020F0600000000000000" pitchFamily="50" charset="-128"/>
                <a:ea typeface="HG丸ｺﾞｼｯｸM-PRO" panose="020F0600000000000000" pitchFamily="50" charset="-128"/>
              </a:rPr>
              <a:t>※</a:t>
            </a:r>
            <a:r>
              <a:rPr lang="ja-JP" altLang="en-US" u="sng" dirty="0">
                <a:solidFill>
                  <a:schemeClr val="tx1"/>
                </a:solidFill>
                <a:latin typeface="HG丸ｺﾞｼｯｸM-PRO" panose="020F0600000000000000" pitchFamily="50" charset="-128"/>
                <a:ea typeface="HG丸ｺﾞｼｯｸM-PRO" panose="020F0600000000000000" pitchFamily="50" charset="-128"/>
              </a:rPr>
              <a:t>交付金算定の対象としている農振農用地区域外の対象農用地面積</a:t>
            </a:r>
          </a:p>
        </p:txBody>
      </p:sp>
      <p:sp>
        <p:nvSpPr>
          <p:cNvPr id="21" name="角丸四角形 20"/>
          <p:cNvSpPr/>
          <p:nvPr/>
        </p:nvSpPr>
        <p:spPr>
          <a:xfrm>
            <a:off x="537138" y="6293810"/>
            <a:ext cx="5868000" cy="1728000"/>
          </a:xfrm>
          <a:prstGeom prst="roundRect">
            <a:avLst>
              <a:gd name="adj" fmla="val 6411"/>
            </a:avLst>
          </a:prstGeom>
          <a:no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22" name="テキスト ボックス 21"/>
          <p:cNvSpPr txBox="1">
            <a:spLocks noChangeArrowheads="1"/>
          </p:cNvSpPr>
          <p:nvPr/>
        </p:nvSpPr>
        <p:spPr bwMode="auto">
          <a:xfrm>
            <a:off x="575238" y="6362051"/>
            <a:ext cx="5760000" cy="152349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　　都道府県知事が策定する「要綱基本方針」に位置づけられた交付金の算定の対象とする農振農用地区域外農用地の例</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・生産緑地法第３条第１項の規定により定められた生産緑地地区内に存する農地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・地方公共団体との契約、条例等により、多面的機能の発揮の観点から適正な保全管理が図られている農用地</a:t>
            </a:r>
            <a:endParaRPr lang="en-US" altLang="ja-JP" dirty="0">
              <a:latin typeface="HG丸ｺﾞｼｯｸM-PRO" panose="020F0600000000000000" pitchFamily="50" charset="-128"/>
              <a:ea typeface="HG丸ｺﾞｼｯｸM-PRO" panose="020F0600000000000000" pitchFamily="50" charset="-128"/>
            </a:endParaRPr>
          </a:p>
          <a:p>
            <a:pPr marL="288000" indent="-144000">
              <a:spcAft>
                <a:spcPts val="600"/>
              </a:spcAft>
            </a:pPr>
            <a:r>
              <a:rPr lang="ja-JP" altLang="en-US" dirty="0">
                <a:latin typeface="HG丸ｺﾞｼｯｸM-PRO" panose="020F0600000000000000" pitchFamily="50" charset="-128"/>
                <a:ea typeface="HG丸ｺﾞｼｯｸM-PRO" panose="020F0600000000000000" pitchFamily="50" charset="-128"/>
              </a:rPr>
              <a:t>・多面的機能の発揮を図るための取組を、農振農用地区域内農用地と一体的に取り組む必要があると認められる農用地</a:t>
            </a:r>
          </a:p>
        </p:txBody>
      </p:sp>
      <p:sp>
        <p:nvSpPr>
          <p:cNvPr id="23" name="正方形/長方形 22"/>
          <p:cNvSpPr/>
          <p:nvPr/>
        </p:nvSpPr>
        <p:spPr>
          <a:xfrm>
            <a:off x="436883" y="5201429"/>
            <a:ext cx="6107668" cy="3024336"/>
          </a:xfrm>
          <a:prstGeom prst="rect">
            <a:avLst/>
          </a:pr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24"/>
          <p:cNvSpPr/>
          <p:nvPr/>
        </p:nvSpPr>
        <p:spPr>
          <a:xfrm rot="5400000" flipH="1">
            <a:off x="233398" y="4742131"/>
            <a:ext cx="680476" cy="238119"/>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29</a:t>
            </a:r>
          </a:p>
        </p:txBody>
      </p:sp>
      <p:sp>
        <p:nvSpPr>
          <p:cNvPr id="27" name="フリーフォーム 26"/>
          <p:cNvSpPr/>
          <p:nvPr/>
        </p:nvSpPr>
        <p:spPr>
          <a:xfrm rot="16200000" flipH="1" flipV="1">
            <a:off x="280041" y="3363263"/>
            <a:ext cx="438104" cy="149085"/>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p:nvSpPr>
        <p:spPr>
          <a:xfrm>
            <a:off x="584259" y="3218753"/>
            <a:ext cx="5725062" cy="1748221"/>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ボックス 23"/>
          <p:cNvSpPr txBox="1"/>
          <p:nvPr/>
        </p:nvSpPr>
        <p:spPr>
          <a:xfrm>
            <a:off x="404664" y="3013605"/>
            <a:ext cx="3960440" cy="21120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900" dirty="0"/>
              <a:t>この欄は、市町村担当者と相談及び確認の上、組織の情報を記入して下さい。</a:t>
            </a:r>
            <a:endParaRPr lang="en-US" altLang="ja-JP" sz="900" dirty="0"/>
          </a:p>
        </p:txBody>
      </p:sp>
      <p:pic>
        <p:nvPicPr>
          <p:cNvPr id="4" name="図 3">
            <a:extLst>
              <a:ext uri="{FF2B5EF4-FFF2-40B4-BE49-F238E27FC236}">
                <a16:creationId xmlns:a16="http://schemas.microsoft.com/office/drawing/2014/main" xmlns="" id="{7EBB50E2-84A0-4831-A1CA-D113AC5BC892}"/>
              </a:ext>
            </a:extLst>
          </p:cNvPr>
          <p:cNvPicPr>
            <a:picLocks noChangeAspect="1"/>
          </p:cNvPicPr>
          <p:nvPr/>
        </p:nvPicPr>
        <p:blipFill>
          <a:blip r:embed="rId4"/>
          <a:stretch>
            <a:fillRect/>
          </a:stretch>
        </p:blipFill>
        <p:spPr>
          <a:xfrm>
            <a:off x="7101408" y="1399998"/>
            <a:ext cx="5293352" cy="695878"/>
          </a:xfrm>
          <a:prstGeom prst="rect">
            <a:avLst/>
          </a:prstGeom>
        </p:spPr>
      </p:pic>
      <p:pic>
        <p:nvPicPr>
          <p:cNvPr id="2" name="図 1">
            <a:extLst>
              <a:ext uri="{FF2B5EF4-FFF2-40B4-BE49-F238E27FC236}">
                <a16:creationId xmlns:a16="http://schemas.microsoft.com/office/drawing/2014/main" xmlns="" id="{FB85F58A-27A7-41B3-BDAC-B6787DB44C04}"/>
              </a:ext>
            </a:extLst>
          </p:cNvPr>
          <p:cNvPicPr>
            <a:picLocks noChangeAspect="1"/>
          </p:cNvPicPr>
          <p:nvPr/>
        </p:nvPicPr>
        <p:blipFill>
          <a:blip r:embed="rId5"/>
          <a:stretch>
            <a:fillRect/>
          </a:stretch>
        </p:blipFill>
        <p:spPr>
          <a:xfrm>
            <a:off x="569529" y="1587287"/>
            <a:ext cx="5844941" cy="771822"/>
          </a:xfrm>
          <a:prstGeom prst="rect">
            <a:avLst/>
          </a:prstGeom>
        </p:spPr>
      </p:pic>
    </p:spTree>
    <p:extLst>
      <p:ext uri="{BB962C8B-B14F-4D97-AF65-F5344CB8AC3E}">
        <p14:creationId xmlns:p14="http://schemas.microsoft.com/office/powerpoint/2010/main" val="157157450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6596" y="2239213"/>
            <a:ext cx="6192000" cy="58202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 name="図 27">
            <a:extLst>
              <a:ext uri="{FF2B5EF4-FFF2-40B4-BE49-F238E27FC236}">
                <a16:creationId xmlns:a16="http://schemas.microsoft.com/office/drawing/2014/main" xmlns="" id="{DCE982B1-58D9-4D0B-9B9B-9D2719EA6426}"/>
              </a:ext>
            </a:extLst>
          </p:cNvPr>
          <p:cNvPicPr>
            <a:picLocks noChangeAspect="1"/>
          </p:cNvPicPr>
          <p:nvPr/>
        </p:nvPicPr>
        <p:blipFill>
          <a:blip r:embed="rId3"/>
          <a:stretch>
            <a:fillRect/>
          </a:stretch>
        </p:blipFill>
        <p:spPr>
          <a:xfrm>
            <a:off x="359404" y="2612058"/>
            <a:ext cx="5708511" cy="5253086"/>
          </a:xfrm>
          <a:prstGeom prst="rect">
            <a:avLst/>
          </a:prstGeom>
        </p:spPr>
      </p:pic>
      <p:pic>
        <p:nvPicPr>
          <p:cNvPr id="8" name="図 7">
            <a:extLst>
              <a:ext uri="{FF2B5EF4-FFF2-40B4-BE49-F238E27FC236}">
                <a16:creationId xmlns:a16="http://schemas.microsoft.com/office/drawing/2014/main" xmlns="" id="{08B92E47-8E68-4759-87C4-18A6EB48F034}"/>
              </a:ext>
            </a:extLst>
          </p:cNvPr>
          <p:cNvPicPr>
            <a:picLocks noChangeAspect="1"/>
          </p:cNvPicPr>
          <p:nvPr/>
        </p:nvPicPr>
        <p:blipFill>
          <a:blip r:embed="rId4"/>
          <a:stretch>
            <a:fillRect/>
          </a:stretch>
        </p:blipFill>
        <p:spPr>
          <a:xfrm>
            <a:off x="6956704" y="2614167"/>
            <a:ext cx="5849583" cy="5407043"/>
          </a:xfrm>
          <a:prstGeom prst="rect">
            <a:avLst/>
          </a:prstGeom>
        </p:spPr>
      </p:pic>
      <p:sp>
        <p:nvSpPr>
          <p:cNvPr id="19" name="角丸四角形 18"/>
          <p:cNvSpPr/>
          <p:nvPr/>
        </p:nvSpPr>
        <p:spPr>
          <a:xfrm>
            <a:off x="468000" y="488504"/>
            <a:ext cx="6120000" cy="1404000"/>
          </a:xfrm>
          <a:prstGeom prst="roundRect">
            <a:avLst>
              <a:gd name="adj" fmla="val 7929"/>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7" name="テキスト ボックス 4"/>
          <p:cNvSpPr txBox="1">
            <a:spLocks noChangeArrowheads="1"/>
          </p:cNvSpPr>
          <p:nvPr/>
        </p:nvSpPr>
        <p:spPr bwMode="auto">
          <a:xfrm>
            <a:off x="576000" y="1077343"/>
            <a:ext cx="5832000" cy="738664"/>
          </a:xfrm>
          <a:prstGeom prst="rect">
            <a:avLst/>
          </a:prstGeom>
          <a:noFill/>
          <a:ln w="9525">
            <a:noFill/>
            <a:prstDash val="dash"/>
            <a:miter lim="800000"/>
            <a:headEnd/>
            <a:tailEnd/>
          </a:ln>
        </p:spPr>
        <p:txBody>
          <a:bodyPr wrap="square" lIns="0" tIns="0" rIns="0" bIns="0">
            <a:spAutoFit/>
          </a:bodyPr>
          <a:lstStyle/>
          <a:p>
            <a:pPr indent="144000"/>
            <a:r>
              <a:rPr lang="ja-JP" altLang="en-US" dirty="0">
                <a:latin typeface="HG丸ｺﾞｼｯｸM-PRO" panose="020F0600000000000000" pitchFamily="50" charset="-128"/>
                <a:ea typeface="HG丸ｺﾞｼｯｸM-PRO" panose="020F0600000000000000" pitchFamily="50" charset="-128"/>
              </a:rPr>
              <a:t>農地維持支払のうち地域資源の基礎的保全活動は、「点検・計画策定」と「研修」、「実践活動」で構成されます。</a:t>
            </a:r>
          </a:p>
          <a:p>
            <a:pPr indent="144000"/>
            <a:r>
              <a:rPr lang="ja-JP" altLang="en-US" dirty="0">
                <a:latin typeface="HG丸ｺﾞｼｯｸM-PRO" panose="020F0600000000000000" pitchFamily="50" charset="-128"/>
                <a:ea typeface="HG丸ｺﾞｼｯｸM-PRO" panose="020F0600000000000000" pitchFamily="50" charset="-128"/>
              </a:rPr>
              <a:t>これらの活動については、活動に該当する全ての項目を実施します。ただし、対象となる施設が存在しない活動項目は除きます。</a:t>
            </a:r>
            <a:endParaRPr lang="en-US" altLang="ja-JP" dirty="0">
              <a:latin typeface="HG丸ｺﾞｼｯｸM-PRO" pitchFamily="50" charset="-128"/>
              <a:ea typeface="HG丸ｺﾞｼｯｸM-PRO" pitchFamily="50" charset="-128"/>
            </a:endParaRPr>
          </a:p>
        </p:txBody>
      </p:sp>
      <p:sp>
        <p:nvSpPr>
          <p:cNvPr id="10" name="角丸四角形 9"/>
          <p:cNvSpPr/>
          <p:nvPr/>
        </p:nvSpPr>
        <p:spPr>
          <a:xfrm>
            <a:off x="576000" y="794877"/>
            <a:ext cx="2304000"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（１）農地維持支払</a:t>
            </a:r>
          </a:p>
        </p:txBody>
      </p:sp>
      <p:sp>
        <p:nvSpPr>
          <p:cNvPr id="2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30</a:t>
            </a:r>
          </a:p>
        </p:txBody>
      </p:sp>
      <p:sp>
        <p:nvSpPr>
          <p:cNvPr id="13" name="テキスト ボックス 12"/>
          <p:cNvSpPr txBox="1"/>
          <p:nvPr/>
        </p:nvSpPr>
        <p:spPr>
          <a:xfrm>
            <a:off x="1893972" y="2305135"/>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毎年度全ての活動項目を実施します。</a:t>
            </a:r>
            <a:endParaRPr lang="en-US" altLang="ja-JP" sz="1000" dirty="0">
              <a:solidFill>
                <a:srgbClr val="000000"/>
              </a:solidFill>
            </a:endParaRPr>
          </a:p>
          <a:p>
            <a:pPr fontAlgn="base">
              <a:spcBef>
                <a:spcPct val="0"/>
              </a:spcBef>
              <a:spcAft>
                <a:spcPct val="0"/>
              </a:spcAft>
            </a:pPr>
            <a:r>
              <a:rPr lang="ja-JP" altLang="en-US" sz="1000" dirty="0">
                <a:solidFill>
                  <a:srgbClr val="000000"/>
                </a:solidFill>
              </a:rPr>
              <a:t>（研修、異常気象時の対応を除きます）</a:t>
            </a:r>
            <a:endParaRPr lang="en-US" altLang="ja-JP" sz="1000" dirty="0">
              <a:solidFill>
                <a:srgbClr val="000000"/>
              </a:solidFill>
            </a:endParaRPr>
          </a:p>
        </p:txBody>
      </p:sp>
      <p:sp>
        <p:nvSpPr>
          <p:cNvPr id="15" name="テキスト ボックス 14"/>
          <p:cNvSpPr txBox="1"/>
          <p:nvPr/>
        </p:nvSpPr>
        <p:spPr>
          <a:xfrm>
            <a:off x="4077072" y="7865144"/>
            <a:ext cx="2147598" cy="996033"/>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農地維持支払交付金の交付を受けずに資源向上活動に取り組む場合は、「点検」、「年度活動計画の策定」、「実践活動」、「研修」のうち活動の対象となる施設の項目について記入してください。</a:t>
            </a:r>
            <a:endParaRPr lang="en-US" altLang="ja-JP" sz="1000" dirty="0"/>
          </a:p>
        </p:txBody>
      </p:sp>
      <p:sp>
        <p:nvSpPr>
          <p:cNvPr id="20" name="角丸四角形 19"/>
          <p:cNvSpPr/>
          <p:nvPr/>
        </p:nvSpPr>
        <p:spPr>
          <a:xfrm>
            <a:off x="468000" y="488504"/>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latin typeface="+mn-ea"/>
              </a:rPr>
              <a:t>（</a:t>
            </a:r>
            <a:r>
              <a:rPr lang="ja-JP" altLang="en-US" dirty="0">
                <a:solidFill>
                  <a:schemeClr val="tx1"/>
                </a:solidFill>
                <a:latin typeface="+mn-ea"/>
              </a:rPr>
              <a:t>３</a:t>
            </a:r>
            <a:r>
              <a:rPr lang="zh-TW" altLang="en-US" dirty="0">
                <a:solidFill>
                  <a:schemeClr val="tx1"/>
                </a:solidFill>
                <a:latin typeface="+mn-ea"/>
              </a:rPr>
              <a:t>）</a:t>
            </a:r>
            <a:r>
              <a:rPr lang="ja-JP" altLang="en-US" dirty="0">
                <a:solidFill>
                  <a:schemeClr val="tx1"/>
                </a:solidFill>
                <a:latin typeface="+mn-ea"/>
              </a:rPr>
              <a:t>活動の計画</a:t>
            </a:r>
            <a:endParaRPr lang="zh-TW" altLang="en-US" dirty="0">
              <a:solidFill>
                <a:schemeClr val="tx1"/>
              </a:solidFill>
              <a:latin typeface="+mn-ea"/>
            </a:endParaRPr>
          </a:p>
        </p:txBody>
      </p:sp>
      <p:sp>
        <p:nvSpPr>
          <p:cNvPr id="16" name="フリーフォーム 15"/>
          <p:cNvSpPr/>
          <p:nvPr/>
        </p:nvSpPr>
        <p:spPr>
          <a:xfrm>
            <a:off x="1463040" y="2480817"/>
            <a:ext cx="434340" cy="266700"/>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1601608" y="7865144"/>
            <a:ext cx="2147598"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a:t>
            </a:r>
            <a:r>
              <a:rPr lang="en-US" altLang="ja-JP" sz="1000" dirty="0"/>
              <a:t>P.31</a:t>
            </a:r>
            <a:r>
              <a:rPr lang="ja-JP" altLang="en-US" sz="1000" dirty="0"/>
              <a:t>を参照）５年間で実施する予定の「地域資源の適切な保全管理のための推進活動」の項目を複数選択する場合などは、実施時期に「○」を記入してください。</a:t>
            </a:r>
            <a:endParaRPr lang="en-US" altLang="ja-JP" sz="1000" dirty="0"/>
          </a:p>
        </p:txBody>
      </p:sp>
      <p:sp>
        <p:nvSpPr>
          <p:cNvPr id="21" name="フリーフォーム 20"/>
          <p:cNvSpPr/>
          <p:nvPr/>
        </p:nvSpPr>
        <p:spPr>
          <a:xfrm flipV="1">
            <a:off x="764704" y="7712240"/>
            <a:ext cx="836904" cy="347258"/>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テキスト ボックス 21"/>
          <p:cNvSpPr txBox="1"/>
          <p:nvPr/>
        </p:nvSpPr>
        <p:spPr>
          <a:xfrm>
            <a:off x="3140968" y="2747517"/>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4" name="角丸四角形 28">
            <a:extLst>
              <a:ext uri="{FF2B5EF4-FFF2-40B4-BE49-F238E27FC236}">
                <a16:creationId xmlns:a16="http://schemas.microsoft.com/office/drawing/2014/main" xmlns="" id="{6D5E2D30-F39A-4056-9C8A-CC6F2DFCC5F9}"/>
              </a:ext>
            </a:extLst>
          </p:cNvPr>
          <p:cNvSpPr/>
          <p:nvPr/>
        </p:nvSpPr>
        <p:spPr>
          <a:xfrm>
            <a:off x="1052737" y="3994422"/>
            <a:ext cx="1827264" cy="351377"/>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5" name="テキスト ボックス 24">
            <a:extLst>
              <a:ext uri="{FF2B5EF4-FFF2-40B4-BE49-F238E27FC236}">
                <a16:creationId xmlns:a16="http://schemas.microsoft.com/office/drawing/2014/main" xmlns="" id="{AF66C41C-9A03-4D48-A102-4D5B87B288AB}"/>
              </a:ext>
            </a:extLst>
          </p:cNvPr>
          <p:cNvSpPr txBox="1"/>
          <p:nvPr/>
        </p:nvSpPr>
        <p:spPr>
          <a:xfrm>
            <a:off x="3925806" y="4461537"/>
            <a:ext cx="21831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FF0000"/>
                </a:solidFill>
              </a:rPr>
              <a:t>全ての対象組織で、活動期間内に１回以上実施する必要があります。</a:t>
            </a:r>
            <a:endParaRPr lang="en-US" altLang="ja-JP" sz="1000" dirty="0">
              <a:solidFill>
                <a:srgbClr val="FF0000"/>
              </a:solidFill>
            </a:endParaRPr>
          </a:p>
        </p:txBody>
      </p:sp>
      <p:sp>
        <p:nvSpPr>
          <p:cNvPr id="26" name="フリーフォーム 20">
            <a:extLst>
              <a:ext uri="{FF2B5EF4-FFF2-40B4-BE49-F238E27FC236}">
                <a16:creationId xmlns:a16="http://schemas.microsoft.com/office/drawing/2014/main" xmlns="" id="{632E974C-AA44-43EA-9B26-23CACEE2FDED}"/>
              </a:ext>
            </a:extLst>
          </p:cNvPr>
          <p:cNvSpPr/>
          <p:nvPr/>
        </p:nvSpPr>
        <p:spPr>
          <a:xfrm flipV="1">
            <a:off x="2880000" y="4282916"/>
            <a:ext cx="1045806" cy="199147"/>
          </a:xfrm>
          <a:custGeom>
            <a:avLst/>
            <a:gdLst>
              <a:gd name="connsiteX0" fmla="*/ 434340 w 434340"/>
              <a:gd name="connsiteY0" fmla="*/ 0 h 266700"/>
              <a:gd name="connsiteX1" fmla="*/ 137160 w 434340"/>
              <a:gd name="connsiteY1" fmla="*/ 91440 h 266700"/>
              <a:gd name="connsiteX2" fmla="*/ 0 w 434340"/>
              <a:gd name="connsiteY2" fmla="*/ 266700 h 266700"/>
            </a:gdLst>
            <a:ahLst/>
            <a:cxnLst>
              <a:cxn ang="0">
                <a:pos x="connsiteX0" y="connsiteY0"/>
              </a:cxn>
              <a:cxn ang="0">
                <a:pos x="connsiteX1" y="connsiteY1"/>
              </a:cxn>
              <a:cxn ang="0">
                <a:pos x="connsiteX2" y="connsiteY2"/>
              </a:cxn>
            </a:cxnLst>
            <a:rect l="l" t="t" r="r" b="b"/>
            <a:pathLst>
              <a:path w="434340" h="266700">
                <a:moveTo>
                  <a:pt x="434340" y="0"/>
                </a:moveTo>
                <a:cubicBezTo>
                  <a:pt x="321945" y="23495"/>
                  <a:pt x="209550" y="46990"/>
                  <a:pt x="137160" y="91440"/>
                </a:cubicBezTo>
                <a:cubicBezTo>
                  <a:pt x="64770" y="135890"/>
                  <a:pt x="32385" y="201295"/>
                  <a:pt x="0" y="2667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テキスト ボックス 26">
            <a:extLst>
              <a:ext uri="{FF2B5EF4-FFF2-40B4-BE49-F238E27FC236}">
                <a16:creationId xmlns:a16="http://schemas.microsoft.com/office/drawing/2014/main" xmlns="" id="{2C00F81A-678D-45D2-A808-7AD51DE26932}"/>
              </a:ext>
            </a:extLst>
          </p:cNvPr>
          <p:cNvSpPr txBox="1"/>
          <p:nvPr/>
        </p:nvSpPr>
        <p:spPr>
          <a:xfrm>
            <a:off x="3009180" y="8939448"/>
            <a:ext cx="324255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a:t>
            </a:r>
            <a:r>
              <a:rPr lang="en-US" altLang="ja-JP" sz="1000" dirty="0">
                <a:solidFill>
                  <a:srgbClr val="FF0000"/>
                </a:solidFill>
              </a:rPr>
              <a:t>6 </a:t>
            </a:r>
            <a:r>
              <a:rPr lang="ja-JP" altLang="en-US" sz="1000" dirty="0">
                <a:solidFill>
                  <a:srgbClr val="FF0000"/>
                </a:solidFill>
              </a:rPr>
              <a:t>鳥獣害防護柵等の保守管理」「</a:t>
            </a:r>
            <a:r>
              <a:rPr lang="en-US" altLang="ja-JP" sz="1000" dirty="0">
                <a:solidFill>
                  <a:srgbClr val="FF0000"/>
                </a:solidFill>
              </a:rPr>
              <a:t>9 </a:t>
            </a:r>
            <a:r>
              <a:rPr lang="ja-JP" altLang="en-US" sz="1000" dirty="0">
                <a:solidFill>
                  <a:srgbClr val="FF0000"/>
                </a:solidFill>
              </a:rPr>
              <a:t>水路附帯施設の保守管理」「</a:t>
            </a:r>
            <a:r>
              <a:rPr lang="en-US" altLang="ja-JP" sz="1000" dirty="0">
                <a:solidFill>
                  <a:srgbClr val="FF0000"/>
                </a:solidFill>
              </a:rPr>
              <a:t>15 </a:t>
            </a:r>
            <a:r>
              <a:rPr lang="ja-JP" altLang="en-US" sz="1000" dirty="0">
                <a:solidFill>
                  <a:srgbClr val="FF0000"/>
                </a:solidFill>
              </a:rPr>
              <a:t>ため池附帯施設の保守管理」等に係る対象施設がない場合は“対象施設なし”あるいは“－”と記載</a:t>
            </a:r>
            <a:endParaRPr lang="en-US" altLang="ja-JP" sz="1000" dirty="0">
              <a:solidFill>
                <a:srgbClr val="FF0000"/>
              </a:solidFill>
            </a:endParaRPr>
          </a:p>
        </p:txBody>
      </p:sp>
    </p:spTree>
    <p:extLst>
      <p:ext uri="{BB962C8B-B14F-4D97-AF65-F5344CB8AC3E}">
        <p14:creationId xmlns:p14="http://schemas.microsoft.com/office/powerpoint/2010/main" val="263089710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37075" y="4581912"/>
            <a:ext cx="6192000" cy="51125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xmlns="" id="{6A486388-3337-4975-A5B5-FDB02F5F8D56}"/>
              </a:ext>
            </a:extLst>
          </p:cNvPr>
          <p:cNvPicPr>
            <a:picLocks noChangeAspect="1"/>
          </p:cNvPicPr>
          <p:nvPr/>
        </p:nvPicPr>
        <p:blipFill rotWithShape="1">
          <a:blip r:embed="rId3"/>
          <a:srcRect t="1070"/>
          <a:stretch/>
        </p:blipFill>
        <p:spPr>
          <a:xfrm>
            <a:off x="460380" y="4815438"/>
            <a:ext cx="5955164" cy="4671229"/>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7" name="角丸四角形 6"/>
          <p:cNvSpPr/>
          <p:nvPr/>
        </p:nvSpPr>
        <p:spPr>
          <a:xfrm>
            <a:off x="468000" y="611312"/>
            <a:ext cx="6120000" cy="3799719"/>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9" name="テキスト ボックス 4"/>
          <p:cNvSpPr txBox="1">
            <a:spLocks noChangeArrowheads="1"/>
          </p:cNvSpPr>
          <p:nvPr/>
        </p:nvSpPr>
        <p:spPr bwMode="auto">
          <a:xfrm>
            <a:off x="576000" y="1007210"/>
            <a:ext cx="5832000" cy="1815882"/>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担い手農家への農地集積の加速化や過疎化・高齢化等の農村地域の構造変化に対応し、農用地、水路等の地域資源を適切に保全管理するための目標を定めます。（構造変化に対応した保全管理目標）</a:t>
            </a:r>
          </a:p>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目標に基づき、地域ぐるみで取り組む保全管理の内容及びそれを推進していくための活動を定めます。（地域資源の適切な保全管理のための推進活動）</a:t>
            </a:r>
          </a:p>
          <a:p>
            <a:pPr indent="144000"/>
            <a:r>
              <a:rPr lang="ja-JP" altLang="en-US" dirty="0">
                <a:latin typeface="HG丸ｺﾞｼｯｸM-PRO" panose="020F0600000000000000" pitchFamily="50" charset="-128"/>
                <a:ea typeface="HG丸ｺﾞｼｯｸM-PRO" panose="020F0600000000000000" pitchFamily="50" charset="-128"/>
              </a:rPr>
              <a:t>それらの取組の適切な実施や確実な効果発現を図るため、活動の達成状況等を市町村により点検・評価するとともに、活動の実施を通じて、活動期間中に「地域資源保全管理構想</a:t>
            </a:r>
            <a:r>
              <a:rPr lang="en-US" altLang="ja-JP" baseline="30000"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」をとりまとめる必要があります。</a:t>
            </a:r>
          </a:p>
          <a:p>
            <a:pPr indent="144000">
              <a:spcAft>
                <a:spcPts val="600"/>
              </a:spcAft>
            </a:pPr>
            <a:endParaRPr lang="en-US" altLang="ja-JP" dirty="0">
              <a:latin typeface="HG丸ｺﾞｼｯｸM-PRO" pitchFamily="50" charset="-128"/>
              <a:ea typeface="HG丸ｺﾞｼｯｸM-PRO" pitchFamily="50" charset="-128"/>
            </a:endParaRPr>
          </a:p>
        </p:txBody>
      </p:sp>
      <p:sp>
        <p:nvSpPr>
          <p:cNvPr id="10" name="テキスト ボックス 9"/>
          <p:cNvSpPr txBox="1"/>
          <p:nvPr/>
        </p:nvSpPr>
        <p:spPr>
          <a:xfrm>
            <a:off x="404665" y="4364414"/>
            <a:ext cx="3986944"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地域資源の適切な保全活動のための推進活動について、様式中の各項目について当てはまるものを選択して「○」を記入します（複数選択可）</a:t>
            </a:r>
            <a:endParaRPr lang="en-US" altLang="ja-JP" sz="1000" dirty="0"/>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31</a:t>
            </a:r>
          </a:p>
        </p:txBody>
      </p:sp>
      <p:sp>
        <p:nvSpPr>
          <p:cNvPr id="14" name="テキスト ボックス 13"/>
          <p:cNvSpPr txBox="1"/>
          <p:nvPr/>
        </p:nvSpPr>
        <p:spPr>
          <a:xfrm>
            <a:off x="3789320" y="9315176"/>
            <a:ext cx="2520000"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本推進活動については、農地維持支払交付金の交付を受けて農地維持活動に取り組む場合には必ず実施します。</a:t>
            </a:r>
            <a:endParaRPr lang="en-US" altLang="ja-JP" sz="1000" dirty="0">
              <a:solidFill>
                <a:srgbClr val="000000"/>
              </a:solidFill>
            </a:endParaRPr>
          </a:p>
        </p:txBody>
      </p:sp>
      <p:sp>
        <p:nvSpPr>
          <p:cNvPr id="15" name="角丸四角形 14"/>
          <p:cNvSpPr/>
          <p:nvPr/>
        </p:nvSpPr>
        <p:spPr>
          <a:xfrm>
            <a:off x="557702" y="2704272"/>
            <a:ext cx="4032448" cy="1631508"/>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pic>
        <p:nvPicPr>
          <p:cNvPr id="16" name="Picture 96" descr="3200110ホタル観察会役員会議"/>
          <p:cNvPicPr>
            <a:picLocks noChangeAspect="1" noChangeArrowheads="1"/>
          </p:cNvPicPr>
          <p:nvPr/>
        </p:nvPicPr>
        <p:blipFill>
          <a:blip r:embed="rId4" cstate="print"/>
          <a:srcRect/>
          <a:stretch>
            <a:fillRect/>
          </a:stretch>
        </p:blipFill>
        <p:spPr bwMode="auto">
          <a:xfrm>
            <a:off x="7317432" y="2729570"/>
            <a:ext cx="1840687" cy="1388059"/>
          </a:xfrm>
          <a:prstGeom prst="rect">
            <a:avLst/>
          </a:prstGeom>
          <a:ln>
            <a:noFill/>
          </a:ln>
          <a:effectLst>
            <a:softEdge rad="112500"/>
          </a:effectLst>
        </p:spPr>
      </p:pic>
      <p:sp>
        <p:nvSpPr>
          <p:cNvPr id="17" name="テキスト ボックス 4"/>
          <p:cNvSpPr txBox="1">
            <a:spLocks noChangeArrowheads="1"/>
          </p:cNvSpPr>
          <p:nvPr/>
        </p:nvSpPr>
        <p:spPr bwMode="auto">
          <a:xfrm>
            <a:off x="687282" y="3009633"/>
            <a:ext cx="3707491" cy="1107996"/>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mn-ea"/>
                <a:ea typeface="+mn-ea"/>
              </a:rPr>
              <a:t>「地域資源保全管理構想」とは、それぞれの地域で守ってきた農用地や水路、農道等の地域資源を将来にわたってどのように引き継いで行けば良いのかを地域で話し合い、今後の課題や取り組むべき活動・方策について、活動期間中に構想としてとりまとめるものです。（</a:t>
            </a:r>
            <a:r>
              <a:rPr lang="en-US" altLang="ja-JP" dirty="0">
                <a:latin typeface="+mn-ea"/>
                <a:ea typeface="+mn-ea"/>
              </a:rPr>
              <a:t>P.67</a:t>
            </a:r>
            <a:r>
              <a:rPr lang="ja-JP" altLang="en-US" dirty="0">
                <a:latin typeface="+mn-ea"/>
                <a:ea typeface="+mn-ea"/>
              </a:rPr>
              <a:t>～</a:t>
            </a:r>
            <a:r>
              <a:rPr lang="en-US" altLang="ja-JP" dirty="0">
                <a:latin typeface="+mn-ea"/>
                <a:ea typeface="+mn-ea"/>
              </a:rPr>
              <a:t>74</a:t>
            </a:r>
            <a:r>
              <a:rPr lang="ja-JP" altLang="en-US" dirty="0">
                <a:latin typeface="+mn-ea"/>
                <a:ea typeface="+mn-ea"/>
              </a:rPr>
              <a:t>参照）</a:t>
            </a:r>
            <a:endParaRPr lang="en-US" altLang="ja-JP" dirty="0">
              <a:latin typeface="+mn-ea"/>
              <a:ea typeface="+mn-ea"/>
            </a:endParaRPr>
          </a:p>
        </p:txBody>
      </p:sp>
      <p:sp>
        <p:nvSpPr>
          <p:cNvPr id="19" name="角丸四角形 18"/>
          <p:cNvSpPr/>
          <p:nvPr/>
        </p:nvSpPr>
        <p:spPr>
          <a:xfrm>
            <a:off x="701716" y="2728130"/>
            <a:ext cx="2799292" cy="184666"/>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spAutoFit/>
          </a:bodyPr>
          <a:lstStyle/>
          <a:p>
            <a:pPr>
              <a:defRPr/>
            </a:pPr>
            <a:r>
              <a:rPr lang="en-US" altLang="ja-JP" u="sng" dirty="0">
                <a:solidFill>
                  <a:schemeClr val="tx1"/>
                </a:solidFill>
                <a:latin typeface="+mn-ea"/>
              </a:rPr>
              <a:t>※</a:t>
            </a:r>
            <a:r>
              <a:rPr lang="ja-JP" altLang="en-US" u="sng" dirty="0">
                <a:solidFill>
                  <a:schemeClr val="tx1"/>
                </a:solidFill>
                <a:latin typeface="+mn-ea"/>
              </a:rPr>
              <a:t>地域資源保全管理構想とは。</a:t>
            </a:r>
          </a:p>
        </p:txBody>
      </p:sp>
      <p:sp>
        <p:nvSpPr>
          <p:cNvPr id="20" name="テキスト ボックス 19"/>
          <p:cNvSpPr txBox="1"/>
          <p:nvPr/>
        </p:nvSpPr>
        <p:spPr>
          <a:xfrm>
            <a:off x="2924944" y="8038777"/>
            <a:ext cx="3312368"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t>番号は</a:t>
            </a:r>
            <a:r>
              <a:rPr lang="en-US" altLang="ja-JP" sz="1000" dirty="0">
                <a:latin typeface="+mj-ea"/>
                <a:ea typeface="+mj-ea"/>
              </a:rPr>
              <a:t>P.75</a:t>
            </a:r>
            <a:r>
              <a:rPr lang="ja-JP" altLang="en-US" sz="1000" dirty="0"/>
              <a:t>の活動項目番号表に示す一連の番号になっています。</a:t>
            </a:r>
            <a:endParaRPr lang="en-US" altLang="ja-JP" sz="1000" dirty="0"/>
          </a:p>
        </p:txBody>
      </p:sp>
      <p:sp>
        <p:nvSpPr>
          <p:cNvPr id="21" name="フリーフォーム 20"/>
          <p:cNvSpPr/>
          <p:nvPr/>
        </p:nvSpPr>
        <p:spPr>
          <a:xfrm rot="9277011" flipV="1">
            <a:off x="2348880" y="8153804"/>
            <a:ext cx="576064" cy="115127"/>
          </a:xfrm>
          <a:custGeom>
            <a:avLst/>
            <a:gdLst>
              <a:gd name="connsiteX0" fmla="*/ 0 w 447675"/>
              <a:gd name="connsiteY0" fmla="*/ 400050 h 400050"/>
              <a:gd name="connsiteX1" fmla="*/ 123825 w 447675"/>
              <a:gd name="connsiteY1" fmla="*/ 114300 h 400050"/>
              <a:gd name="connsiteX2" fmla="*/ 447675 w 447675"/>
              <a:gd name="connsiteY2" fmla="*/ 0 h 400050"/>
            </a:gdLst>
            <a:ahLst/>
            <a:cxnLst>
              <a:cxn ang="0">
                <a:pos x="connsiteX0" y="connsiteY0"/>
              </a:cxn>
              <a:cxn ang="0">
                <a:pos x="connsiteX1" y="connsiteY1"/>
              </a:cxn>
              <a:cxn ang="0">
                <a:pos x="connsiteX2" y="connsiteY2"/>
              </a:cxn>
            </a:cxnLst>
            <a:rect l="l" t="t" r="r" b="b"/>
            <a:pathLst>
              <a:path w="447675" h="400050">
                <a:moveTo>
                  <a:pt x="0" y="400050"/>
                </a:moveTo>
                <a:cubicBezTo>
                  <a:pt x="24606" y="290512"/>
                  <a:pt x="49213" y="180975"/>
                  <a:pt x="123825" y="114300"/>
                </a:cubicBezTo>
                <a:cubicBezTo>
                  <a:pt x="198438" y="47625"/>
                  <a:pt x="323056" y="23812"/>
                  <a:pt x="44767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角丸四角形 21"/>
          <p:cNvSpPr/>
          <p:nvPr/>
        </p:nvSpPr>
        <p:spPr>
          <a:xfrm>
            <a:off x="460380" y="602040"/>
            <a:ext cx="332132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HG丸ｺﾞｼｯｸM-PRO" panose="020F0600000000000000" pitchFamily="50" charset="-128"/>
                <a:ea typeface="HG丸ｺﾞｼｯｸM-PRO" panose="020F0600000000000000" pitchFamily="50" charset="-128"/>
              </a:rPr>
              <a:t>地域資源の適切な保全管理のための推進活動</a:t>
            </a:r>
          </a:p>
        </p:txBody>
      </p:sp>
      <p:pic>
        <p:nvPicPr>
          <p:cNvPr id="4" name="図 3">
            <a:extLst>
              <a:ext uri="{FF2B5EF4-FFF2-40B4-BE49-F238E27FC236}">
                <a16:creationId xmlns:a16="http://schemas.microsoft.com/office/drawing/2014/main" xmlns="" id="{1E7C2C5A-CB89-43A2-BB8A-1B0C957FA11A}"/>
              </a:ext>
            </a:extLst>
          </p:cNvPr>
          <p:cNvPicPr>
            <a:picLocks noChangeAspect="1"/>
          </p:cNvPicPr>
          <p:nvPr/>
        </p:nvPicPr>
        <p:blipFill>
          <a:blip r:embed="rId5"/>
          <a:stretch>
            <a:fillRect/>
          </a:stretch>
        </p:blipFill>
        <p:spPr>
          <a:xfrm>
            <a:off x="4531328" y="2823506"/>
            <a:ext cx="2115495" cy="1432684"/>
          </a:xfrm>
          <a:prstGeom prst="rect">
            <a:avLst/>
          </a:prstGeom>
        </p:spPr>
      </p:pic>
    </p:spTree>
    <p:extLst>
      <p:ext uri="{BB962C8B-B14F-4D97-AF65-F5344CB8AC3E}">
        <p14:creationId xmlns:p14="http://schemas.microsoft.com/office/powerpoint/2010/main" val="246123203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3"/>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47822" y="3224808"/>
            <a:ext cx="5885959" cy="6480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図 3">
            <a:extLst>
              <a:ext uri="{FF2B5EF4-FFF2-40B4-BE49-F238E27FC236}">
                <a16:creationId xmlns:a16="http://schemas.microsoft.com/office/drawing/2014/main" xmlns="" id="{B564D5FE-AF40-4FA7-B2DD-668BD51F04C5}"/>
              </a:ext>
            </a:extLst>
          </p:cNvPr>
          <p:cNvPicPr>
            <a:picLocks noChangeAspect="1"/>
          </p:cNvPicPr>
          <p:nvPr/>
        </p:nvPicPr>
        <p:blipFill>
          <a:blip r:embed="rId3"/>
          <a:stretch>
            <a:fillRect/>
          </a:stretch>
        </p:blipFill>
        <p:spPr>
          <a:xfrm>
            <a:off x="760133" y="3536376"/>
            <a:ext cx="5211480" cy="6056959"/>
          </a:xfrm>
          <a:prstGeom prst="rect">
            <a:avLst/>
          </a:prstGeom>
        </p:spPr>
      </p:pic>
      <p:pic>
        <p:nvPicPr>
          <p:cNvPr id="3" name="図 2">
            <a:extLst>
              <a:ext uri="{FF2B5EF4-FFF2-40B4-BE49-F238E27FC236}">
                <a16:creationId xmlns:a16="http://schemas.microsoft.com/office/drawing/2014/main" xmlns="" id="{A1E384DC-282C-447D-A7E2-A20AF9227A9A}"/>
              </a:ext>
            </a:extLst>
          </p:cNvPr>
          <p:cNvPicPr>
            <a:picLocks noChangeAspect="1"/>
          </p:cNvPicPr>
          <p:nvPr/>
        </p:nvPicPr>
        <p:blipFill>
          <a:blip r:embed="rId4"/>
          <a:stretch>
            <a:fillRect/>
          </a:stretch>
        </p:blipFill>
        <p:spPr>
          <a:xfrm>
            <a:off x="7082564" y="3124131"/>
            <a:ext cx="5237378" cy="6119678"/>
          </a:xfrm>
          <a:prstGeom prst="rect">
            <a:avLst/>
          </a:prstGeom>
        </p:spPr>
      </p:pic>
      <p:sp>
        <p:nvSpPr>
          <p:cNvPr id="24" name="角丸四角形 23"/>
          <p:cNvSpPr/>
          <p:nvPr/>
        </p:nvSpPr>
        <p:spPr>
          <a:xfrm>
            <a:off x="468000" y="339330"/>
            <a:ext cx="6120000" cy="274146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algn="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広域活動組織の設立</a:t>
            </a:r>
          </a:p>
        </p:txBody>
      </p:sp>
      <p:sp>
        <p:nvSpPr>
          <p:cNvPr id="8" name="角丸四角形 7"/>
          <p:cNvSpPr/>
          <p:nvPr/>
        </p:nvSpPr>
        <p:spPr>
          <a:xfrm>
            <a:off x="576000" y="602610"/>
            <a:ext cx="2834952"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sz="1200" dirty="0">
                <a:solidFill>
                  <a:schemeClr val="tx1"/>
                </a:solidFill>
              </a:rPr>
              <a:t>①地域資源の質的向上を図る共同活動</a:t>
            </a:r>
          </a:p>
        </p:txBody>
      </p:sp>
      <p:sp>
        <p:nvSpPr>
          <p:cNvPr id="9" name="テキスト ボックス 4"/>
          <p:cNvSpPr txBox="1">
            <a:spLocks noChangeArrowheads="1"/>
          </p:cNvSpPr>
          <p:nvPr/>
        </p:nvSpPr>
        <p:spPr bwMode="auto">
          <a:xfrm>
            <a:off x="576000" y="818634"/>
            <a:ext cx="5832000" cy="2262158"/>
          </a:xfrm>
          <a:prstGeom prst="rect">
            <a:avLst/>
          </a:prstGeom>
          <a:noFill/>
          <a:ln w="9525">
            <a:noFill/>
            <a:prstDash val="dash"/>
            <a:miter lim="800000"/>
            <a:headEnd/>
            <a:tailEnd/>
          </a:ln>
        </p:spPr>
        <p:txBody>
          <a:bodyPr wrap="square" lIns="0" tIns="0" rIns="0" bIns="0">
            <a:spAutoFit/>
          </a:bodyPr>
          <a:lstStyle/>
          <a:p>
            <a:pPr indent="144000">
              <a:spcAft>
                <a:spcPts val="600"/>
              </a:spcAft>
            </a:pPr>
            <a:r>
              <a:rPr lang="ja-JP" altLang="en-US" dirty="0">
                <a:latin typeface="HG丸ｺﾞｼｯｸM-PRO" panose="020F0600000000000000" pitchFamily="50" charset="-128"/>
                <a:ea typeface="HG丸ｺﾞｼｯｸM-PRO" panose="020F0600000000000000" pitchFamily="50" charset="-128"/>
              </a:rPr>
              <a:t>地域資源の質的向上を図る共同活動は、「１）施設の軽微な補修」、「２）農村環境保全活動」、「３）多面的機能の増進を図る活動」の３つで構成されます。</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１）施設の軽微な補修」の活動は、事業計画に位置づけた施設に該当するすべての項目を実施する必要があります。（点検や機能診断の結果、実施する必要性がない実践活動については、この限りでありません。）</a:t>
            </a: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・「２）農村環境保全活動」の活動は、都道府県が策定する要綱基本方針に定められたテーマについて１つ以上を選択し、テーマに該当する活動を毎年度１つ以上実施します（</a:t>
            </a:r>
            <a:r>
              <a:rPr lang="en-US" altLang="ja-JP" dirty="0">
                <a:latin typeface="HG丸ｺﾞｼｯｸM-PRO" panose="020F0600000000000000" pitchFamily="50" charset="-128"/>
                <a:ea typeface="HG丸ｺﾞｼｯｸM-PRO" panose="020F0600000000000000" pitchFamily="50" charset="-128"/>
              </a:rPr>
              <a:t>P.</a:t>
            </a:r>
            <a:r>
              <a:rPr lang="ja-JP" altLang="en-US" dirty="0">
                <a:latin typeface="HG丸ｺﾞｼｯｸM-PRO" panose="020F0600000000000000" pitchFamily="50" charset="-128"/>
                <a:ea typeface="HG丸ｺﾞｼｯｸM-PRO" panose="020F0600000000000000" pitchFamily="50" charset="-128"/>
              </a:rPr>
              <a:t>７７の取組番号表に５つのテーマが活動項目の内訳として示されています）。</a:t>
            </a:r>
            <a:endParaRPr lang="en-US" altLang="ja-JP" dirty="0">
              <a:latin typeface="HG丸ｺﾞｼｯｸM-PRO" panose="020F0600000000000000" pitchFamily="50" charset="-128"/>
              <a:ea typeface="HG丸ｺﾞｼｯｸM-PRO" panose="020F0600000000000000" pitchFamily="50" charset="-128"/>
            </a:endParaRPr>
          </a:p>
          <a:p>
            <a:pPr marL="144000" indent="-144000">
              <a:spcAft>
                <a:spcPts val="600"/>
              </a:spcAft>
            </a:pPr>
            <a:r>
              <a:rPr lang="ja-JP" altLang="en-US" dirty="0">
                <a:latin typeface="HG丸ｺﾞｼｯｸM-PRO" panose="020F0600000000000000" pitchFamily="50" charset="-128"/>
                <a:ea typeface="HG丸ｺﾞｼｯｸM-PRO" panose="020F0600000000000000" pitchFamily="50" charset="-128"/>
              </a:rPr>
              <a:t>・「３）多面的機能の増進を図る活動」への取組は任意とし、取り組まない場合の交付単価は、基本単価に</a:t>
            </a:r>
            <a:r>
              <a:rPr lang="en-US" altLang="ja-JP" dirty="0">
                <a:latin typeface="HG丸ｺﾞｼｯｸM-PRO" panose="020F0600000000000000" pitchFamily="50" charset="-128"/>
                <a:ea typeface="HG丸ｺﾞｼｯｸM-PRO" panose="020F0600000000000000" pitchFamily="50" charset="-128"/>
              </a:rPr>
              <a:t>5/6</a:t>
            </a:r>
            <a:r>
              <a:rPr lang="ja-JP" altLang="en-US" dirty="0">
                <a:latin typeface="HG丸ｺﾞｼｯｸM-PRO" panose="020F0600000000000000" pitchFamily="50" charset="-128"/>
                <a:ea typeface="HG丸ｺﾞｼｯｸM-PRO" panose="020F0600000000000000" pitchFamily="50" charset="-128"/>
              </a:rPr>
              <a:t>を乗じた額になります。</a:t>
            </a:r>
            <a:endParaRPr lang="en-US" altLang="ja-JP" dirty="0">
              <a:latin typeface="HG丸ｺﾞｼｯｸM-PRO" pitchFamily="50" charset="-128"/>
              <a:ea typeface="HG丸ｺﾞｼｯｸM-PRO" pitchFamily="50" charset="-128"/>
            </a:endParaRPr>
          </a:p>
        </p:txBody>
      </p:sp>
      <p:sp>
        <p:nvSpPr>
          <p:cNvPr id="2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5" name="角丸四角形 24"/>
          <p:cNvSpPr/>
          <p:nvPr/>
        </p:nvSpPr>
        <p:spPr>
          <a:xfrm>
            <a:off x="468000" y="345592"/>
            <a:ext cx="1512168" cy="252000"/>
          </a:xfrm>
          <a:prstGeom prst="roundRect">
            <a:avLst/>
          </a:prstGeom>
          <a:no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zh-TW" altLang="en-US" dirty="0">
                <a:solidFill>
                  <a:schemeClr val="tx1"/>
                </a:solidFill>
              </a:rPr>
              <a:t>（</a:t>
            </a:r>
            <a:r>
              <a:rPr lang="ja-JP" altLang="en-US" dirty="0">
                <a:solidFill>
                  <a:schemeClr val="tx1"/>
                </a:solidFill>
              </a:rPr>
              <a:t>２</a:t>
            </a:r>
            <a:r>
              <a:rPr lang="zh-TW" altLang="en-US" dirty="0">
                <a:solidFill>
                  <a:schemeClr val="tx1"/>
                </a:solidFill>
              </a:rPr>
              <a:t>）</a:t>
            </a:r>
            <a:r>
              <a:rPr lang="ja-JP" altLang="en-US" dirty="0">
                <a:solidFill>
                  <a:schemeClr val="tx1"/>
                </a:solidFill>
              </a:rPr>
              <a:t>資源向上支払</a:t>
            </a:r>
            <a:endParaRPr lang="zh-TW" altLang="en-US" dirty="0">
              <a:solidFill>
                <a:schemeClr val="tx1"/>
              </a:solidFill>
            </a:endParaRPr>
          </a:p>
        </p:txBody>
      </p:sp>
      <p:sp>
        <p:nvSpPr>
          <p:cNvPr id="22"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32</a:t>
            </a:r>
          </a:p>
        </p:txBody>
      </p:sp>
      <p:sp>
        <p:nvSpPr>
          <p:cNvPr id="13" name="テキスト ボックス 12"/>
          <p:cNvSpPr txBox="1"/>
          <p:nvPr/>
        </p:nvSpPr>
        <p:spPr>
          <a:xfrm>
            <a:off x="3645024" y="4572520"/>
            <a:ext cx="1980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機能診断の結果に応じて、必要な活動を毎年度実施します。</a:t>
            </a:r>
            <a:endParaRPr lang="en-US" altLang="ja-JP" sz="1000" dirty="0">
              <a:solidFill>
                <a:srgbClr val="000000"/>
              </a:solidFill>
              <a:latin typeface="+mj-ea"/>
              <a:ea typeface="+mj-ea"/>
            </a:endParaRPr>
          </a:p>
        </p:txBody>
      </p:sp>
      <p:sp>
        <p:nvSpPr>
          <p:cNvPr id="33" name="フリーフォーム 32"/>
          <p:cNvSpPr/>
          <p:nvPr/>
        </p:nvSpPr>
        <p:spPr>
          <a:xfrm>
            <a:off x="1124744" y="4792241"/>
            <a:ext cx="2520280" cy="4571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3670656" y="6653985"/>
            <a:ext cx="2628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１テーマ以上の取組を行うこととし、その実施時期を「○」で示します。</a:t>
            </a:r>
            <a:endParaRPr lang="en-US" altLang="ja-JP" sz="1000" dirty="0">
              <a:solidFill>
                <a:srgbClr val="000000"/>
              </a:solidFill>
              <a:latin typeface="+mj-ea"/>
              <a:ea typeface="+mj-ea"/>
            </a:endParaRPr>
          </a:p>
        </p:txBody>
      </p:sp>
      <p:sp>
        <p:nvSpPr>
          <p:cNvPr id="29" name="角丸四角形 28"/>
          <p:cNvSpPr/>
          <p:nvPr/>
        </p:nvSpPr>
        <p:spPr>
          <a:xfrm>
            <a:off x="1498222" y="8085270"/>
            <a:ext cx="1759331" cy="1218119"/>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609973" y="8113924"/>
            <a:ext cx="2628000" cy="842145"/>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選択したテーマに基づき行う実践活動については</a:t>
            </a:r>
            <a:r>
              <a:rPr lang="en-US" altLang="ja-JP" sz="1000" dirty="0">
                <a:solidFill>
                  <a:srgbClr val="000000"/>
                </a:solidFill>
                <a:latin typeface="+mj-ea"/>
                <a:ea typeface="+mj-ea"/>
              </a:rPr>
              <a:t>P.77</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エクセル様式ではプルダウンで取組を選択して入力します。</a:t>
            </a:r>
            <a:endParaRPr lang="en-US" altLang="ja-JP" sz="1000" dirty="0">
              <a:solidFill>
                <a:srgbClr val="000000"/>
              </a:solidFill>
              <a:latin typeface="+mj-ea"/>
              <a:ea typeface="+mj-ea"/>
            </a:endParaRPr>
          </a:p>
        </p:txBody>
      </p:sp>
      <p:sp>
        <p:nvSpPr>
          <p:cNvPr id="34" name="フリーフォーム 33"/>
          <p:cNvSpPr/>
          <p:nvPr/>
        </p:nvSpPr>
        <p:spPr>
          <a:xfrm>
            <a:off x="3249806" y="8505674"/>
            <a:ext cx="360167" cy="71356"/>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3468272" y="9028077"/>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21" name="右中かっこ 20"/>
          <p:cNvSpPr/>
          <p:nvPr/>
        </p:nvSpPr>
        <p:spPr>
          <a:xfrm>
            <a:off x="3296556" y="8919370"/>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7" name="テキスト ボックス 26"/>
          <p:cNvSpPr txBox="1"/>
          <p:nvPr/>
        </p:nvSpPr>
        <p:spPr>
          <a:xfrm>
            <a:off x="3283761" y="3475846"/>
            <a:ext cx="2054015"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実施する月に○を記入してください。</a:t>
            </a:r>
            <a:endParaRPr lang="en-US" altLang="ja-JP" sz="1000" dirty="0">
              <a:solidFill>
                <a:srgbClr val="000000"/>
              </a:solidFill>
              <a:latin typeface="+mj-ea"/>
              <a:ea typeface="+mj-ea"/>
            </a:endParaRPr>
          </a:p>
        </p:txBody>
      </p:sp>
      <p:sp>
        <p:nvSpPr>
          <p:cNvPr id="28" name="フリーフォーム 27"/>
          <p:cNvSpPr/>
          <p:nvPr/>
        </p:nvSpPr>
        <p:spPr>
          <a:xfrm>
            <a:off x="1124744" y="6841784"/>
            <a:ext cx="2520723" cy="4571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6133606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13344" y="355600"/>
            <a:ext cx="6012000" cy="3846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図 10">
            <a:extLst>
              <a:ext uri="{FF2B5EF4-FFF2-40B4-BE49-F238E27FC236}">
                <a16:creationId xmlns:a16="http://schemas.microsoft.com/office/drawing/2014/main" xmlns="" id="{FB0501AE-FDE1-4B26-8F11-06DF55BA3546}"/>
              </a:ext>
            </a:extLst>
          </p:cNvPr>
          <p:cNvPicPr>
            <a:picLocks noChangeAspect="1"/>
          </p:cNvPicPr>
          <p:nvPr/>
        </p:nvPicPr>
        <p:blipFill>
          <a:blip r:embed="rId3"/>
          <a:stretch>
            <a:fillRect/>
          </a:stretch>
        </p:blipFill>
        <p:spPr>
          <a:xfrm>
            <a:off x="894059" y="367788"/>
            <a:ext cx="4995106" cy="3733045"/>
          </a:xfrm>
          <a:prstGeom prst="rect">
            <a:avLst/>
          </a:prstGeom>
        </p:spPr>
      </p:pic>
      <p:pic>
        <p:nvPicPr>
          <p:cNvPr id="6" name="図 5">
            <a:extLst>
              <a:ext uri="{FF2B5EF4-FFF2-40B4-BE49-F238E27FC236}">
                <a16:creationId xmlns:a16="http://schemas.microsoft.com/office/drawing/2014/main" xmlns="" id="{666AFB76-F572-4B86-95F8-B1FDD63ED78C}"/>
              </a:ext>
            </a:extLst>
          </p:cNvPr>
          <p:cNvPicPr>
            <a:picLocks noChangeAspect="1"/>
          </p:cNvPicPr>
          <p:nvPr/>
        </p:nvPicPr>
        <p:blipFill>
          <a:blip r:embed="rId4"/>
          <a:stretch>
            <a:fillRect/>
          </a:stretch>
        </p:blipFill>
        <p:spPr>
          <a:xfrm>
            <a:off x="7378553" y="758180"/>
            <a:ext cx="4093073" cy="2970684"/>
          </a:xfrm>
          <a:prstGeom prst="rect">
            <a:avLst/>
          </a:prstGeom>
        </p:spPr>
      </p:pic>
      <p:pic>
        <p:nvPicPr>
          <p:cNvPr id="41"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17127" y="6825207"/>
            <a:ext cx="6012000" cy="28571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 name="図 7">
            <a:extLst>
              <a:ext uri="{FF2B5EF4-FFF2-40B4-BE49-F238E27FC236}">
                <a16:creationId xmlns:a16="http://schemas.microsoft.com/office/drawing/2014/main" xmlns="" id="{813073C0-2A57-4F0F-90F9-F97D44AE0933}"/>
              </a:ext>
            </a:extLst>
          </p:cNvPr>
          <p:cNvPicPr>
            <a:picLocks noChangeAspect="1"/>
          </p:cNvPicPr>
          <p:nvPr/>
        </p:nvPicPr>
        <p:blipFill>
          <a:blip r:embed="rId5"/>
          <a:stretch>
            <a:fillRect/>
          </a:stretch>
        </p:blipFill>
        <p:spPr>
          <a:xfrm>
            <a:off x="1074538" y="6919672"/>
            <a:ext cx="4573559" cy="2799580"/>
          </a:xfrm>
          <a:prstGeom prst="rect">
            <a:avLst/>
          </a:prstGeom>
        </p:spPr>
      </p:pic>
      <p:sp>
        <p:nvSpPr>
          <p:cNvPr id="33" name="角丸四角形 32"/>
          <p:cNvSpPr/>
          <p:nvPr/>
        </p:nvSpPr>
        <p:spPr>
          <a:xfrm>
            <a:off x="468000" y="4201864"/>
            <a:ext cx="6120000" cy="2623344"/>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広域活動組織の設立</a:t>
            </a:r>
          </a:p>
        </p:txBody>
      </p:sp>
      <p:sp>
        <p:nvSpPr>
          <p:cNvPr id="4" name="角丸四角形 3"/>
          <p:cNvSpPr/>
          <p:nvPr/>
        </p:nvSpPr>
        <p:spPr>
          <a:xfrm>
            <a:off x="576000" y="4242718"/>
            <a:ext cx="2330896" cy="20431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lvl="0"/>
            <a:r>
              <a:rPr lang="ja-JP" altLang="en-US" dirty="0">
                <a:solidFill>
                  <a:schemeClr val="tx1"/>
                </a:solidFill>
              </a:rPr>
              <a:t>（３）</a:t>
            </a:r>
            <a:r>
              <a:rPr lang="ja-JP" altLang="en-US" sz="1200" dirty="0">
                <a:solidFill>
                  <a:schemeClr val="tx1"/>
                </a:solidFill>
              </a:rPr>
              <a:t>施設の長寿命化のための活動</a:t>
            </a:r>
          </a:p>
        </p:txBody>
      </p:sp>
      <p:sp>
        <p:nvSpPr>
          <p:cNvPr id="5" name="テキスト ボックス 4"/>
          <p:cNvSpPr txBox="1">
            <a:spLocks noChangeArrowheads="1"/>
          </p:cNvSpPr>
          <p:nvPr/>
        </p:nvSpPr>
        <p:spPr bwMode="auto">
          <a:xfrm>
            <a:off x="576000" y="4468376"/>
            <a:ext cx="5832000" cy="738664"/>
          </a:xfrm>
          <a:prstGeom prst="rect">
            <a:avLst/>
          </a:prstGeom>
          <a:noFill/>
          <a:ln w="9525">
            <a:noFill/>
            <a:prstDash val="dash"/>
            <a:miter lim="800000"/>
            <a:headEnd/>
            <a:tailEnd/>
          </a:ln>
        </p:spPr>
        <p:txBody>
          <a:bodyPr lIns="0" tIns="0" rIns="0" bIns="0">
            <a:spAutoFit/>
          </a:bodyPr>
          <a:lstStyle/>
          <a:p>
            <a:pPr indent="144000"/>
            <a:r>
              <a:rPr lang="ja-JP" altLang="en-US" sz="1200" dirty="0">
                <a:latin typeface="HG丸ｺﾞｼｯｸM-PRO" pitchFamily="50" charset="-128"/>
                <a:ea typeface="HG丸ｺﾞｼｯｸM-PRO" pitchFamily="50" charset="-128"/>
              </a:rPr>
              <a:t>施設の長寿命化のための活動は、機能診断結果に基づき、地域で施設の状況等を勘案した上で、必要な活動に計画的に取り組みます。</a:t>
            </a:r>
            <a:endParaRPr lang="en-US" altLang="ja-JP" sz="1200" dirty="0">
              <a:latin typeface="HG丸ｺﾞｼｯｸM-PRO" pitchFamily="50" charset="-128"/>
              <a:ea typeface="HG丸ｺﾞｼｯｸM-PRO" pitchFamily="50" charset="-128"/>
            </a:endParaRPr>
          </a:p>
          <a:p>
            <a:pPr indent="144000"/>
            <a:r>
              <a:rPr lang="ja-JP" altLang="en-US" b="1" u="sng" dirty="0">
                <a:latin typeface="HG丸ｺﾞｼｯｸM-PRO" pitchFamily="50" charset="-128"/>
                <a:ea typeface="HG丸ｺﾞｼｯｸM-PRO" pitchFamily="50" charset="-128"/>
              </a:rPr>
              <a:t>工事１件当たり</a:t>
            </a:r>
            <a:r>
              <a:rPr lang="en-US" altLang="ja-JP" b="1" u="sng" dirty="0">
                <a:latin typeface="HG丸ｺﾞｼｯｸM-PRO" pitchFamily="50" charset="-128"/>
                <a:ea typeface="HG丸ｺﾞｼｯｸM-PRO" pitchFamily="50" charset="-128"/>
              </a:rPr>
              <a:t>200</a:t>
            </a:r>
            <a:r>
              <a:rPr lang="ja-JP" altLang="en-US" b="1" u="sng" dirty="0">
                <a:latin typeface="HG丸ｺﾞｼｯｸM-PRO" pitchFamily="50" charset="-128"/>
                <a:ea typeface="HG丸ｺﾞｼｯｸM-PRO" pitchFamily="50" charset="-128"/>
              </a:rPr>
              <a:t>万円以上</a:t>
            </a:r>
            <a:r>
              <a:rPr lang="ja-JP" altLang="en-US" u="sng" dirty="0">
                <a:latin typeface="HG丸ｺﾞｼｯｸM-PRO" pitchFamily="50" charset="-128"/>
                <a:ea typeface="HG丸ｺﾞｼｯｸM-PRO" pitchFamily="50" charset="-128"/>
              </a:rPr>
              <a:t>となることが明らかな場合、都道府県の要綱基本方針に基づき、様式第１－４号「長寿命化整備計画書」を作成します。</a:t>
            </a:r>
            <a:endParaRPr lang="en-US" altLang="ja-JP" sz="1200" u="sng"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33</a:t>
            </a: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43" name="テキスト ボックス 42"/>
          <p:cNvSpPr txBox="1"/>
          <p:nvPr/>
        </p:nvSpPr>
        <p:spPr>
          <a:xfrm>
            <a:off x="1865627" y="9350474"/>
            <a:ext cx="4500000"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直営施工とは、活動組織が自ら施設の補修等を全て又は一部実施することです。該当するものに「○」を記入します。</a:t>
            </a:r>
            <a:endParaRPr lang="en-US" altLang="ja-JP" sz="1000" dirty="0">
              <a:solidFill>
                <a:srgbClr val="000000"/>
              </a:solidFill>
              <a:latin typeface="+mj-ea"/>
              <a:ea typeface="+mj-ea"/>
            </a:endParaRPr>
          </a:p>
        </p:txBody>
      </p:sp>
      <p:sp>
        <p:nvSpPr>
          <p:cNvPr id="48" name="フリーフォーム 47"/>
          <p:cNvSpPr/>
          <p:nvPr/>
        </p:nvSpPr>
        <p:spPr>
          <a:xfrm>
            <a:off x="1340768" y="9278466"/>
            <a:ext cx="524858" cy="259873"/>
          </a:xfrm>
          <a:custGeom>
            <a:avLst/>
            <a:gdLst>
              <a:gd name="connsiteX0" fmla="*/ 556260 w 556260"/>
              <a:gd name="connsiteY0" fmla="*/ 495300 h 495300"/>
              <a:gd name="connsiteX1" fmla="*/ 160020 w 556260"/>
              <a:gd name="connsiteY1" fmla="*/ 388620 h 495300"/>
              <a:gd name="connsiteX2" fmla="*/ 0 w 556260"/>
              <a:gd name="connsiteY2" fmla="*/ 0 h 495300"/>
            </a:gdLst>
            <a:ahLst/>
            <a:cxnLst>
              <a:cxn ang="0">
                <a:pos x="connsiteX0" y="connsiteY0"/>
              </a:cxn>
              <a:cxn ang="0">
                <a:pos x="connsiteX1" y="connsiteY1"/>
              </a:cxn>
              <a:cxn ang="0">
                <a:pos x="connsiteX2" y="connsiteY2"/>
              </a:cxn>
            </a:cxnLst>
            <a:rect l="l" t="t" r="r" b="b"/>
            <a:pathLst>
              <a:path w="556260" h="495300">
                <a:moveTo>
                  <a:pt x="556260" y="495300"/>
                </a:moveTo>
                <a:cubicBezTo>
                  <a:pt x="404495" y="483235"/>
                  <a:pt x="252730" y="471170"/>
                  <a:pt x="160020" y="388620"/>
                </a:cubicBezTo>
                <a:cubicBezTo>
                  <a:pt x="67310" y="306070"/>
                  <a:pt x="33655" y="15303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テキスト ボックス 51"/>
          <p:cNvSpPr txBox="1">
            <a:spLocks noChangeArrowheads="1"/>
          </p:cNvSpPr>
          <p:nvPr/>
        </p:nvSpPr>
        <p:spPr bwMode="auto">
          <a:xfrm>
            <a:off x="684000" y="5385048"/>
            <a:ext cx="5652000" cy="1269578"/>
          </a:xfrm>
          <a:prstGeom prst="rect">
            <a:avLst/>
          </a:prstGeom>
          <a:noFill/>
          <a:ln w="9525">
            <a:noFill/>
            <a:prstDash val="dash"/>
            <a:miter lim="800000"/>
            <a:headEnd/>
            <a:tailEnd/>
          </a:ln>
        </p:spPr>
        <p:txBody>
          <a:bodyPr wrap="square" lIns="0" tIns="0" rIns="0" bIns="0">
            <a:spAutoFit/>
          </a:bodyPr>
          <a:lstStyle/>
          <a:p>
            <a:pPr marL="108000" indent="-108000">
              <a:spcAft>
                <a:spcPts val="600"/>
              </a:spcAft>
            </a:pPr>
            <a:r>
              <a:rPr lang="en-US" altLang="ja-JP" sz="1000" dirty="0">
                <a:latin typeface="HG丸ｺﾞｼｯｸM-PRO" pitchFamily="50" charset="-128"/>
                <a:ea typeface="HG丸ｺﾞｼｯｸM-PRO" pitchFamily="50" charset="-128"/>
              </a:rPr>
              <a:t>※</a:t>
            </a:r>
            <a:r>
              <a:rPr lang="ja-JP" altLang="en-US" sz="1000" dirty="0">
                <a:latin typeface="HG丸ｺﾞｼｯｸM-PRO" pitchFamily="50" charset="-128"/>
                <a:ea typeface="HG丸ｺﾞｼｯｸM-PRO" pitchFamily="50" charset="-128"/>
              </a:rPr>
              <a:t>　農地維持支払又は資源向上支払（共同）の交付金を活用して行う施設の長寿命化のための活動について</a:t>
            </a:r>
            <a:endParaRPr lang="en-US" altLang="ja-JP" sz="1000" dirty="0">
              <a:latin typeface="HG丸ｺﾞｼｯｸM-PRO" pitchFamily="50" charset="-128"/>
              <a:ea typeface="HG丸ｺﾞｼｯｸM-PRO" pitchFamily="50" charset="-128"/>
            </a:endParaRPr>
          </a:p>
          <a:p>
            <a:pPr indent="144000">
              <a:spcAft>
                <a:spcPts val="600"/>
              </a:spcAft>
            </a:pPr>
            <a:r>
              <a:rPr lang="ja-JP" altLang="en-US" sz="1000" dirty="0">
                <a:latin typeface="HG丸ｺﾞｼｯｸM-PRO" pitchFamily="50" charset="-128"/>
                <a:ea typeface="HG丸ｺﾞｼｯｸM-PRO" pitchFamily="50" charset="-128"/>
              </a:rPr>
              <a:t>活動計画書に定めた農地維持活動及び資源向上活動（共同）を適切に実施することを前提とし、農地維持支払又は資源向上支払（共同）の交付金を活用して施設の長寿命化のための活動を実施することができます。この場合、以下に留意して下さい。</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・活動計画書に施設の長寿命化のための活動を位置付ける。</a:t>
            </a:r>
            <a:endParaRPr lang="en-US" altLang="ja-JP" sz="1000" dirty="0">
              <a:latin typeface="HG丸ｺﾞｼｯｸM-PRO" pitchFamily="50" charset="-128"/>
              <a:ea typeface="HG丸ｺﾞｼｯｸM-PRO" pitchFamily="50" charset="-128"/>
            </a:endParaRPr>
          </a:p>
          <a:p>
            <a:pPr marL="144000" indent="-144000">
              <a:spcAft>
                <a:spcPts val="300"/>
              </a:spcAft>
            </a:pPr>
            <a:r>
              <a:rPr lang="ja-JP" altLang="en-US" sz="1000" dirty="0">
                <a:latin typeface="HG丸ｺﾞｼｯｸM-PRO" pitchFamily="50" charset="-128"/>
                <a:ea typeface="HG丸ｺﾞｼｯｸM-PRO" pitchFamily="50" charset="-128"/>
              </a:rPr>
              <a:t>・費用の支出の有無に関わらず、実施した全ての活動について活動記録に記載する。</a:t>
            </a:r>
            <a:endParaRPr lang="en-US" altLang="ja-JP" sz="1000" dirty="0">
              <a:latin typeface="HG丸ｺﾞｼｯｸM-PRO" pitchFamily="50" charset="-128"/>
              <a:ea typeface="HG丸ｺﾞｼｯｸM-PRO" pitchFamily="50" charset="-128"/>
            </a:endParaRPr>
          </a:p>
        </p:txBody>
      </p:sp>
      <p:sp>
        <p:nvSpPr>
          <p:cNvPr id="55" name="角丸四角形 54"/>
          <p:cNvSpPr/>
          <p:nvPr/>
        </p:nvSpPr>
        <p:spPr>
          <a:xfrm>
            <a:off x="566401" y="5277200"/>
            <a:ext cx="5868000" cy="1476000"/>
          </a:xfrm>
          <a:prstGeom prst="roundRect">
            <a:avLst>
              <a:gd name="adj" fmla="val 6411"/>
            </a:avLst>
          </a:prstGeom>
          <a:noFill/>
          <a:ln w="1905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88900">
              <a:defRPr/>
            </a:pPr>
            <a:endParaRPr lang="ja-JP" altLang="ja-JP" sz="1100" dirty="0">
              <a:solidFill>
                <a:schemeClr val="tx1"/>
              </a:solidFill>
              <a:latin typeface="ＭＳ Ｐ明朝" pitchFamily="18" charset="-128"/>
              <a:ea typeface="ＭＳ Ｐ明朝" pitchFamily="18" charset="-128"/>
            </a:endParaRPr>
          </a:p>
        </p:txBody>
      </p:sp>
      <p:sp>
        <p:nvSpPr>
          <p:cNvPr id="54" name="フリーフォーム 53"/>
          <p:cNvSpPr/>
          <p:nvPr/>
        </p:nvSpPr>
        <p:spPr>
          <a:xfrm flipV="1">
            <a:off x="1681923" y="7571077"/>
            <a:ext cx="537153" cy="638273"/>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テキスト ボックス 55"/>
          <p:cNvSpPr txBox="1"/>
          <p:nvPr/>
        </p:nvSpPr>
        <p:spPr>
          <a:xfrm>
            <a:off x="1052736" y="7193335"/>
            <a:ext cx="2124000" cy="534368"/>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solidFill>
                  <a:srgbClr val="000000"/>
                </a:solidFill>
                <a:latin typeface="ＭＳ Ｐゴシック"/>
                <a:ea typeface="ＭＳ Ｐゴシック"/>
              </a:rPr>
              <a:t>P.78</a:t>
            </a:r>
            <a:r>
              <a:rPr lang="ja-JP" altLang="en-US" sz="1000" dirty="0">
                <a:solidFill>
                  <a:srgbClr val="000000"/>
                </a:solidFill>
                <a:latin typeface="ＭＳ Ｐゴシック"/>
                <a:ea typeface="ＭＳ Ｐゴシック"/>
              </a:rPr>
              <a:t>の活動項目番号表からあてはまる「活動項目番号」と「活動項目」を選択し記入します。</a:t>
            </a:r>
            <a:endParaRPr lang="en-US" altLang="ja-JP" sz="1000" dirty="0">
              <a:solidFill>
                <a:srgbClr val="000000"/>
              </a:solidFill>
              <a:latin typeface="ＭＳ Ｐゴシック"/>
              <a:ea typeface="ＭＳ Ｐゴシック"/>
            </a:endParaRPr>
          </a:p>
        </p:txBody>
      </p:sp>
      <p:sp>
        <p:nvSpPr>
          <p:cNvPr id="34" name="角丸四角形 33"/>
          <p:cNvSpPr/>
          <p:nvPr/>
        </p:nvSpPr>
        <p:spPr>
          <a:xfrm>
            <a:off x="1468334" y="984987"/>
            <a:ext cx="1528618" cy="588766"/>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フリーフォーム 34"/>
          <p:cNvSpPr/>
          <p:nvPr/>
        </p:nvSpPr>
        <p:spPr>
          <a:xfrm>
            <a:off x="3096344" y="1306881"/>
            <a:ext cx="264974" cy="57453"/>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ボックス 27"/>
          <p:cNvSpPr txBox="1"/>
          <p:nvPr/>
        </p:nvSpPr>
        <p:spPr>
          <a:xfrm>
            <a:off x="3654000" y="377700"/>
            <a:ext cx="3204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「多面的機能の増進を図る活動」に取り組まない場合は、資源向上支払（共同）の</a:t>
            </a:r>
            <a:r>
              <a:rPr lang="ja-JP" altLang="en-US" sz="1000" dirty="0">
                <a:solidFill>
                  <a:srgbClr val="FF0000"/>
                </a:solidFill>
                <a:latin typeface="+mj-ea"/>
                <a:ea typeface="+mj-ea"/>
              </a:rPr>
              <a:t>単価は基本単価の</a:t>
            </a:r>
            <a:r>
              <a:rPr lang="en-US" altLang="ja-JP" sz="1000" dirty="0">
                <a:solidFill>
                  <a:srgbClr val="FF0000"/>
                </a:solidFill>
                <a:latin typeface="+mj-ea"/>
                <a:ea typeface="+mj-ea"/>
              </a:rPr>
              <a:t>5/6</a:t>
            </a:r>
            <a:r>
              <a:rPr lang="ja-JP" altLang="en-US" sz="1000" dirty="0">
                <a:solidFill>
                  <a:srgbClr val="FF0000"/>
                </a:solidFill>
                <a:latin typeface="+mj-ea"/>
                <a:ea typeface="+mj-ea"/>
              </a:rPr>
              <a:t>になります</a:t>
            </a:r>
            <a:r>
              <a:rPr lang="ja-JP" altLang="en-US" sz="1000" dirty="0">
                <a:solidFill>
                  <a:srgbClr val="000000"/>
                </a:solidFill>
                <a:latin typeface="+mj-ea"/>
                <a:ea typeface="+mj-ea"/>
              </a:rPr>
              <a:t>。</a:t>
            </a:r>
            <a:endParaRPr lang="en-US" altLang="ja-JP" sz="1000" dirty="0">
              <a:solidFill>
                <a:srgbClr val="000000"/>
              </a:solidFill>
              <a:latin typeface="+mj-ea"/>
              <a:ea typeface="+mj-ea"/>
            </a:endParaRPr>
          </a:p>
        </p:txBody>
      </p:sp>
      <p:sp>
        <p:nvSpPr>
          <p:cNvPr id="29" name="フリーフォーム 28"/>
          <p:cNvSpPr/>
          <p:nvPr/>
        </p:nvSpPr>
        <p:spPr>
          <a:xfrm>
            <a:off x="2996952" y="457750"/>
            <a:ext cx="648175" cy="76413"/>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テキスト ボックス 56"/>
          <p:cNvSpPr txBox="1"/>
          <p:nvPr/>
        </p:nvSpPr>
        <p:spPr>
          <a:xfrm>
            <a:off x="4005064" y="7257256"/>
            <a:ext cx="2712823" cy="534368"/>
          </a:xfrm>
          <a:prstGeom prst="rect">
            <a:avLst/>
          </a:prstGeom>
          <a:solidFill>
            <a:schemeClr val="bg1"/>
          </a:solidFill>
          <a:ln w="12700">
            <a:solidFill>
              <a:srgbClr val="FF0000"/>
            </a:solidFill>
          </a:ln>
        </p:spPr>
        <p:txBody>
          <a:bodyPr wrap="square" lIns="36000" tIns="36000" rIns="36000" bIns="36000" rtlCol="0">
            <a:spAutoFit/>
          </a:bodyPr>
          <a:lstStyle/>
          <a:p>
            <a:r>
              <a:rPr lang="en-US" altLang="ja-JP" sz="1000" dirty="0">
                <a:latin typeface="ＭＳ Ｐゴシック"/>
                <a:ea typeface="ＭＳ Ｐゴシック"/>
              </a:rPr>
              <a:t>P.24</a:t>
            </a:r>
            <a:r>
              <a:rPr lang="ja-JP" altLang="en-US" sz="1000" dirty="0">
                <a:latin typeface="ＭＳ Ｐゴシック"/>
                <a:ea typeface="ＭＳ Ｐゴシック"/>
              </a:rPr>
              <a:t>の</a:t>
            </a:r>
            <a:r>
              <a:rPr lang="en-US" altLang="ja-JP" sz="1000" dirty="0">
                <a:latin typeface="ＭＳ Ｐゴシック"/>
                <a:ea typeface="ＭＳ Ｐゴシック"/>
              </a:rPr>
              <a:t>Ⅰ</a:t>
            </a:r>
            <a:r>
              <a:rPr lang="ja-JP" altLang="en-US" sz="1000" dirty="0">
                <a:solidFill>
                  <a:srgbClr val="000000"/>
                </a:solidFill>
                <a:latin typeface="ＭＳ Ｐゴシック"/>
                <a:ea typeface="ＭＳ Ｐゴシック"/>
              </a:rPr>
              <a:t>の２「実施区域内の農用地、施設」の値の内数です。数字は小数点以下２桁まで記入します。</a:t>
            </a:r>
            <a:endParaRPr lang="en-US" altLang="ja-JP" sz="1000" dirty="0">
              <a:solidFill>
                <a:srgbClr val="000000"/>
              </a:solidFill>
              <a:latin typeface="ＭＳ Ｐゴシック"/>
              <a:ea typeface="ＭＳ Ｐゴシック"/>
            </a:endParaRPr>
          </a:p>
        </p:txBody>
      </p:sp>
      <p:sp>
        <p:nvSpPr>
          <p:cNvPr id="42" name="テキスト ボックス 41"/>
          <p:cNvSpPr txBox="1"/>
          <p:nvPr/>
        </p:nvSpPr>
        <p:spPr>
          <a:xfrm>
            <a:off x="4770452" y="7699973"/>
            <a:ext cx="2034145"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000000"/>
                </a:solidFill>
                <a:latin typeface="ＭＳ Ｐゴシック"/>
                <a:ea typeface="ＭＳ Ｐゴシック"/>
              </a:rPr>
              <a:t>実施予定年度に「○」を記入します。</a:t>
            </a:r>
            <a:endParaRPr lang="en-US" altLang="ja-JP" sz="1000" dirty="0">
              <a:solidFill>
                <a:srgbClr val="000000"/>
              </a:solidFill>
              <a:latin typeface="ＭＳ Ｐゴシック"/>
              <a:ea typeface="ＭＳ Ｐゴシック"/>
            </a:endParaRPr>
          </a:p>
          <a:p>
            <a:r>
              <a:rPr lang="ja-JP" altLang="en-US" sz="1000" dirty="0">
                <a:solidFill>
                  <a:srgbClr val="000000"/>
                </a:solidFill>
                <a:latin typeface="ＭＳ Ｐゴシック"/>
                <a:ea typeface="ＭＳ Ｐゴシック"/>
              </a:rPr>
              <a:t>この計画に基づき活動を実施します。</a:t>
            </a:r>
            <a:endParaRPr lang="en-US" altLang="ja-JP" sz="1000" dirty="0">
              <a:solidFill>
                <a:srgbClr val="000000"/>
              </a:solidFill>
              <a:latin typeface="ＭＳ Ｐゴシック"/>
              <a:ea typeface="ＭＳ Ｐゴシック"/>
            </a:endParaRPr>
          </a:p>
        </p:txBody>
      </p:sp>
      <p:sp>
        <p:nvSpPr>
          <p:cNvPr id="36" name="フリーフォーム 35"/>
          <p:cNvSpPr/>
          <p:nvPr/>
        </p:nvSpPr>
        <p:spPr>
          <a:xfrm flipV="1">
            <a:off x="5136583" y="8090247"/>
            <a:ext cx="537153" cy="159568"/>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3859442" y="8802404"/>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39" name="右中かっこ 38"/>
          <p:cNvSpPr/>
          <p:nvPr/>
        </p:nvSpPr>
        <p:spPr>
          <a:xfrm>
            <a:off x="3752850" y="8775265"/>
            <a:ext cx="45719" cy="259033"/>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40" name="テキスト ボックス 39"/>
          <p:cNvSpPr txBox="1"/>
          <p:nvPr/>
        </p:nvSpPr>
        <p:spPr>
          <a:xfrm>
            <a:off x="3445941" y="1026041"/>
            <a:ext cx="3399224" cy="688256"/>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P.77</a:t>
            </a:r>
            <a:r>
              <a:rPr lang="ja-JP" altLang="en-US" sz="1000" dirty="0">
                <a:solidFill>
                  <a:srgbClr val="000000"/>
                </a:solidFill>
                <a:latin typeface="+mj-ea"/>
                <a:ea typeface="+mj-ea"/>
              </a:rPr>
              <a:t>の活動項目番号表からあてはまる「活動項目番号」と「活動項目」を選択し記入します。</a:t>
            </a:r>
            <a:endParaRPr lang="en-US" altLang="ja-JP" sz="1000" dirty="0">
              <a:solidFill>
                <a:srgbClr val="000000"/>
              </a:solidFill>
              <a:latin typeface="+mj-ea"/>
              <a:ea typeface="+mj-ea"/>
            </a:endParaRPr>
          </a:p>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エクセル様式ではプルダウンで活動項目を選択して入力します。</a:t>
            </a:r>
            <a:endParaRPr lang="en-US" altLang="ja-JP" sz="1000" dirty="0">
              <a:solidFill>
                <a:srgbClr val="000000"/>
              </a:solidFill>
              <a:latin typeface="+mj-ea"/>
              <a:ea typeface="+mj-ea"/>
            </a:endParaRPr>
          </a:p>
        </p:txBody>
      </p:sp>
      <p:sp>
        <p:nvSpPr>
          <p:cNvPr id="44" name="角丸四角形 43"/>
          <p:cNvSpPr/>
          <p:nvPr/>
        </p:nvSpPr>
        <p:spPr>
          <a:xfrm>
            <a:off x="1476949" y="1918953"/>
            <a:ext cx="1439958" cy="207122"/>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7" name="フリーフォーム 46"/>
          <p:cNvSpPr/>
          <p:nvPr/>
        </p:nvSpPr>
        <p:spPr>
          <a:xfrm rot="5400000" flipH="1" flipV="1">
            <a:off x="1244215" y="1993395"/>
            <a:ext cx="189274" cy="258964"/>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7" name="カギ線コネクタ 6"/>
          <p:cNvCxnSpPr>
            <a:cxnSpLocks/>
            <a:stCxn id="34" idx="1"/>
          </p:cNvCxnSpPr>
          <p:nvPr/>
        </p:nvCxnSpPr>
        <p:spPr>
          <a:xfrm rot="10800000" flipV="1">
            <a:off x="1209370" y="1279370"/>
            <a:ext cx="258964" cy="1361252"/>
          </a:xfrm>
          <a:prstGeom prst="bentConnector2">
            <a:avLst/>
          </a:prstGeom>
          <a:ln>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9" name="テキスト ボックス 48"/>
          <p:cNvSpPr txBox="1"/>
          <p:nvPr/>
        </p:nvSpPr>
        <p:spPr>
          <a:xfrm>
            <a:off x="1888167" y="3770357"/>
            <a:ext cx="2245627"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1000" dirty="0">
                <a:solidFill>
                  <a:srgbClr val="000000"/>
                </a:solidFill>
                <a:latin typeface="+mj-ea"/>
                <a:ea typeface="+mj-ea"/>
              </a:rPr>
              <a:t>※</a:t>
            </a:r>
            <a:r>
              <a:rPr lang="ja-JP" altLang="en-US" sz="1000" dirty="0">
                <a:solidFill>
                  <a:srgbClr val="000000"/>
                </a:solidFill>
                <a:latin typeface="+mj-ea"/>
                <a:ea typeface="+mj-ea"/>
              </a:rPr>
              <a:t>エクセル様式ではプルダウンで内容を選択して入力します。</a:t>
            </a:r>
            <a:endParaRPr lang="en-US" altLang="ja-JP" sz="1000" dirty="0">
              <a:solidFill>
                <a:srgbClr val="000000"/>
              </a:solidFill>
              <a:latin typeface="+mj-ea"/>
              <a:ea typeface="+mj-ea"/>
            </a:endParaRPr>
          </a:p>
        </p:txBody>
      </p:sp>
      <p:sp>
        <p:nvSpPr>
          <p:cNvPr id="51" name="フリーフォーム 50"/>
          <p:cNvSpPr/>
          <p:nvPr/>
        </p:nvSpPr>
        <p:spPr>
          <a:xfrm rot="16200000" flipH="1">
            <a:off x="3542145" y="2623257"/>
            <a:ext cx="98592" cy="1953977"/>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52"/>
          <p:cNvSpPr/>
          <p:nvPr/>
        </p:nvSpPr>
        <p:spPr>
          <a:xfrm flipH="1">
            <a:off x="2038931" y="3231465"/>
            <a:ext cx="253499" cy="49739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58"/>
          <p:cNvSpPr/>
          <p:nvPr/>
        </p:nvSpPr>
        <p:spPr>
          <a:xfrm flipH="1">
            <a:off x="1988840" y="2995372"/>
            <a:ext cx="322732" cy="774444"/>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ボックス 36"/>
          <p:cNvSpPr txBox="1"/>
          <p:nvPr/>
        </p:nvSpPr>
        <p:spPr>
          <a:xfrm>
            <a:off x="3205618" y="1707004"/>
            <a:ext cx="2160240" cy="22659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行が足りない場合は追加してください。</a:t>
            </a:r>
            <a:endParaRPr lang="en-US" altLang="ja-JP" sz="1000" dirty="0">
              <a:solidFill>
                <a:srgbClr val="000000"/>
              </a:solidFill>
              <a:latin typeface="+mj-ea"/>
              <a:ea typeface="+mj-ea"/>
            </a:endParaRPr>
          </a:p>
        </p:txBody>
      </p:sp>
      <p:sp>
        <p:nvSpPr>
          <p:cNvPr id="45" name="右中かっこ 44"/>
          <p:cNvSpPr/>
          <p:nvPr/>
        </p:nvSpPr>
        <p:spPr>
          <a:xfrm>
            <a:off x="3027027" y="1599049"/>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58" name="フリーフォーム 57"/>
          <p:cNvSpPr/>
          <p:nvPr/>
        </p:nvSpPr>
        <p:spPr>
          <a:xfrm flipV="1">
            <a:off x="3000445" y="2029136"/>
            <a:ext cx="331141" cy="484589"/>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p:nvSpPr>
        <p:spPr>
          <a:xfrm>
            <a:off x="1049968" y="2640623"/>
            <a:ext cx="4683288" cy="1008919"/>
          </a:xfrm>
          <a:prstGeom prst="rect">
            <a:avLst/>
          </a:prstGeom>
          <a:noFill/>
          <a:ln w="63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テキスト ボックス 45"/>
          <p:cNvSpPr txBox="1"/>
          <p:nvPr/>
        </p:nvSpPr>
        <p:spPr>
          <a:xfrm>
            <a:off x="3331586" y="2355862"/>
            <a:ext cx="3496638" cy="626701"/>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en-US" altLang="ja-JP" sz="900" dirty="0">
                <a:solidFill>
                  <a:srgbClr val="000000"/>
                </a:solidFill>
                <a:latin typeface="+mj-ea"/>
                <a:ea typeface="+mj-ea"/>
              </a:rPr>
              <a:t>※</a:t>
            </a:r>
            <a:r>
              <a:rPr lang="ja-JP" altLang="en-US" sz="900" dirty="0">
                <a:solidFill>
                  <a:srgbClr val="000000"/>
                </a:solidFill>
                <a:latin typeface="+mj-ea"/>
                <a:ea typeface="+mj-ea"/>
              </a:rPr>
              <a:t>増進を図る活動を実施する場合は、取組内容を選択した上で、広報活動を毎年度実施してください。ただし、農業地域類型区分の「中間農業地域」または、「山間農業地域」、地域振興立法８法地域においては毎年度必須ではありません。</a:t>
            </a:r>
            <a:endParaRPr lang="en-US" altLang="ja-JP" sz="900" dirty="0">
              <a:solidFill>
                <a:srgbClr val="000000"/>
              </a:solidFill>
              <a:latin typeface="+mj-ea"/>
              <a:ea typeface="+mj-ea"/>
            </a:endParaRPr>
          </a:p>
        </p:txBody>
      </p:sp>
      <p:sp>
        <p:nvSpPr>
          <p:cNvPr id="50" name="テキスト ボックス 49"/>
          <p:cNvSpPr txBox="1"/>
          <p:nvPr/>
        </p:nvSpPr>
        <p:spPr>
          <a:xfrm>
            <a:off x="4568428" y="3252411"/>
            <a:ext cx="2245627" cy="534368"/>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latin typeface="+mj-ea"/>
                <a:ea typeface="+mj-ea"/>
              </a:rPr>
              <a:t>「</a:t>
            </a:r>
            <a:r>
              <a:rPr lang="en-US" altLang="ja-JP" sz="1000" dirty="0">
                <a:solidFill>
                  <a:srgbClr val="000000"/>
                </a:solidFill>
                <a:latin typeface="+mj-ea"/>
                <a:ea typeface="+mj-ea"/>
              </a:rPr>
              <a:t>56</a:t>
            </a:r>
            <a:r>
              <a:rPr lang="ja-JP" altLang="en-US" sz="1000" dirty="0" err="1">
                <a:solidFill>
                  <a:srgbClr val="000000"/>
                </a:solidFill>
                <a:latin typeface="+mj-ea"/>
                <a:ea typeface="+mj-ea"/>
              </a:rPr>
              <a:t>．</a:t>
            </a:r>
            <a:r>
              <a:rPr lang="ja-JP" altLang="en-US" sz="1000" dirty="0">
                <a:solidFill>
                  <a:srgbClr val="000000"/>
                </a:solidFill>
                <a:latin typeface="+mj-ea"/>
                <a:ea typeface="+mj-ea"/>
              </a:rPr>
              <a:t>農村環境保全の幅広い展開」を選んだ場合は、様式の説明に従って必要な内容を記入します。</a:t>
            </a:r>
            <a:endParaRPr lang="en-US" altLang="ja-JP" sz="1000" dirty="0">
              <a:solidFill>
                <a:srgbClr val="000000"/>
              </a:solidFill>
              <a:latin typeface="+mj-ea"/>
              <a:ea typeface="+mj-ea"/>
            </a:endParaRPr>
          </a:p>
        </p:txBody>
      </p:sp>
    </p:spTree>
    <p:extLst>
      <p:ext uri="{BB962C8B-B14F-4D97-AF65-F5344CB8AC3E}">
        <p14:creationId xmlns:p14="http://schemas.microsoft.com/office/powerpoint/2010/main" val="312891196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9416" y="344487"/>
            <a:ext cx="6012000" cy="6336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図 2">
            <a:extLst>
              <a:ext uri="{FF2B5EF4-FFF2-40B4-BE49-F238E27FC236}">
                <a16:creationId xmlns:a16="http://schemas.microsoft.com/office/drawing/2014/main" xmlns="" id="{5AB8CBBF-CED6-4066-A8F5-43C8BD6A45BF}"/>
              </a:ext>
            </a:extLst>
          </p:cNvPr>
          <p:cNvPicPr>
            <a:picLocks noChangeAspect="1"/>
          </p:cNvPicPr>
          <p:nvPr/>
        </p:nvPicPr>
        <p:blipFill>
          <a:blip r:embed="rId3"/>
          <a:stretch>
            <a:fillRect/>
          </a:stretch>
        </p:blipFill>
        <p:spPr>
          <a:xfrm>
            <a:off x="676793" y="406907"/>
            <a:ext cx="5624382" cy="2793461"/>
          </a:xfrm>
          <a:prstGeom prst="rect">
            <a:avLst/>
          </a:prstGeom>
        </p:spPr>
      </p:pic>
      <p:pic>
        <p:nvPicPr>
          <p:cNvPr id="126"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39155" y="6816824"/>
            <a:ext cx="6012000" cy="28166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7" name="図 96"/>
          <p:cNvPicPr>
            <a:picLocks noChangeAspect="1"/>
          </p:cNvPicPr>
          <p:nvPr/>
        </p:nvPicPr>
        <p:blipFill>
          <a:blip r:embed="rId4"/>
          <a:stretch>
            <a:fillRect/>
          </a:stretch>
        </p:blipFill>
        <p:spPr>
          <a:xfrm>
            <a:off x="897531" y="6842422"/>
            <a:ext cx="4835725" cy="2702574"/>
          </a:xfrm>
          <a:prstGeom prst="rect">
            <a:avLst/>
          </a:prstGeom>
        </p:spPr>
      </p:pic>
      <p:pic>
        <p:nvPicPr>
          <p:cNvPr id="4" name="図 3">
            <a:extLst>
              <a:ext uri="{FF2B5EF4-FFF2-40B4-BE49-F238E27FC236}">
                <a16:creationId xmlns:a16="http://schemas.microsoft.com/office/drawing/2014/main" xmlns="" id="{3E760982-438F-4364-9FF0-A4E2C8D05C38}"/>
              </a:ext>
            </a:extLst>
          </p:cNvPr>
          <p:cNvPicPr>
            <a:picLocks noChangeAspect="1"/>
          </p:cNvPicPr>
          <p:nvPr/>
        </p:nvPicPr>
        <p:blipFill>
          <a:blip r:embed="rId5"/>
          <a:stretch>
            <a:fillRect/>
          </a:stretch>
        </p:blipFill>
        <p:spPr>
          <a:xfrm>
            <a:off x="7137258" y="651557"/>
            <a:ext cx="5862275" cy="2745792"/>
          </a:xfrm>
          <a:prstGeom prst="rect">
            <a:avLst/>
          </a:prstGeom>
        </p:spPr>
      </p:pic>
      <p:pic>
        <p:nvPicPr>
          <p:cNvPr id="16" name="Picture 2"/>
          <p:cNvPicPr>
            <a:picLocks noChangeAspect="1" noChangeArrowheads="1"/>
          </p:cNvPicPr>
          <p:nvPr/>
        </p:nvPicPr>
        <p:blipFill rotWithShape="1">
          <a:blip r:embed="rId6">
            <a:extLst>
              <a:ext uri="{28A0092B-C50C-407E-A947-70E740481C1C}">
                <a14:useLocalDpi xmlns:a14="http://schemas.microsoft.com/office/drawing/2010/main" val="0"/>
              </a:ext>
            </a:extLst>
          </a:blip>
          <a:srcRect t="44123"/>
          <a:stretch/>
        </p:blipFill>
        <p:spPr bwMode="auto">
          <a:xfrm>
            <a:off x="621344" y="3187636"/>
            <a:ext cx="5904000" cy="3423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テキスト ボックス 9"/>
          <p:cNvSpPr txBox="1"/>
          <p:nvPr/>
        </p:nvSpPr>
        <p:spPr>
          <a:xfrm>
            <a:off x="4072468" y="314176"/>
            <a:ext cx="2344836"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工事１件あたり</a:t>
            </a:r>
            <a:r>
              <a:rPr lang="en-US" altLang="ja-JP" sz="1000" u="sng" dirty="0">
                <a:solidFill>
                  <a:srgbClr val="FF0000"/>
                </a:solidFill>
                <a:latin typeface="ＭＳ Ｐゴシック"/>
                <a:ea typeface="ＭＳ Ｐゴシック"/>
              </a:rPr>
              <a:t>200</a:t>
            </a:r>
            <a:r>
              <a:rPr lang="ja-JP" altLang="en-US" sz="1000" u="sng" dirty="0">
                <a:solidFill>
                  <a:srgbClr val="FF0000"/>
                </a:solidFill>
                <a:latin typeface="ＭＳ Ｐゴシック"/>
                <a:ea typeface="ＭＳ Ｐゴシック"/>
              </a:rPr>
              <a:t>万円以上の工事がある場合、該当する工事については「長寿命化整備計画」の作成が必要です。</a:t>
            </a:r>
            <a:endParaRPr lang="en-US" altLang="ja-JP" sz="1000" u="sng" dirty="0">
              <a:solidFill>
                <a:srgbClr val="FF0000"/>
              </a:solidFill>
              <a:latin typeface="ＭＳ Ｐゴシック"/>
              <a:ea typeface="ＭＳ Ｐゴシック"/>
            </a:endParaRPr>
          </a:p>
        </p:txBody>
      </p:sp>
      <p:sp>
        <p:nvSpPr>
          <p:cNvPr id="11"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34</a:t>
            </a:r>
          </a:p>
        </p:txBody>
      </p:sp>
      <p:sp>
        <p:nvSpPr>
          <p:cNvPr id="1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algn="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広域活動組織の設立</a:t>
            </a:r>
          </a:p>
        </p:txBody>
      </p:sp>
      <p:sp>
        <p:nvSpPr>
          <p:cNvPr id="1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テキスト ボックス 13"/>
          <p:cNvSpPr txBox="1"/>
          <p:nvPr/>
        </p:nvSpPr>
        <p:spPr>
          <a:xfrm>
            <a:off x="4545360" y="1044128"/>
            <a:ext cx="2124000"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延長は</a:t>
            </a:r>
            <a:r>
              <a:rPr lang="en-US" altLang="ja-JP" sz="1000" u="sng" dirty="0">
                <a:solidFill>
                  <a:srgbClr val="FF0000"/>
                </a:solidFill>
                <a:latin typeface="ＭＳ Ｐゴシック"/>
                <a:ea typeface="ＭＳ Ｐゴシック"/>
              </a:rPr>
              <a:t>km</a:t>
            </a:r>
            <a:r>
              <a:rPr lang="ja-JP" altLang="en-US" sz="1000" u="sng" dirty="0">
                <a:solidFill>
                  <a:srgbClr val="FF0000"/>
                </a:solidFill>
                <a:latin typeface="ＭＳ Ｐゴシック"/>
                <a:ea typeface="ＭＳ Ｐゴシック"/>
              </a:rPr>
              <a:t>単位で小数点以下２桁まで記入します。</a:t>
            </a:r>
            <a:endParaRPr lang="en-US" altLang="ja-JP" sz="1000" u="sng" dirty="0">
              <a:solidFill>
                <a:srgbClr val="FF0000"/>
              </a:solidFill>
              <a:latin typeface="ＭＳ Ｐゴシック"/>
              <a:ea typeface="ＭＳ Ｐゴシック"/>
            </a:endParaRPr>
          </a:p>
        </p:txBody>
      </p:sp>
      <p:sp>
        <p:nvSpPr>
          <p:cNvPr id="15" name="フリーフォーム 14"/>
          <p:cNvSpPr/>
          <p:nvPr/>
        </p:nvSpPr>
        <p:spPr>
          <a:xfrm rot="16200000">
            <a:off x="4608559" y="1653774"/>
            <a:ext cx="504058" cy="45721"/>
          </a:xfrm>
          <a:custGeom>
            <a:avLst/>
            <a:gdLst>
              <a:gd name="connsiteX0" fmla="*/ 1242060 w 1242060"/>
              <a:gd name="connsiteY0" fmla="*/ 0 h 176693"/>
              <a:gd name="connsiteX1" fmla="*/ 845820 w 1242060"/>
              <a:gd name="connsiteY1" fmla="*/ 15240 h 176693"/>
              <a:gd name="connsiteX2" fmla="*/ 647700 w 1242060"/>
              <a:gd name="connsiteY2" fmla="*/ 160020 h 176693"/>
              <a:gd name="connsiteX3" fmla="*/ 0 w 1242060"/>
              <a:gd name="connsiteY3" fmla="*/ 167640 h 176693"/>
              <a:gd name="connsiteX0" fmla="*/ 1242060 w 1242060"/>
              <a:gd name="connsiteY0" fmla="*/ 0 h 176693"/>
              <a:gd name="connsiteX1" fmla="*/ 869633 w 1242060"/>
              <a:gd name="connsiteY1" fmla="*/ 15240 h 176693"/>
              <a:gd name="connsiteX2" fmla="*/ 647700 w 1242060"/>
              <a:gd name="connsiteY2" fmla="*/ 160020 h 176693"/>
              <a:gd name="connsiteX3" fmla="*/ 0 w 1242060"/>
              <a:gd name="connsiteY3" fmla="*/ 167640 h 176693"/>
              <a:gd name="connsiteX0" fmla="*/ 1242060 w 1242060"/>
              <a:gd name="connsiteY0" fmla="*/ 1354 h 178047"/>
              <a:gd name="connsiteX1" fmla="*/ 869633 w 1242060"/>
              <a:gd name="connsiteY1" fmla="*/ 16594 h 178047"/>
              <a:gd name="connsiteX2" fmla="*/ 647700 w 1242060"/>
              <a:gd name="connsiteY2" fmla="*/ 161374 h 178047"/>
              <a:gd name="connsiteX3" fmla="*/ 0 w 1242060"/>
              <a:gd name="connsiteY3" fmla="*/ 168994 h 178047"/>
              <a:gd name="connsiteX0" fmla="*/ 1246823 w 1246823"/>
              <a:gd name="connsiteY0" fmla="*/ 0 h 186218"/>
              <a:gd name="connsiteX1" fmla="*/ 869633 w 1246823"/>
              <a:gd name="connsiteY1" fmla="*/ 24765 h 186218"/>
              <a:gd name="connsiteX2" fmla="*/ 647700 w 1246823"/>
              <a:gd name="connsiteY2" fmla="*/ 169545 h 186218"/>
              <a:gd name="connsiteX3" fmla="*/ 0 w 1246823"/>
              <a:gd name="connsiteY3" fmla="*/ 177165 h 186218"/>
              <a:gd name="connsiteX0" fmla="*/ 1246823 w 1246823"/>
              <a:gd name="connsiteY0" fmla="*/ 0 h 183112"/>
              <a:gd name="connsiteX1" fmla="*/ 869633 w 1246823"/>
              <a:gd name="connsiteY1" fmla="*/ 24765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0 h 183112"/>
              <a:gd name="connsiteX1" fmla="*/ 886301 w 1246823"/>
              <a:gd name="connsiteY1" fmla="*/ 24766 h 183112"/>
              <a:gd name="connsiteX2" fmla="*/ 652463 w 1246823"/>
              <a:gd name="connsiteY2" fmla="*/ 162370 h 183112"/>
              <a:gd name="connsiteX3" fmla="*/ 0 w 1246823"/>
              <a:gd name="connsiteY3" fmla="*/ 177165 h 183112"/>
              <a:gd name="connsiteX0" fmla="*/ 1246823 w 1246823"/>
              <a:gd name="connsiteY0" fmla="*/ 6840 h 189952"/>
              <a:gd name="connsiteX1" fmla="*/ 886301 w 1246823"/>
              <a:gd name="connsiteY1" fmla="*/ 31606 h 189952"/>
              <a:gd name="connsiteX2" fmla="*/ 652463 w 1246823"/>
              <a:gd name="connsiteY2" fmla="*/ 169210 h 189952"/>
              <a:gd name="connsiteX3" fmla="*/ 0 w 1246823"/>
              <a:gd name="connsiteY3" fmla="*/ 184005 h 189952"/>
              <a:gd name="connsiteX0" fmla="*/ 1246823 w 1246823"/>
              <a:gd name="connsiteY0" fmla="*/ 0 h 186699"/>
              <a:gd name="connsiteX1" fmla="*/ 886301 w 1246823"/>
              <a:gd name="connsiteY1" fmla="*/ 28353 h 186699"/>
              <a:gd name="connsiteX2" fmla="*/ 652463 w 1246823"/>
              <a:gd name="connsiteY2" fmla="*/ 165957 h 186699"/>
              <a:gd name="connsiteX3" fmla="*/ 0 w 1246823"/>
              <a:gd name="connsiteY3" fmla="*/ 180752 h 186699"/>
            </a:gdLst>
            <a:ahLst/>
            <a:cxnLst>
              <a:cxn ang="0">
                <a:pos x="connsiteX0" y="connsiteY0"/>
              </a:cxn>
              <a:cxn ang="0">
                <a:pos x="connsiteX1" y="connsiteY1"/>
              </a:cxn>
              <a:cxn ang="0">
                <a:pos x="connsiteX2" y="connsiteY2"/>
              </a:cxn>
              <a:cxn ang="0">
                <a:pos x="connsiteX3" y="connsiteY3"/>
              </a:cxn>
            </a:cxnLst>
            <a:rect l="l" t="t" r="r" b="b"/>
            <a:pathLst>
              <a:path w="1246823" h="186699">
                <a:moveTo>
                  <a:pt x="1246823" y="0"/>
                </a:moveTo>
                <a:cubicBezTo>
                  <a:pt x="1122681" y="5080"/>
                  <a:pt x="985361" y="694"/>
                  <a:pt x="886301" y="28353"/>
                </a:cubicBezTo>
                <a:cubicBezTo>
                  <a:pt x="787241" y="56012"/>
                  <a:pt x="800180" y="140557"/>
                  <a:pt x="652463" y="165957"/>
                </a:cubicBezTo>
                <a:cubicBezTo>
                  <a:pt x="504746" y="191357"/>
                  <a:pt x="253365" y="189642"/>
                  <a:pt x="0" y="18075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テキスト ボックス 126"/>
          <p:cNvSpPr txBox="1"/>
          <p:nvPr/>
        </p:nvSpPr>
        <p:spPr>
          <a:xfrm>
            <a:off x="3429000" y="6785024"/>
            <a:ext cx="3127483"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・これは加算措置の「農地維持支払の小規模集落支援」に取り組む場合の記入例です。取り組む加算措置に応じて様式を記入して活動計画書に添付してください。</a:t>
            </a:r>
            <a:endParaRPr lang="en-US" altLang="ja-JP" sz="1000" dirty="0">
              <a:latin typeface="ＭＳ Ｐゴシック"/>
              <a:ea typeface="ＭＳ Ｐゴシック"/>
            </a:endParaRPr>
          </a:p>
          <a:p>
            <a:r>
              <a:rPr lang="ja-JP" altLang="en-US" sz="1000" dirty="0">
                <a:latin typeface="ＭＳ Ｐゴシック"/>
                <a:ea typeface="ＭＳ Ｐゴシック"/>
              </a:rPr>
              <a:t>・加算措置に取り組まない場合は様式の提出は不要です。</a:t>
            </a:r>
            <a:endParaRPr lang="en-US" altLang="ja-JP" sz="1000" dirty="0">
              <a:latin typeface="ＭＳ Ｐゴシック"/>
              <a:ea typeface="ＭＳ Ｐゴシック"/>
            </a:endParaRPr>
          </a:p>
        </p:txBody>
      </p:sp>
      <p:sp>
        <p:nvSpPr>
          <p:cNvPr id="128" name="角丸四角形 127"/>
          <p:cNvSpPr/>
          <p:nvPr/>
        </p:nvSpPr>
        <p:spPr>
          <a:xfrm>
            <a:off x="3872395" y="7545313"/>
            <a:ext cx="1788853" cy="1172540"/>
          </a:xfrm>
          <a:prstGeom prst="roundRect">
            <a:avLst>
              <a:gd name="adj" fmla="val 9613"/>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9" name="テキスト ボックス 128"/>
          <p:cNvSpPr txBox="1"/>
          <p:nvPr/>
        </p:nvSpPr>
        <p:spPr>
          <a:xfrm>
            <a:off x="3644704" y="9129464"/>
            <a:ext cx="3024656"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latin typeface="ＭＳ Ｐゴシック"/>
                <a:ea typeface="ＭＳ Ｐゴシック"/>
              </a:rPr>
              <a:t>加算措置の適用条件を確認して様式に必要事項を記入してください。</a:t>
            </a:r>
            <a:endParaRPr lang="en-US" altLang="ja-JP" sz="1000" dirty="0">
              <a:latin typeface="ＭＳ Ｐゴシック"/>
              <a:ea typeface="ＭＳ Ｐゴシック"/>
            </a:endParaRPr>
          </a:p>
        </p:txBody>
      </p:sp>
      <p:sp>
        <p:nvSpPr>
          <p:cNvPr id="130" name="フリーフォーム 129"/>
          <p:cNvSpPr/>
          <p:nvPr/>
        </p:nvSpPr>
        <p:spPr>
          <a:xfrm rot="10800000" flipV="1">
            <a:off x="3872395" y="8697416"/>
            <a:ext cx="192584" cy="429869"/>
          </a:xfrm>
          <a:custGeom>
            <a:avLst/>
            <a:gdLst>
              <a:gd name="connsiteX0" fmla="*/ 373380 w 373380"/>
              <a:gd name="connsiteY0" fmla="*/ 556260 h 556260"/>
              <a:gd name="connsiteX1" fmla="*/ 274320 w 373380"/>
              <a:gd name="connsiteY1" fmla="*/ 160020 h 556260"/>
              <a:gd name="connsiteX2" fmla="*/ 0 w 373380"/>
              <a:gd name="connsiteY2" fmla="*/ 0 h 556260"/>
            </a:gdLst>
            <a:ahLst/>
            <a:cxnLst>
              <a:cxn ang="0">
                <a:pos x="connsiteX0" y="connsiteY0"/>
              </a:cxn>
              <a:cxn ang="0">
                <a:pos x="connsiteX1" y="connsiteY1"/>
              </a:cxn>
              <a:cxn ang="0">
                <a:pos x="connsiteX2" y="connsiteY2"/>
              </a:cxn>
            </a:cxnLst>
            <a:rect l="l" t="t" r="r" b="b"/>
            <a:pathLst>
              <a:path w="373380" h="556260">
                <a:moveTo>
                  <a:pt x="373380" y="556260"/>
                </a:moveTo>
                <a:cubicBezTo>
                  <a:pt x="354965" y="404495"/>
                  <a:pt x="336550" y="252730"/>
                  <a:pt x="274320" y="160020"/>
                </a:cubicBezTo>
                <a:cubicBezTo>
                  <a:pt x="212090" y="67310"/>
                  <a:pt x="106045" y="33655"/>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4278" name="図 4277"/>
          <p:cNvPicPr>
            <a:picLocks noChangeAspect="1"/>
          </p:cNvPicPr>
          <p:nvPr/>
        </p:nvPicPr>
        <p:blipFill>
          <a:blip r:embed="rId7"/>
          <a:stretch>
            <a:fillRect/>
          </a:stretch>
        </p:blipFill>
        <p:spPr>
          <a:xfrm rot="5400000">
            <a:off x="1960346" y="3166350"/>
            <a:ext cx="2994371" cy="3831368"/>
          </a:xfrm>
          <a:prstGeom prst="rect">
            <a:avLst/>
          </a:prstGeom>
        </p:spPr>
      </p:pic>
      <p:pic>
        <p:nvPicPr>
          <p:cNvPr id="4279" name="図 4278"/>
          <p:cNvPicPr>
            <a:picLocks noChangeAspect="1"/>
          </p:cNvPicPr>
          <p:nvPr/>
        </p:nvPicPr>
        <p:blipFill>
          <a:blip r:embed="rId8"/>
          <a:stretch>
            <a:fillRect/>
          </a:stretch>
        </p:blipFill>
        <p:spPr>
          <a:xfrm rot="5400000">
            <a:off x="1581798" y="5234014"/>
            <a:ext cx="582276" cy="1136048"/>
          </a:xfrm>
          <a:prstGeom prst="rect">
            <a:avLst/>
          </a:prstGeom>
        </p:spPr>
      </p:pic>
      <p:pic>
        <p:nvPicPr>
          <p:cNvPr id="4745" name="図 4744"/>
          <p:cNvPicPr>
            <a:picLocks noChangeAspect="1"/>
          </p:cNvPicPr>
          <p:nvPr/>
        </p:nvPicPr>
        <p:blipFill>
          <a:blip r:embed="rId9"/>
          <a:stretch>
            <a:fillRect/>
          </a:stretch>
        </p:blipFill>
        <p:spPr>
          <a:xfrm>
            <a:off x="607368" y="3379787"/>
            <a:ext cx="3572566" cy="176799"/>
          </a:xfrm>
          <a:prstGeom prst="rect">
            <a:avLst/>
          </a:prstGeom>
          <a:solidFill>
            <a:schemeClr val="bg1"/>
          </a:solidFill>
        </p:spPr>
      </p:pic>
      <p:pic>
        <p:nvPicPr>
          <p:cNvPr id="4746" name="図 4745"/>
          <p:cNvPicPr>
            <a:picLocks noChangeAspect="1"/>
          </p:cNvPicPr>
          <p:nvPr/>
        </p:nvPicPr>
        <p:blipFill>
          <a:blip r:embed="rId10"/>
          <a:stretch>
            <a:fillRect/>
          </a:stretch>
        </p:blipFill>
        <p:spPr>
          <a:xfrm>
            <a:off x="591296" y="3236596"/>
            <a:ext cx="883997" cy="176799"/>
          </a:xfrm>
          <a:prstGeom prst="rect">
            <a:avLst/>
          </a:prstGeom>
          <a:solidFill>
            <a:schemeClr val="bg1"/>
          </a:solidFill>
        </p:spPr>
      </p:pic>
    </p:spTree>
    <p:extLst>
      <p:ext uri="{BB962C8B-B14F-4D97-AF65-F5344CB8AC3E}">
        <p14:creationId xmlns:p14="http://schemas.microsoft.com/office/powerpoint/2010/main" val="389370921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455249" y="638334"/>
            <a:ext cx="6012001" cy="9012564"/>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pic>
        <p:nvPicPr>
          <p:cNvPr id="55"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95647" y="3860295"/>
            <a:ext cx="5833057" cy="21377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xmlns="" id="{E1DB13B9-9E40-47FD-A131-972782FD4177}"/>
              </a:ext>
            </a:extLst>
          </p:cNvPr>
          <p:cNvPicPr>
            <a:picLocks noChangeAspect="1"/>
          </p:cNvPicPr>
          <p:nvPr/>
        </p:nvPicPr>
        <p:blipFill>
          <a:blip r:embed="rId3"/>
          <a:stretch>
            <a:fillRect/>
          </a:stretch>
        </p:blipFill>
        <p:spPr>
          <a:xfrm>
            <a:off x="873709" y="3908837"/>
            <a:ext cx="4445383" cy="1940556"/>
          </a:xfrm>
          <a:prstGeom prst="rect">
            <a:avLst/>
          </a:prstGeom>
        </p:spPr>
      </p:pic>
      <p:pic>
        <p:nvPicPr>
          <p:cNvPr id="4" name="図 3">
            <a:extLst>
              <a:ext uri="{FF2B5EF4-FFF2-40B4-BE49-F238E27FC236}">
                <a16:creationId xmlns:a16="http://schemas.microsoft.com/office/drawing/2014/main" xmlns="" id="{6F7F5226-4196-4396-9919-DB11F9C32DCA}"/>
              </a:ext>
            </a:extLst>
          </p:cNvPr>
          <p:cNvPicPr>
            <a:picLocks noChangeAspect="1"/>
          </p:cNvPicPr>
          <p:nvPr/>
        </p:nvPicPr>
        <p:blipFill>
          <a:blip r:embed="rId4"/>
          <a:stretch>
            <a:fillRect/>
          </a:stretch>
        </p:blipFill>
        <p:spPr>
          <a:xfrm>
            <a:off x="9261648" y="7409670"/>
            <a:ext cx="4445382" cy="1940556"/>
          </a:xfrm>
          <a:prstGeom prst="rect">
            <a:avLst/>
          </a:prstGeom>
        </p:spPr>
      </p:pic>
      <p:pic>
        <p:nvPicPr>
          <p:cNvPr id="2" name="図 1">
            <a:extLst>
              <a:ext uri="{FF2B5EF4-FFF2-40B4-BE49-F238E27FC236}">
                <a16:creationId xmlns:a16="http://schemas.microsoft.com/office/drawing/2014/main" xmlns="" id="{85353820-CB9A-4028-9DDE-7F9A1E109D30}"/>
              </a:ext>
            </a:extLst>
          </p:cNvPr>
          <p:cNvPicPr>
            <a:picLocks noChangeAspect="1"/>
          </p:cNvPicPr>
          <p:nvPr/>
        </p:nvPicPr>
        <p:blipFill>
          <a:blip r:embed="rId5"/>
          <a:stretch>
            <a:fillRect/>
          </a:stretch>
        </p:blipFill>
        <p:spPr>
          <a:xfrm>
            <a:off x="9857501" y="2162843"/>
            <a:ext cx="5116185" cy="2193501"/>
          </a:xfrm>
          <a:prstGeom prst="rect">
            <a:avLst/>
          </a:prstGeom>
        </p:spPr>
      </p:pic>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広域活動組織の設立</a:t>
            </a:r>
          </a:p>
        </p:txBody>
      </p:sp>
      <p:sp>
        <p:nvSpPr>
          <p:cNvPr id="5" name="AutoShape 10"/>
          <p:cNvSpPr>
            <a:spLocks noChangeArrowheads="1"/>
          </p:cNvSpPr>
          <p:nvPr/>
        </p:nvSpPr>
        <p:spPr bwMode="auto">
          <a:xfrm>
            <a:off x="411023" y="324491"/>
            <a:ext cx="955510" cy="252001"/>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defRPr/>
            </a:pPr>
            <a:r>
              <a:rPr lang="ja-JP" altLang="en-US" sz="1200" u="sng" dirty="0">
                <a:uFill>
                  <a:solidFill>
                    <a:srgbClr val="FF0000"/>
                  </a:solidFill>
                </a:uFill>
                <a:latin typeface="HG丸ｺﾞｼｯｸM-PRO" panose="020F0600000000000000" pitchFamily="50" charset="-128"/>
                <a:ea typeface="HG丸ｺﾞｼｯｸM-PRO" panose="020F0600000000000000" pitchFamily="50" charset="-128"/>
              </a:rPr>
              <a:t>加算措置</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35</a:t>
            </a:r>
          </a:p>
        </p:txBody>
      </p:sp>
      <p:sp>
        <p:nvSpPr>
          <p:cNvPr id="23" name="テキスト ボックス 4"/>
          <p:cNvSpPr txBox="1">
            <a:spLocks noChangeArrowheads="1"/>
          </p:cNvSpPr>
          <p:nvPr/>
        </p:nvSpPr>
        <p:spPr bwMode="auto">
          <a:xfrm>
            <a:off x="394142" y="770297"/>
            <a:ext cx="6008608" cy="122437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（１）農地維持支払の小規模集落支援（平成</a:t>
            </a:r>
            <a:r>
              <a:rPr lang="en-US" altLang="ja-JP" b="1" dirty="0">
                <a:latin typeface="+mn-ea"/>
                <a:ea typeface="+mn-ea"/>
              </a:rPr>
              <a:t>30</a:t>
            </a:r>
            <a:r>
              <a:rPr lang="ja-JP" altLang="en-US" b="1" dirty="0">
                <a:latin typeface="+mn-ea"/>
                <a:ea typeface="+mn-ea"/>
              </a:rPr>
              <a:t>年度拡充）</a:t>
            </a:r>
            <a:endParaRPr lang="en-US" altLang="ja-JP" b="1" dirty="0">
              <a:latin typeface="+mn-ea"/>
              <a:ea typeface="+mn-ea"/>
            </a:endParaRPr>
          </a:p>
          <a:p>
            <a:pPr>
              <a:lnSpc>
                <a:spcPts val="1500"/>
              </a:lnSpc>
              <a:defRPr/>
            </a:pPr>
            <a:r>
              <a:rPr lang="ja-JP" altLang="en-US" b="1" dirty="0">
                <a:latin typeface="+mn-ea"/>
                <a:ea typeface="+mn-ea"/>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年度までに事業計画の認定（変更や再認定も含む）を受け、令和元年度以降に計画変更されていない活動組織が、</a:t>
            </a:r>
            <a:r>
              <a:rPr lang="ja-JP" altLang="en-US" dirty="0">
                <a:latin typeface="+mn-ea"/>
                <a:ea typeface="+mn-ea"/>
              </a:rPr>
              <a:t>小規模集落を取り込み、集落間で連携して保全管理を行う場合、農地維持支払交付金に、新たに取り込んだ農用地面積に応じた加算を行います。</a:t>
            </a:r>
            <a:endParaRPr lang="en-US" altLang="ja-JP" baseline="30000" dirty="0">
              <a:latin typeface="+mn-ea"/>
              <a:ea typeface="+mn-ea"/>
            </a:endParaRPr>
          </a:p>
          <a:p>
            <a:pPr>
              <a:lnSpc>
                <a:spcPts val="1500"/>
              </a:lnSpc>
              <a:defRPr/>
            </a:pPr>
            <a:r>
              <a:rPr lang="ja-JP" altLang="en-US" baseline="30000" dirty="0">
                <a:latin typeface="+mn-ea"/>
                <a:ea typeface="+mn-ea"/>
              </a:rPr>
              <a:t>　</a:t>
            </a:r>
            <a:r>
              <a:rPr lang="ja-JP" altLang="en-US" dirty="0">
                <a:latin typeface="+mn-ea"/>
                <a:ea typeface="+mn-ea"/>
              </a:rPr>
              <a:t>なお、１小規模集落当たりの加算上限額は</a:t>
            </a:r>
            <a:r>
              <a:rPr lang="en-US" altLang="ja-JP" dirty="0">
                <a:latin typeface="+mn-ea"/>
                <a:ea typeface="+mn-ea"/>
              </a:rPr>
              <a:t>20</a:t>
            </a:r>
            <a:r>
              <a:rPr lang="ja-JP" altLang="en-US" dirty="0">
                <a:latin typeface="+mn-ea"/>
                <a:ea typeface="+mn-ea"/>
              </a:rPr>
              <a:t>万円、活動組織当たりの合計加算上限額は</a:t>
            </a:r>
            <a:r>
              <a:rPr lang="en-US" altLang="ja-JP" dirty="0">
                <a:latin typeface="+mn-ea"/>
                <a:ea typeface="+mn-ea"/>
              </a:rPr>
              <a:t>40</a:t>
            </a:r>
            <a:r>
              <a:rPr lang="ja-JP" altLang="en-US" dirty="0">
                <a:latin typeface="+mn-ea"/>
                <a:ea typeface="+mn-ea"/>
              </a:rPr>
              <a:t>万円となります。</a:t>
            </a:r>
            <a:endParaRPr lang="en-US" altLang="ja-JP" dirty="0">
              <a:latin typeface="+mn-ea"/>
              <a:ea typeface="+mn-ea"/>
            </a:endParaRPr>
          </a:p>
        </p:txBody>
      </p:sp>
      <p:sp>
        <p:nvSpPr>
          <p:cNvPr id="17" name="四角形吹き出し 16"/>
          <p:cNvSpPr/>
          <p:nvPr/>
        </p:nvSpPr>
        <p:spPr>
          <a:xfrm>
            <a:off x="4078956" y="33805"/>
            <a:ext cx="250818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・都道府県において別途加算単価を設定している場合には適宜追加・修正してください。</a:t>
            </a:r>
            <a:endParaRPr lang="en-US" altLang="ja-JP" sz="1050" dirty="0">
              <a:solidFill>
                <a:srgbClr val="FF0000"/>
              </a:solidFill>
            </a:endParaRPr>
          </a:p>
        </p:txBody>
      </p:sp>
      <p:sp>
        <p:nvSpPr>
          <p:cNvPr id="52" name="テキスト ボックス 51"/>
          <p:cNvSpPr txBox="1"/>
          <p:nvPr/>
        </p:nvSpPr>
        <p:spPr>
          <a:xfrm>
            <a:off x="443075" y="589792"/>
            <a:ext cx="5493093" cy="190240"/>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加算措置を受ける場合は、活動計画書に「４．加算措置」の様式を添付して下さい。</a:t>
            </a:r>
            <a:endParaRPr lang="en-US" altLang="ja-JP" sz="1000" b="1" dirty="0">
              <a:solidFill>
                <a:srgbClr val="FF0000"/>
              </a:solidFill>
            </a:endParaRPr>
          </a:p>
        </p:txBody>
      </p:sp>
      <p:sp>
        <p:nvSpPr>
          <p:cNvPr id="54" name="テキスト ボックス 4"/>
          <p:cNvSpPr txBox="1">
            <a:spLocks noChangeArrowheads="1"/>
          </p:cNvSpPr>
          <p:nvPr/>
        </p:nvSpPr>
        <p:spPr bwMode="auto">
          <a:xfrm>
            <a:off x="452962" y="1938459"/>
            <a:ext cx="6075357"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（２）資源向上支払（共同）の多面的機能の更なる増進に向けた活動への支援（令和元年度拡充）</a:t>
            </a:r>
            <a:endParaRPr lang="en-US" altLang="ja-JP" b="1" dirty="0">
              <a:latin typeface="+mn-ea"/>
              <a:ea typeface="+mn-ea"/>
            </a:endParaRPr>
          </a:p>
          <a:p>
            <a:pPr>
              <a:lnSpc>
                <a:spcPts val="1500"/>
              </a:lnSpc>
              <a:defRPr/>
            </a:pPr>
            <a:r>
              <a:rPr lang="ja-JP" altLang="en-US" b="1" dirty="0">
                <a:latin typeface="+mn-ea"/>
                <a:ea typeface="+mn-ea"/>
              </a:rPr>
              <a:t>　</a:t>
            </a:r>
            <a:r>
              <a:rPr lang="ja-JP" altLang="en-US" u="sng" dirty="0">
                <a:uFill>
                  <a:solidFill>
                    <a:srgbClr val="FF0000"/>
                  </a:solidFill>
                </a:uFill>
                <a:latin typeface="+mn-ea"/>
                <a:ea typeface="+mn-ea"/>
              </a:rPr>
              <a:t>組織が多面的機能の増進を図る活動の活動項目を増加させる場合、資源向上支払交付金において単価の加算を行います。</a:t>
            </a:r>
            <a:r>
              <a:rPr lang="ja-JP" altLang="en-US" dirty="0">
                <a:latin typeface="+mn-ea"/>
                <a:ea typeface="+mn-ea"/>
              </a:rPr>
              <a:t>新たに本活動に取り組む場合は、２つ以上の活動項目が必要です。</a:t>
            </a:r>
            <a:endParaRPr lang="en-US" altLang="ja-JP" dirty="0">
              <a:latin typeface="+mn-ea"/>
              <a:ea typeface="+mn-ea"/>
            </a:endParaRPr>
          </a:p>
        </p:txBody>
      </p:sp>
      <p:pic>
        <p:nvPicPr>
          <p:cNvPr id="11" name="図 10"/>
          <p:cNvPicPr>
            <a:picLocks noChangeAspect="1"/>
          </p:cNvPicPr>
          <p:nvPr/>
        </p:nvPicPr>
        <p:blipFill>
          <a:blip r:embed="rId6"/>
          <a:stretch>
            <a:fillRect/>
          </a:stretch>
        </p:blipFill>
        <p:spPr>
          <a:xfrm rot="18332418">
            <a:off x="6906614" y="4567697"/>
            <a:ext cx="436514" cy="597114"/>
          </a:xfrm>
          <a:prstGeom prst="rect">
            <a:avLst/>
          </a:prstGeom>
        </p:spPr>
      </p:pic>
      <p:sp>
        <p:nvSpPr>
          <p:cNvPr id="56" name="テキスト ボックス 4"/>
          <p:cNvSpPr txBox="1">
            <a:spLocks noChangeArrowheads="1"/>
          </p:cNvSpPr>
          <p:nvPr/>
        </p:nvSpPr>
        <p:spPr bwMode="auto">
          <a:xfrm>
            <a:off x="433646" y="6001412"/>
            <a:ext cx="6146673" cy="2378536"/>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（３）資源向上支払（共同）の農村協働力の深化に向けた活動への支援（令和元年度拡充）</a:t>
            </a:r>
            <a:endParaRPr lang="en-US" altLang="ja-JP" b="1" dirty="0">
              <a:latin typeface="+mn-ea"/>
              <a:ea typeface="+mn-ea"/>
            </a:endParaRPr>
          </a:p>
          <a:p>
            <a:pPr>
              <a:lnSpc>
                <a:spcPts val="1500"/>
              </a:lnSpc>
              <a:defRPr/>
            </a:pPr>
            <a:r>
              <a:rPr lang="ja-JP" altLang="en-US" b="1" dirty="0">
                <a:latin typeface="+mn-ea"/>
                <a:ea typeface="+mn-ea"/>
              </a:rPr>
              <a:t>　</a:t>
            </a:r>
            <a:r>
              <a:rPr lang="ja-JP" altLang="en-US" u="sng" dirty="0">
                <a:uFill>
                  <a:solidFill>
                    <a:srgbClr val="FF0000"/>
                  </a:solidFill>
                </a:uFill>
                <a:latin typeface="+mn-ea"/>
                <a:ea typeface="+mn-ea"/>
              </a:rPr>
              <a:t>組織が下記の要件を満たした場合、資源向上支払交付金において単価の加算を行います。</a:t>
            </a:r>
            <a:endParaRPr lang="en-US" altLang="ja-JP" u="sng" dirty="0">
              <a:uFill>
                <a:solidFill>
                  <a:srgbClr val="FF0000"/>
                </a:solidFill>
              </a:uFill>
              <a:latin typeface="+mn-ea"/>
              <a:ea typeface="+mn-ea"/>
            </a:endParaRPr>
          </a:p>
          <a:p>
            <a:pPr>
              <a:lnSpc>
                <a:spcPts val="1500"/>
              </a:lnSpc>
              <a:defRPr/>
            </a:pPr>
            <a:r>
              <a:rPr lang="ja-JP" altLang="en-US" dirty="0">
                <a:latin typeface="+mn-ea"/>
                <a:ea typeface="+mn-ea"/>
              </a:rPr>
              <a:t>　　</a:t>
            </a:r>
            <a:r>
              <a:rPr lang="en-US" altLang="ja-JP" dirty="0">
                <a:latin typeface="+mn-ea"/>
                <a:ea typeface="+mn-ea"/>
              </a:rPr>
              <a:t>【</a:t>
            </a:r>
            <a:r>
              <a:rPr lang="ja-JP" altLang="en-US" dirty="0">
                <a:latin typeface="+mn-ea"/>
                <a:ea typeface="+mn-ea"/>
              </a:rPr>
              <a:t>役員に女性が２名以上選任されていない場合</a:t>
            </a:r>
            <a:r>
              <a:rPr lang="en-US" altLang="ja-JP" dirty="0">
                <a:latin typeface="+mn-ea"/>
                <a:ea typeface="+mn-ea"/>
              </a:rPr>
              <a:t>】</a:t>
            </a:r>
            <a:r>
              <a:rPr lang="ja-JP" altLang="en-US" dirty="0">
                <a:latin typeface="+mn-ea"/>
                <a:ea typeface="+mn-ea"/>
              </a:rPr>
              <a:t>　①、②、</a:t>
            </a:r>
            <a:r>
              <a:rPr lang="ja-JP" altLang="en-US" u="sng" dirty="0">
                <a:latin typeface="+mn-ea"/>
                <a:ea typeface="+mn-ea"/>
              </a:rPr>
              <a:t>③</a:t>
            </a:r>
            <a:endParaRPr lang="en-US" altLang="ja-JP" u="sng" dirty="0">
              <a:latin typeface="+mn-ea"/>
              <a:ea typeface="+mn-ea"/>
            </a:endParaRPr>
          </a:p>
          <a:p>
            <a:pPr>
              <a:lnSpc>
                <a:spcPts val="1500"/>
              </a:lnSpc>
              <a:defRPr/>
            </a:pPr>
            <a:r>
              <a:rPr lang="ja-JP" altLang="en-US" dirty="0">
                <a:latin typeface="+mn-ea"/>
                <a:ea typeface="+mn-ea"/>
              </a:rPr>
              <a:t>　　</a:t>
            </a:r>
            <a:r>
              <a:rPr lang="en-US" altLang="ja-JP" dirty="0">
                <a:latin typeface="+mn-ea"/>
              </a:rPr>
              <a:t>【</a:t>
            </a:r>
            <a:r>
              <a:rPr lang="ja-JP" altLang="en-US" b="1" dirty="0">
                <a:latin typeface="+mn-ea"/>
              </a:rPr>
              <a:t>役員に女性が２名以上選任されてる場合</a:t>
            </a:r>
            <a:r>
              <a:rPr lang="en-US" altLang="ja-JP" dirty="0">
                <a:latin typeface="+mn-ea"/>
              </a:rPr>
              <a:t>】</a:t>
            </a:r>
            <a:r>
              <a:rPr lang="ja-JP" altLang="en-US" dirty="0">
                <a:latin typeface="+mn-ea"/>
              </a:rPr>
              <a:t>　</a:t>
            </a:r>
            <a:r>
              <a:rPr lang="ja-JP" altLang="en-US" b="1" dirty="0">
                <a:latin typeface="+mn-ea"/>
              </a:rPr>
              <a:t>①、②、</a:t>
            </a:r>
            <a:r>
              <a:rPr lang="ja-JP" altLang="en-US" b="1" u="sng" dirty="0">
                <a:latin typeface="+mn-ea"/>
              </a:rPr>
              <a:t>④</a:t>
            </a:r>
            <a:r>
              <a:rPr lang="ja-JP" altLang="en-US" dirty="0">
                <a:latin typeface="+mn-ea"/>
                <a:ea typeface="+mn-ea"/>
              </a:rPr>
              <a:t>　</a:t>
            </a:r>
            <a:endParaRPr lang="en-US" altLang="ja-JP" dirty="0">
              <a:latin typeface="+mn-ea"/>
              <a:ea typeface="+mn-ea"/>
            </a:endParaRPr>
          </a:p>
          <a:p>
            <a:pPr>
              <a:lnSpc>
                <a:spcPts val="1500"/>
              </a:lnSpc>
              <a:defRPr/>
            </a:pPr>
            <a:r>
              <a:rPr lang="ja-JP" altLang="en-US" dirty="0">
                <a:latin typeface="+mn-ea"/>
                <a:ea typeface="+mn-ea"/>
              </a:rPr>
              <a:t>　　①多面的機能の更なる増進に向けた活動への支援を受けること</a:t>
            </a:r>
            <a:endParaRPr lang="en-US" altLang="ja-JP" dirty="0">
              <a:latin typeface="+mn-ea"/>
              <a:ea typeface="+mn-ea"/>
            </a:endParaRPr>
          </a:p>
          <a:p>
            <a:pPr>
              <a:lnSpc>
                <a:spcPts val="1500"/>
              </a:lnSpc>
              <a:defRPr/>
            </a:pPr>
            <a:r>
              <a:rPr lang="ja-JP" altLang="en-US" dirty="0">
                <a:latin typeface="+mn-ea"/>
                <a:ea typeface="+mn-ea"/>
              </a:rPr>
              <a:t>　　②農業者以外の参画割合が４割以上であること</a:t>
            </a:r>
            <a:endParaRPr lang="en-US" altLang="ja-JP" dirty="0">
              <a:latin typeface="+mn-ea"/>
              <a:ea typeface="+mn-ea"/>
            </a:endParaRPr>
          </a:p>
          <a:p>
            <a:pPr>
              <a:lnSpc>
                <a:spcPts val="1500"/>
              </a:lnSpc>
              <a:defRPr/>
            </a:pPr>
            <a:r>
              <a:rPr lang="ja-JP" altLang="en-US" dirty="0">
                <a:latin typeface="+mn-ea"/>
                <a:ea typeface="+mn-ea"/>
              </a:rPr>
              <a:t>　　③構成員の総人数の８割以上が参加する実践活動を実施すること</a:t>
            </a:r>
            <a:endParaRPr lang="en-US" altLang="ja-JP" dirty="0">
              <a:latin typeface="+mn-ea"/>
              <a:ea typeface="+mn-ea"/>
            </a:endParaRPr>
          </a:p>
          <a:p>
            <a:pPr>
              <a:lnSpc>
                <a:spcPts val="1500"/>
              </a:lnSpc>
              <a:defRPr/>
            </a:pPr>
            <a:r>
              <a:rPr lang="ja-JP" altLang="en-US" dirty="0">
                <a:latin typeface="+mn-ea"/>
              </a:rPr>
              <a:t>　　④構成員の総人数の６割以上が参加する実践活動を毎年度２種以上それぞれ別の日に　</a:t>
            </a:r>
            <a:endParaRPr lang="en-US" altLang="ja-JP" dirty="0">
              <a:latin typeface="+mn-ea"/>
            </a:endParaRPr>
          </a:p>
          <a:p>
            <a:pPr>
              <a:lnSpc>
                <a:spcPts val="1500"/>
              </a:lnSpc>
              <a:defRPr/>
            </a:pPr>
            <a:r>
              <a:rPr lang="ja-JP" altLang="en-US" dirty="0">
                <a:latin typeface="+mn-ea"/>
              </a:rPr>
              <a:t>　　実施すること</a:t>
            </a:r>
            <a:endParaRPr lang="en-US" altLang="ja-JP" dirty="0">
              <a:latin typeface="+mn-ea"/>
            </a:endParaRPr>
          </a:p>
          <a:p>
            <a:pPr>
              <a:lnSpc>
                <a:spcPts val="1500"/>
              </a:lnSpc>
              <a:defRPr/>
            </a:pPr>
            <a:endParaRPr lang="en-US" altLang="ja-JP" dirty="0">
              <a:latin typeface="+mn-ea"/>
              <a:ea typeface="+mn-ea"/>
            </a:endParaRPr>
          </a:p>
          <a:p>
            <a:pPr>
              <a:lnSpc>
                <a:spcPts val="1500"/>
              </a:lnSpc>
              <a:defRPr/>
            </a:pPr>
            <a:endParaRPr lang="en-US" altLang="ja-JP" dirty="0">
              <a:latin typeface="+mn-ea"/>
              <a:ea typeface="+mn-ea"/>
            </a:endParaRPr>
          </a:p>
          <a:p>
            <a:pPr>
              <a:lnSpc>
                <a:spcPts val="1500"/>
              </a:lnSpc>
              <a:defRPr/>
            </a:pPr>
            <a:endParaRPr lang="en-US" altLang="ja-JP" dirty="0">
              <a:latin typeface="+mn-ea"/>
              <a:ea typeface="+mn-ea"/>
            </a:endParaRPr>
          </a:p>
        </p:txBody>
      </p:sp>
      <p:graphicFrame>
        <p:nvGraphicFramePr>
          <p:cNvPr id="24" name="表 23"/>
          <p:cNvGraphicFramePr>
            <a:graphicFrameLocks noGrp="1"/>
          </p:cNvGraphicFramePr>
          <p:nvPr/>
        </p:nvGraphicFramePr>
        <p:xfrm>
          <a:off x="603606" y="7957715"/>
          <a:ext cx="5444854" cy="1266971"/>
        </p:xfrm>
        <a:graphic>
          <a:graphicData uri="http://schemas.openxmlformats.org/drawingml/2006/table">
            <a:tbl>
              <a:tblPr/>
              <a:tblGrid>
                <a:gridCol w="560242">
                  <a:extLst>
                    <a:ext uri="{9D8B030D-6E8A-4147-A177-3AD203B41FA5}">
                      <a16:colId xmlns:a16="http://schemas.microsoft.com/office/drawing/2014/main" xmlns="" val="20000"/>
                    </a:ext>
                  </a:extLst>
                </a:gridCol>
                <a:gridCol w="814102">
                  <a:extLst>
                    <a:ext uri="{9D8B030D-6E8A-4147-A177-3AD203B41FA5}">
                      <a16:colId xmlns:a16="http://schemas.microsoft.com/office/drawing/2014/main" xmlns="" val="20001"/>
                    </a:ext>
                  </a:extLst>
                </a:gridCol>
                <a:gridCol w="832935">
                  <a:extLst>
                    <a:ext uri="{9D8B030D-6E8A-4147-A177-3AD203B41FA5}">
                      <a16:colId xmlns:a16="http://schemas.microsoft.com/office/drawing/2014/main" xmlns="" val="20002"/>
                    </a:ext>
                  </a:extLst>
                </a:gridCol>
                <a:gridCol w="795269">
                  <a:extLst>
                    <a:ext uri="{9D8B030D-6E8A-4147-A177-3AD203B41FA5}">
                      <a16:colId xmlns:a16="http://schemas.microsoft.com/office/drawing/2014/main" xmlns="" val="20003"/>
                    </a:ext>
                  </a:extLst>
                </a:gridCol>
                <a:gridCol w="814102">
                  <a:extLst>
                    <a:ext uri="{9D8B030D-6E8A-4147-A177-3AD203B41FA5}">
                      <a16:colId xmlns:a16="http://schemas.microsoft.com/office/drawing/2014/main" xmlns="" val="20004"/>
                    </a:ext>
                  </a:extLst>
                </a:gridCol>
                <a:gridCol w="814102">
                  <a:extLst>
                    <a:ext uri="{9D8B030D-6E8A-4147-A177-3AD203B41FA5}">
                      <a16:colId xmlns:a16="http://schemas.microsoft.com/office/drawing/2014/main" xmlns="" val="20005"/>
                    </a:ext>
                  </a:extLst>
                </a:gridCol>
                <a:gridCol w="814102">
                  <a:extLst>
                    <a:ext uri="{9D8B030D-6E8A-4147-A177-3AD203B41FA5}">
                      <a16:colId xmlns:a16="http://schemas.microsoft.com/office/drawing/2014/main" xmlns="" val="20006"/>
                    </a:ext>
                  </a:extLst>
                </a:gridCol>
              </a:tblGrid>
              <a:tr h="375851">
                <a:tc rowSpan="2">
                  <a:txBody>
                    <a:bodyPr/>
                    <a:lstStyle/>
                    <a:p>
                      <a:pPr marL="0" algn="ctr" defTabSz="914400" rtl="0" eaLnBrk="1" fontAlgn="ctr" latinLnBrk="0" hangingPunct="1"/>
                      <a:r>
                        <a:rPr kumimoji="1" lang="ja-JP" altLang="en-US" sz="1100" b="1" kern="1200" dirty="0">
                          <a:solidFill>
                            <a:schemeClr val="dk1"/>
                          </a:solidFill>
                          <a:latin typeface="+mj-ea"/>
                          <a:ea typeface="+mj-ea"/>
                          <a:cs typeface="+mn-cs"/>
                        </a:rPr>
                        <a:t>地目</a:t>
                      </a:r>
                      <a:r>
                        <a:rPr kumimoji="1" lang="ja-JP" altLang="en-US" sz="1100" kern="1200" dirty="0">
                          <a:solidFill>
                            <a:schemeClr val="dk1"/>
                          </a:solidFill>
                          <a:latin typeface="HG丸ｺﾞｼｯｸM-PRO" panose="020F0600000000000000" pitchFamily="50" charset="-128"/>
                          <a:ea typeface="HG丸ｺﾞｼｯｸM-PRO" panose="020F0600000000000000" pitchFamily="50" charset="-128"/>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農地維持支払</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小規模集落支援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多面的機能の更なる増進に向けた活動への支援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gridSpan="2">
                  <a:txBody>
                    <a:bodyPr/>
                    <a:lstStyle/>
                    <a:p>
                      <a:pPr marL="0" algn="ctr" defTabSz="914400" rtl="0" eaLnBrk="1" fontAlgn="ctr" latinLnBrk="0" hangingPunct="1"/>
                      <a:r>
                        <a:rPr kumimoji="1" lang="ja-JP" altLang="en-US" sz="900" b="1" kern="1200" dirty="0">
                          <a:solidFill>
                            <a:schemeClr val="dk1"/>
                          </a:solidFill>
                          <a:latin typeface="+mn-ea"/>
                          <a:ea typeface="+mn-ea"/>
                          <a:cs typeface="+mn-cs"/>
                        </a:rPr>
                        <a:t>資源向上支払（共同）</a:t>
                      </a:r>
                      <a:endParaRPr kumimoji="1" lang="en-US" altLang="ja-JP" sz="900" b="1" kern="1200" dirty="0">
                        <a:solidFill>
                          <a:schemeClr val="dk1"/>
                        </a:solidFill>
                        <a:latin typeface="+mn-ea"/>
                        <a:ea typeface="+mn-ea"/>
                        <a:cs typeface="+mn-cs"/>
                      </a:endParaRPr>
                    </a:p>
                    <a:p>
                      <a:pPr marL="0" algn="ctr" defTabSz="914400" rtl="0" eaLnBrk="1" fontAlgn="ctr" latinLnBrk="0" hangingPunct="1"/>
                      <a:r>
                        <a:rPr kumimoji="1" lang="ja-JP" altLang="en-US" sz="900" b="1" kern="1200" dirty="0">
                          <a:solidFill>
                            <a:schemeClr val="dk1"/>
                          </a:solidFill>
                          <a:latin typeface="+mn-ea"/>
                          <a:ea typeface="+mn-ea"/>
                          <a:cs typeface="+mn-cs"/>
                        </a:rPr>
                        <a:t>農村協働力の深化に向けた活動への支援</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hMerge="1">
                  <a:txBody>
                    <a:bodyPr/>
                    <a:lstStyle/>
                    <a:p>
                      <a:pPr marL="0" algn="ctr" defTabSz="914400" rtl="0" eaLnBrk="1" fontAlgn="ctr" latinLnBrk="0" hangingPunct="1"/>
                      <a:endParaRPr kumimoji="1" lang="ja-JP" altLang="en-US" sz="13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a16="http://schemas.microsoft.com/office/drawing/2014/main" xmlns="" val="10000"/>
                  </a:ext>
                </a:extLst>
              </a:tr>
              <a:tr h="265925">
                <a:tc vMerge="1">
                  <a:txBody>
                    <a:bodyPr/>
                    <a:lstStyle/>
                    <a:p>
                      <a:pPr marL="0" algn="ctr" defTabSz="914400" rtl="0" eaLnBrk="1" fontAlgn="ctr" latinLnBrk="0" hangingPunct="1"/>
                      <a:endParaRPr kumimoji="1" lang="ja-JP" altLang="en-US" sz="1300" kern="1200" dirty="0">
                        <a:solidFill>
                          <a:schemeClr val="dk1"/>
                        </a:solidFill>
                        <a:latin typeface="HG丸ｺﾞｼｯｸM-PRO" panose="020F0600000000000000" pitchFamily="50" charset="-128"/>
                        <a:ea typeface="HG丸ｺﾞｼｯｸM-PRO" panose="020F0600000000000000" pitchFamily="50" charset="-128"/>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D28F"/>
                    </a:solidFill>
                  </a:tcPr>
                </a:tc>
                <a:extLst>
                  <a:ext uri="{0D108BD9-81ED-4DB2-BD59-A6C34878D82A}">
                    <a16:rowId xmlns:a16="http://schemas.microsoft.com/office/drawing/2014/main" xmlns="" val="10001"/>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1,000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700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畑</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600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300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240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r h="194619">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草地</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80</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40</a:t>
                      </a:r>
                      <a:r>
                        <a:rPr kumimoji="1" lang="ja-JP" altLang="en-US" sz="1100" b="1" kern="1200" dirty="0">
                          <a:solidFill>
                            <a:schemeClr val="dk1"/>
                          </a:solidFill>
                          <a:latin typeface="+mn-ea"/>
                          <a:ea typeface="+mn-ea"/>
                          <a:cs typeface="+mn-cs"/>
                        </a:rPr>
                        <a:t>　</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40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20</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4"/>
                  </a:ext>
                </a:extLst>
              </a:tr>
            </a:tbl>
          </a:graphicData>
        </a:graphic>
      </p:graphicFrame>
      <p:sp>
        <p:nvSpPr>
          <p:cNvPr id="15" name="テキスト ボックス 39"/>
          <p:cNvSpPr txBox="1">
            <a:spLocks noChangeArrowheads="1"/>
          </p:cNvSpPr>
          <p:nvPr/>
        </p:nvSpPr>
        <p:spPr bwMode="auto">
          <a:xfrm>
            <a:off x="583170" y="7751352"/>
            <a:ext cx="1193137"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t">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eaLnBrk="1" hangingPunct="1">
              <a:spcBef>
                <a:spcPts val="0"/>
              </a:spcBef>
              <a:spcAft>
                <a:spcPts val="599"/>
              </a:spcAft>
              <a:buNone/>
              <a:defRPr/>
            </a:pPr>
            <a:r>
              <a:rPr lang="en-US" altLang="ja-JP" sz="1300" b="1" dirty="0">
                <a:latin typeface="ＭＳ Ｐゴシック" panose="020B0600070205080204" pitchFamily="50" charset="-128"/>
                <a:ea typeface="ＭＳ Ｐゴシック" panose="020B0600070205080204" pitchFamily="50" charset="-128"/>
              </a:rPr>
              <a:t>【</a:t>
            </a:r>
            <a:r>
              <a:rPr lang="ja-JP" altLang="en-US" sz="1300" b="1" dirty="0">
                <a:latin typeface="ＭＳ Ｐゴシック" panose="020B0600070205080204" pitchFamily="50" charset="-128"/>
                <a:ea typeface="ＭＳ Ｐゴシック" panose="020B0600070205080204" pitchFamily="50" charset="-128"/>
              </a:rPr>
              <a:t>加算単価</a:t>
            </a:r>
            <a:r>
              <a:rPr lang="en-US" altLang="ja-JP" sz="1300" b="1" dirty="0">
                <a:latin typeface="ＭＳ Ｐゴシック" panose="020B0600070205080204" pitchFamily="50" charset="-128"/>
                <a:ea typeface="ＭＳ Ｐゴシック" panose="020B0600070205080204" pitchFamily="50" charset="-128"/>
              </a:rPr>
              <a:t>】</a:t>
            </a:r>
          </a:p>
        </p:txBody>
      </p:sp>
      <p:sp>
        <p:nvSpPr>
          <p:cNvPr id="14" name="テキスト ボックス 39"/>
          <p:cNvSpPr txBox="1">
            <a:spLocks noChangeArrowheads="1"/>
          </p:cNvSpPr>
          <p:nvPr/>
        </p:nvSpPr>
        <p:spPr bwMode="auto">
          <a:xfrm>
            <a:off x="5582540" y="7797519"/>
            <a:ext cx="740773"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sysDash"/>
                <a:miter lim="800000"/>
                <a:headEnd/>
                <a:tailEnd/>
              </a14:hiddenLine>
            </a:ext>
          </a:extLst>
        </p:spPr>
        <p:txBody>
          <a:bodyPr wrap="square" lIns="0" tIns="0" rIns="0" bIns="0" anchor="ctr">
            <a:spAutoFit/>
          </a:bodyPr>
          <a:lstStyle>
            <a:lvl1pPr marL="125413" indent="-125413"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marL="0" indent="0" algn="r" eaLnBrk="1" hangingPunct="1">
              <a:spcBef>
                <a:spcPts val="0"/>
              </a:spcBef>
              <a:spcAft>
                <a:spcPts val="599"/>
              </a:spcAft>
              <a:buNone/>
              <a:defRPr/>
            </a:pPr>
            <a:r>
              <a:rPr lang="ja-JP" altLang="en-US" sz="1000" b="1" dirty="0">
                <a:latin typeface="ＭＳ Ｐゴシック" panose="020B0600070205080204" pitchFamily="50" charset="-128"/>
                <a:ea typeface="ＭＳ Ｐゴシック" panose="020B0600070205080204" pitchFamily="50" charset="-128"/>
              </a:rPr>
              <a:t>単位：円</a:t>
            </a:r>
            <a:r>
              <a:rPr lang="en-US" altLang="ja-JP" sz="1000" b="1" dirty="0">
                <a:latin typeface="ＭＳ Ｐゴシック" panose="020B0600070205080204" pitchFamily="50" charset="-128"/>
                <a:ea typeface="ＭＳ Ｐゴシック" panose="020B0600070205080204" pitchFamily="50" charset="-128"/>
              </a:rPr>
              <a:t>/10a</a:t>
            </a:r>
          </a:p>
        </p:txBody>
      </p:sp>
      <p:sp>
        <p:nvSpPr>
          <p:cNvPr id="58" name="テキスト ボックス 4"/>
          <p:cNvSpPr txBox="1">
            <a:spLocks noChangeArrowheads="1"/>
          </p:cNvSpPr>
          <p:nvPr/>
        </p:nvSpPr>
        <p:spPr bwMode="auto">
          <a:xfrm>
            <a:off x="519711" y="9189657"/>
            <a:ext cx="6008608" cy="454933"/>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en-US" altLang="ja-JP" b="1" u="sng" dirty="0">
                <a:solidFill>
                  <a:srgbClr val="FF0000"/>
                </a:solidFill>
                <a:latin typeface="+mn-ea"/>
                <a:ea typeface="+mn-ea"/>
              </a:rPr>
              <a:t>※</a:t>
            </a:r>
            <a:r>
              <a:rPr lang="ja-JP" altLang="en-US" b="1" u="sng" dirty="0">
                <a:solidFill>
                  <a:srgbClr val="FF0000"/>
                </a:solidFill>
                <a:latin typeface="+mn-ea"/>
                <a:ea typeface="+mn-ea"/>
              </a:rPr>
              <a:t>様式に従い交付額を記入してください。加算措置の詳細については、「多面的機能支払交付金のあらまし」　</a:t>
            </a:r>
            <a:r>
              <a:rPr lang="en-US" altLang="ja-JP" b="1" u="sng" dirty="0">
                <a:solidFill>
                  <a:srgbClr val="FF0000"/>
                </a:solidFill>
                <a:latin typeface="+mn-ea"/>
                <a:ea typeface="+mn-ea"/>
              </a:rPr>
              <a:t>P</a:t>
            </a:r>
            <a:r>
              <a:rPr lang="ja-JP" altLang="en-US" b="1" u="sng" dirty="0">
                <a:solidFill>
                  <a:srgbClr val="FF0000"/>
                </a:solidFill>
                <a:latin typeface="+mn-ea"/>
                <a:ea typeface="+mn-ea"/>
              </a:rPr>
              <a:t>．８～</a:t>
            </a:r>
            <a:r>
              <a:rPr lang="en-US" altLang="ja-JP" b="1" u="sng" dirty="0">
                <a:solidFill>
                  <a:srgbClr val="FF0000"/>
                </a:solidFill>
                <a:latin typeface="+mn-ea"/>
                <a:ea typeface="+mn-ea"/>
              </a:rPr>
              <a:t>10</a:t>
            </a:r>
            <a:r>
              <a:rPr lang="ja-JP" altLang="en-US" b="1" u="sng" dirty="0">
                <a:solidFill>
                  <a:srgbClr val="FF0000"/>
                </a:solidFill>
                <a:latin typeface="+mn-ea"/>
                <a:ea typeface="+mn-ea"/>
              </a:rPr>
              <a:t>加算措置を参照してください。</a:t>
            </a:r>
            <a:endParaRPr lang="en-US" altLang="ja-JP" b="1" u="sng" dirty="0">
              <a:solidFill>
                <a:srgbClr val="FF0000"/>
              </a:solidFill>
              <a:latin typeface="+mn-ea"/>
              <a:ea typeface="+mn-ea"/>
            </a:endParaRPr>
          </a:p>
        </p:txBody>
      </p:sp>
      <p:sp>
        <p:nvSpPr>
          <p:cNvPr id="101" name="テキスト ボックス 100"/>
          <p:cNvSpPr txBox="1"/>
          <p:nvPr/>
        </p:nvSpPr>
        <p:spPr>
          <a:xfrm>
            <a:off x="5882080" y="3613000"/>
            <a:ext cx="762657" cy="246221"/>
          </a:xfrm>
          <a:prstGeom prst="rect">
            <a:avLst/>
          </a:prstGeom>
          <a:noFill/>
        </p:spPr>
        <p:txBody>
          <a:bodyPr wrap="square" rtlCol="0">
            <a:spAutoFit/>
          </a:bodyPr>
          <a:lstStyle/>
          <a:p>
            <a:pPr algn="ctr"/>
            <a:r>
              <a:rPr kumimoji="1" lang="ja-JP" altLang="en-US" sz="1000" dirty="0">
                <a:latin typeface="+mn-ea"/>
              </a:rPr>
              <a:t>等</a:t>
            </a:r>
          </a:p>
        </p:txBody>
      </p:sp>
      <p:sp>
        <p:nvSpPr>
          <p:cNvPr id="88" name="テキスト ボックス 87"/>
          <p:cNvSpPr txBox="1"/>
          <p:nvPr/>
        </p:nvSpPr>
        <p:spPr>
          <a:xfrm>
            <a:off x="273392" y="3461582"/>
            <a:ext cx="1714653" cy="400110"/>
          </a:xfrm>
          <a:prstGeom prst="rect">
            <a:avLst/>
          </a:prstGeom>
          <a:noFill/>
        </p:spPr>
        <p:txBody>
          <a:bodyPr wrap="square" rtlCol="0">
            <a:spAutoFit/>
          </a:bodyPr>
          <a:lstStyle/>
          <a:p>
            <a:pPr algn="ctr"/>
            <a:r>
              <a:rPr kumimoji="1" lang="ja-JP" altLang="en-US" sz="1000" dirty="0">
                <a:latin typeface="+mn-ea"/>
              </a:rPr>
              <a:t>直近の活動計画</a:t>
            </a:r>
            <a:endParaRPr kumimoji="1" lang="en-US" altLang="ja-JP" sz="1000" dirty="0">
              <a:latin typeface="+mn-ea"/>
            </a:endParaRPr>
          </a:p>
          <a:p>
            <a:pPr algn="ctr"/>
            <a:r>
              <a:rPr lang="ja-JP" altLang="en-US" sz="1000" dirty="0">
                <a:latin typeface="+mn-ea"/>
              </a:rPr>
              <a:t>活動項目数１</a:t>
            </a:r>
            <a:endParaRPr kumimoji="1" lang="ja-JP" altLang="en-US" sz="1000" dirty="0">
              <a:latin typeface="+mn-ea"/>
            </a:endParaRPr>
          </a:p>
        </p:txBody>
      </p:sp>
      <p:sp>
        <p:nvSpPr>
          <p:cNvPr id="83" name="ドーナツ 82"/>
          <p:cNvSpPr/>
          <p:nvPr/>
        </p:nvSpPr>
        <p:spPr>
          <a:xfrm>
            <a:off x="2427713" y="3110484"/>
            <a:ext cx="376669" cy="348052"/>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a:solidFill>
                <a:schemeClr val="tx1"/>
              </a:solidFill>
              <a:latin typeface="+mn-ea"/>
            </a:endParaRPr>
          </a:p>
        </p:txBody>
      </p:sp>
      <p:sp>
        <p:nvSpPr>
          <p:cNvPr id="84" name="テキスト ボックス 83"/>
          <p:cNvSpPr txBox="1"/>
          <p:nvPr/>
        </p:nvSpPr>
        <p:spPr>
          <a:xfrm>
            <a:off x="280883" y="3125163"/>
            <a:ext cx="1714653" cy="400110"/>
          </a:xfrm>
          <a:prstGeom prst="rect">
            <a:avLst/>
          </a:prstGeom>
          <a:noFill/>
        </p:spPr>
        <p:txBody>
          <a:bodyPr wrap="square" rtlCol="0">
            <a:spAutoFit/>
          </a:bodyPr>
          <a:lstStyle/>
          <a:p>
            <a:pPr algn="ctr"/>
            <a:r>
              <a:rPr kumimoji="1" lang="ja-JP" altLang="en-US" sz="1000" dirty="0">
                <a:latin typeface="+mn-ea"/>
              </a:rPr>
              <a:t>直近の活動計画</a:t>
            </a:r>
            <a:endParaRPr kumimoji="1" lang="en-US" altLang="ja-JP" sz="1000" dirty="0">
              <a:latin typeface="+mn-ea"/>
            </a:endParaRPr>
          </a:p>
          <a:p>
            <a:pPr algn="ctr"/>
            <a:r>
              <a:rPr lang="ja-JP" altLang="en-US" sz="1000" dirty="0">
                <a:latin typeface="+mn-ea"/>
              </a:rPr>
              <a:t>活動項目数０</a:t>
            </a:r>
            <a:endParaRPr kumimoji="1" lang="ja-JP" altLang="en-US" sz="1000" dirty="0">
              <a:latin typeface="+mn-ea"/>
            </a:endParaRPr>
          </a:p>
        </p:txBody>
      </p:sp>
      <p:sp>
        <p:nvSpPr>
          <p:cNvPr id="85" name="テキスト ボックス 84"/>
          <p:cNvSpPr txBox="1"/>
          <p:nvPr/>
        </p:nvSpPr>
        <p:spPr>
          <a:xfrm>
            <a:off x="1898387" y="3094754"/>
            <a:ext cx="1405732" cy="400110"/>
          </a:xfrm>
          <a:prstGeom prst="rect">
            <a:avLst/>
          </a:prstGeom>
          <a:noFill/>
        </p:spPr>
        <p:txBody>
          <a:bodyPr wrap="square" rtlCol="0">
            <a:spAutoFit/>
          </a:bodyPr>
          <a:lstStyle/>
          <a:p>
            <a:pPr algn="ctr"/>
            <a:r>
              <a:rPr kumimoji="1" lang="ja-JP" altLang="en-US" sz="1000" dirty="0">
                <a:latin typeface="+mn-ea"/>
              </a:rPr>
              <a:t>新たな活動計画</a:t>
            </a:r>
            <a:endParaRPr lang="en-US" altLang="ja-JP" sz="1000" dirty="0">
              <a:latin typeface="+mn-ea"/>
            </a:endParaRPr>
          </a:p>
          <a:p>
            <a:pPr algn="ctr"/>
            <a:r>
              <a:rPr lang="ja-JP" altLang="en-US" sz="1000" dirty="0">
                <a:latin typeface="+mn-ea"/>
              </a:rPr>
              <a:t>活動項目数２以上</a:t>
            </a:r>
            <a:endParaRPr kumimoji="1" lang="ja-JP" altLang="en-US" sz="1000" dirty="0">
              <a:latin typeface="+mn-ea"/>
            </a:endParaRPr>
          </a:p>
        </p:txBody>
      </p:sp>
      <p:sp>
        <p:nvSpPr>
          <p:cNvPr id="86" name="右矢印 85"/>
          <p:cNvSpPr/>
          <p:nvPr/>
        </p:nvSpPr>
        <p:spPr>
          <a:xfrm>
            <a:off x="1709684" y="3148627"/>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87" name="右矢印 86"/>
          <p:cNvSpPr/>
          <p:nvPr/>
        </p:nvSpPr>
        <p:spPr>
          <a:xfrm>
            <a:off x="1706783" y="3495235"/>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92" name="ドーナツ 91"/>
          <p:cNvSpPr/>
          <p:nvPr/>
        </p:nvSpPr>
        <p:spPr>
          <a:xfrm>
            <a:off x="2424229" y="3497362"/>
            <a:ext cx="354046" cy="357319"/>
          </a:xfrm>
          <a:prstGeom prst="donut">
            <a:avLst>
              <a:gd name="adj" fmla="val 9953"/>
            </a:avLst>
          </a:prstGeom>
          <a:solidFill>
            <a:srgbClr val="FBE5D6">
              <a:alpha val="50196"/>
            </a:srgbClr>
          </a:solidFill>
          <a:ln>
            <a:solidFill>
              <a:srgbClr val="FF000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a:solidFill>
                <a:schemeClr val="tx1"/>
              </a:solidFill>
              <a:latin typeface="+mn-ea"/>
            </a:endParaRPr>
          </a:p>
        </p:txBody>
      </p:sp>
      <p:sp>
        <p:nvSpPr>
          <p:cNvPr id="89" name="テキスト ボックス 88"/>
          <p:cNvSpPr txBox="1"/>
          <p:nvPr/>
        </p:nvSpPr>
        <p:spPr>
          <a:xfrm>
            <a:off x="1741246" y="3472810"/>
            <a:ext cx="1714653" cy="400110"/>
          </a:xfrm>
          <a:prstGeom prst="rect">
            <a:avLst/>
          </a:prstGeom>
          <a:noFill/>
        </p:spPr>
        <p:txBody>
          <a:bodyPr wrap="square" rtlCol="0">
            <a:spAutoFit/>
          </a:bodyPr>
          <a:lstStyle/>
          <a:p>
            <a:pPr algn="ctr"/>
            <a:r>
              <a:rPr kumimoji="1" lang="ja-JP" altLang="en-US" sz="1000" dirty="0">
                <a:latin typeface="+mn-ea"/>
              </a:rPr>
              <a:t>新たな活動計画</a:t>
            </a:r>
            <a:endParaRPr lang="en-US" altLang="ja-JP" sz="1000" dirty="0">
              <a:latin typeface="+mn-ea"/>
            </a:endParaRPr>
          </a:p>
          <a:p>
            <a:pPr algn="ctr"/>
            <a:r>
              <a:rPr lang="ja-JP" altLang="en-US" sz="1000" dirty="0">
                <a:latin typeface="+mn-ea"/>
              </a:rPr>
              <a:t>活動項目数２以上</a:t>
            </a:r>
            <a:endParaRPr kumimoji="1" lang="ja-JP" altLang="en-US" sz="1000" dirty="0">
              <a:latin typeface="+mn-ea"/>
            </a:endParaRPr>
          </a:p>
        </p:txBody>
      </p:sp>
      <p:sp>
        <p:nvSpPr>
          <p:cNvPr id="90" name="テキスト ボックス 89"/>
          <p:cNvSpPr txBox="1"/>
          <p:nvPr/>
        </p:nvSpPr>
        <p:spPr>
          <a:xfrm>
            <a:off x="424979" y="2911572"/>
            <a:ext cx="1548987" cy="256686"/>
          </a:xfrm>
          <a:prstGeom prst="rect">
            <a:avLst/>
          </a:prstGeom>
          <a:noFill/>
        </p:spPr>
        <p:txBody>
          <a:bodyPr wrap="square" rtlCol="0">
            <a:spAutoFit/>
          </a:bodyPr>
          <a:lstStyle/>
          <a:p>
            <a:pPr algn="ctr"/>
            <a:r>
              <a:rPr kumimoji="1" lang="en-US" altLang="ja-JP" sz="1050" b="1" dirty="0">
                <a:latin typeface="+mn-ea"/>
              </a:rPr>
              <a:t>【</a:t>
            </a:r>
            <a:r>
              <a:rPr kumimoji="1" lang="ja-JP" altLang="en-US" sz="1050" b="1" dirty="0">
                <a:latin typeface="+mn-ea"/>
              </a:rPr>
              <a:t>加算対象となる例</a:t>
            </a:r>
            <a:r>
              <a:rPr kumimoji="1" lang="en-US" altLang="ja-JP" sz="1050" b="1" dirty="0">
                <a:latin typeface="+mn-ea"/>
              </a:rPr>
              <a:t>】</a:t>
            </a:r>
            <a:endParaRPr kumimoji="1" lang="ja-JP" altLang="en-US" sz="1050" b="1" dirty="0">
              <a:latin typeface="+mn-ea"/>
            </a:endParaRPr>
          </a:p>
        </p:txBody>
      </p:sp>
      <p:sp>
        <p:nvSpPr>
          <p:cNvPr id="91" name="テキスト ボックス 90"/>
          <p:cNvSpPr txBox="1"/>
          <p:nvPr/>
        </p:nvSpPr>
        <p:spPr>
          <a:xfrm>
            <a:off x="2886388" y="3598685"/>
            <a:ext cx="762657" cy="261610"/>
          </a:xfrm>
          <a:prstGeom prst="rect">
            <a:avLst/>
          </a:prstGeom>
          <a:noFill/>
        </p:spPr>
        <p:txBody>
          <a:bodyPr wrap="square" rtlCol="0">
            <a:spAutoFit/>
          </a:bodyPr>
          <a:lstStyle/>
          <a:p>
            <a:pPr algn="ctr"/>
            <a:r>
              <a:rPr kumimoji="1" lang="ja-JP" altLang="en-US" sz="1050" dirty="0">
                <a:latin typeface="+mn-ea"/>
              </a:rPr>
              <a:t>等</a:t>
            </a:r>
          </a:p>
        </p:txBody>
      </p:sp>
      <p:sp>
        <p:nvSpPr>
          <p:cNvPr id="93" name="乗算記号 92"/>
          <p:cNvSpPr/>
          <p:nvPr/>
        </p:nvSpPr>
        <p:spPr>
          <a:xfrm>
            <a:off x="5352312" y="3109473"/>
            <a:ext cx="414349" cy="385270"/>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chemeClr val="tx1"/>
              </a:solidFill>
              <a:latin typeface="+mn-ea"/>
            </a:endParaRPr>
          </a:p>
        </p:txBody>
      </p:sp>
      <p:sp>
        <p:nvSpPr>
          <p:cNvPr id="94" name="テキスト ボックス 93"/>
          <p:cNvSpPr txBox="1"/>
          <p:nvPr/>
        </p:nvSpPr>
        <p:spPr>
          <a:xfrm>
            <a:off x="3016107" y="2924188"/>
            <a:ext cx="2393902" cy="261610"/>
          </a:xfrm>
          <a:prstGeom prst="rect">
            <a:avLst/>
          </a:prstGeom>
          <a:noFill/>
        </p:spPr>
        <p:txBody>
          <a:bodyPr wrap="square" rtlCol="0">
            <a:spAutoFit/>
          </a:bodyPr>
          <a:lstStyle/>
          <a:p>
            <a:pPr algn="ctr"/>
            <a:r>
              <a:rPr kumimoji="1" lang="en-US" altLang="ja-JP" sz="1050" b="1" dirty="0">
                <a:latin typeface="+mn-ea"/>
              </a:rPr>
              <a:t>【</a:t>
            </a:r>
            <a:r>
              <a:rPr kumimoji="1" lang="ja-JP" altLang="en-US" sz="1050" b="1" dirty="0">
                <a:latin typeface="+mn-ea"/>
              </a:rPr>
              <a:t>加算対象とならない例</a:t>
            </a:r>
            <a:r>
              <a:rPr kumimoji="1" lang="en-US" altLang="ja-JP" sz="1050" b="1" dirty="0">
                <a:latin typeface="+mn-ea"/>
              </a:rPr>
              <a:t>】</a:t>
            </a:r>
            <a:endParaRPr kumimoji="1" lang="ja-JP" altLang="en-US" sz="1050" b="1" dirty="0">
              <a:latin typeface="+mn-ea"/>
            </a:endParaRPr>
          </a:p>
        </p:txBody>
      </p:sp>
      <p:sp>
        <p:nvSpPr>
          <p:cNvPr id="95" name="テキスト ボックス 94"/>
          <p:cNvSpPr txBox="1"/>
          <p:nvPr/>
        </p:nvSpPr>
        <p:spPr>
          <a:xfrm>
            <a:off x="3321075" y="3124012"/>
            <a:ext cx="1714653" cy="400110"/>
          </a:xfrm>
          <a:prstGeom prst="rect">
            <a:avLst/>
          </a:prstGeom>
          <a:noFill/>
        </p:spPr>
        <p:txBody>
          <a:bodyPr wrap="square" rtlCol="0">
            <a:spAutoFit/>
          </a:bodyPr>
          <a:lstStyle/>
          <a:p>
            <a:pPr algn="ctr"/>
            <a:r>
              <a:rPr kumimoji="1" lang="ja-JP" altLang="en-US" sz="1000" dirty="0">
                <a:latin typeface="+mn-ea"/>
              </a:rPr>
              <a:t>直近の活動計画</a:t>
            </a:r>
            <a:endParaRPr kumimoji="1" lang="en-US" altLang="ja-JP" sz="1000" dirty="0">
              <a:latin typeface="+mn-ea"/>
            </a:endParaRPr>
          </a:p>
          <a:p>
            <a:pPr algn="ctr"/>
            <a:r>
              <a:rPr lang="ja-JP" altLang="en-US" sz="1000" dirty="0">
                <a:latin typeface="+mn-ea"/>
              </a:rPr>
              <a:t>活動項目数０</a:t>
            </a:r>
            <a:endParaRPr kumimoji="1" lang="ja-JP" altLang="en-US" sz="1000" dirty="0">
              <a:latin typeface="+mn-ea"/>
            </a:endParaRPr>
          </a:p>
        </p:txBody>
      </p:sp>
      <p:sp>
        <p:nvSpPr>
          <p:cNvPr id="96" name="テキスト ボックス 95"/>
          <p:cNvSpPr txBox="1"/>
          <p:nvPr/>
        </p:nvSpPr>
        <p:spPr>
          <a:xfrm>
            <a:off x="4739180" y="3123513"/>
            <a:ext cx="1714653" cy="400110"/>
          </a:xfrm>
          <a:prstGeom prst="rect">
            <a:avLst/>
          </a:prstGeom>
          <a:noFill/>
        </p:spPr>
        <p:txBody>
          <a:bodyPr wrap="square" rtlCol="0">
            <a:spAutoFit/>
          </a:bodyPr>
          <a:lstStyle/>
          <a:p>
            <a:pPr algn="ctr"/>
            <a:r>
              <a:rPr kumimoji="1" lang="ja-JP" altLang="en-US" sz="1000" dirty="0">
                <a:latin typeface="+mn-ea"/>
              </a:rPr>
              <a:t>新たな活動計画</a:t>
            </a:r>
            <a:endParaRPr lang="en-US" altLang="ja-JP" sz="1000" dirty="0">
              <a:latin typeface="+mn-ea"/>
            </a:endParaRPr>
          </a:p>
          <a:p>
            <a:pPr algn="ctr"/>
            <a:r>
              <a:rPr lang="ja-JP" altLang="en-US" sz="1000" dirty="0">
                <a:latin typeface="+mn-ea"/>
              </a:rPr>
              <a:t>活動項目数１</a:t>
            </a:r>
            <a:endParaRPr kumimoji="1" lang="ja-JP" altLang="en-US" sz="1000" dirty="0">
              <a:latin typeface="+mn-ea"/>
            </a:endParaRPr>
          </a:p>
        </p:txBody>
      </p:sp>
      <p:sp>
        <p:nvSpPr>
          <p:cNvPr id="99" name="テキスト ボックス 98"/>
          <p:cNvSpPr txBox="1"/>
          <p:nvPr/>
        </p:nvSpPr>
        <p:spPr>
          <a:xfrm>
            <a:off x="3313584" y="3465275"/>
            <a:ext cx="1714653" cy="400110"/>
          </a:xfrm>
          <a:prstGeom prst="rect">
            <a:avLst/>
          </a:prstGeom>
          <a:noFill/>
        </p:spPr>
        <p:txBody>
          <a:bodyPr wrap="square" rtlCol="0">
            <a:spAutoFit/>
          </a:bodyPr>
          <a:lstStyle/>
          <a:p>
            <a:pPr algn="ctr"/>
            <a:r>
              <a:rPr kumimoji="1" lang="ja-JP" altLang="en-US" sz="1000" dirty="0">
                <a:latin typeface="+mn-ea"/>
              </a:rPr>
              <a:t>直近の活動計画</a:t>
            </a:r>
            <a:endParaRPr kumimoji="1" lang="en-US" altLang="ja-JP" sz="1000" dirty="0">
              <a:latin typeface="+mn-ea"/>
            </a:endParaRPr>
          </a:p>
          <a:p>
            <a:pPr algn="ctr"/>
            <a:r>
              <a:rPr lang="ja-JP" altLang="en-US" sz="1000" dirty="0">
                <a:latin typeface="+mn-ea"/>
              </a:rPr>
              <a:t>活動項目数２</a:t>
            </a:r>
            <a:endParaRPr kumimoji="1" lang="ja-JP" altLang="en-US" sz="1000" dirty="0">
              <a:latin typeface="+mn-ea"/>
            </a:endParaRPr>
          </a:p>
        </p:txBody>
      </p:sp>
      <p:sp>
        <p:nvSpPr>
          <p:cNvPr id="102" name="乗算記号 101"/>
          <p:cNvSpPr/>
          <p:nvPr/>
        </p:nvSpPr>
        <p:spPr>
          <a:xfrm>
            <a:off x="5351734" y="3465234"/>
            <a:ext cx="413387" cy="399061"/>
          </a:xfrm>
          <a:prstGeom prst="mathMultiply">
            <a:avLst>
              <a:gd name="adj1" fmla="val 6431"/>
            </a:avLst>
          </a:prstGeom>
          <a:solidFill>
            <a:schemeClr val="bg1">
              <a:lumMod val="85000"/>
              <a:alpha val="50196"/>
            </a:schemeClr>
          </a:solidFill>
          <a:ln>
            <a:solidFill>
              <a:srgbClr val="A6A6A6">
                <a:alpha val="6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100">
              <a:solidFill>
                <a:schemeClr val="tx1"/>
              </a:solidFill>
              <a:latin typeface="+mn-ea"/>
            </a:endParaRPr>
          </a:p>
        </p:txBody>
      </p:sp>
      <p:sp>
        <p:nvSpPr>
          <p:cNvPr id="100" name="テキスト ボックス 99"/>
          <p:cNvSpPr txBox="1"/>
          <p:nvPr/>
        </p:nvSpPr>
        <p:spPr>
          <a:xfrm>
            <a:off x="4776465" y="3479490"/>
            <a:ext cx="1714653" cy="400110"/>
          </a:xfrm>
          <a:prstGeom prst="rect">
            <a:avLst/>
          </a:prstGeom>
          <a:noFill/>
        </p:spPr>
        <p:txBody>
          <a:bodyPr wrap="square" rtlCol="0">
            <a:spAutoFit/>
          </a:bodyPr>
          <a:lstStyle/>
          <a:p>
            <a:pPr algn="ctr"/>
            <a:r>
              <a:rPr kumimoji="1" lang="ja-JP" altLang="en-US" sz="1000" dirty="0">
                <a:latin typeface="+mn-ea"/>
              </a:rPr>
              <a:t>新たな活動計画</a:t>
            </a:r>
            <a:endParaRPr lang="en-US" altLang="ja-JP" sz="1000" dirty="0">
              <a:latin typeface="+mn-ea"/>
            </a:endParaRPr>
          </a:p>
          <a:p>
            <a:pPr algn="ctr"/>
            <a:r>
              <a:rPr lang="ja-JP" altLang="en-US" sz="1000" dirty="0">
                <a:latin typeface="+mn-ea"/>
              </a:rPr>
              <a:t>活動項目数２以下</a:t>
            </a:r>
            <a:endParaRPr kumimoji="1" lang="ja-JP" altLang="en-US" sz="1000" dirty="0">
              <a:latin typeface="+mn-ea"/>
            </a:endParaRPr>
          </a:p>
        </p:txBody>
      </p:sp>
      <p:sp>
        <p:nvSpPr>
          <p:cNvPr id="103" name="右矢印 102"/>
          <p:cNvSpPr/>
          <p:nvPr/>
        </p:nvSpPr>
        <p:spPr>
          <a:xfrm>
            <a:off x="4746671" y="3187078"/>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104" name="右矢印 103"/>
          <p:cNvSpPr/>
          <p:nvPr/>
        </p:nvSpPr>
        <p:spPr>
          <a:xfrm>
            <a:off x="4731119" y="3508761"/>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n-ea"/>
            </a:endParaRPr>
          </a:p>
        </p:txBody>
      </p:sp>
      <p:sp>
        <p:nvSpPr>
          <p:cNvPr id="42" name="正方形/長方形 41"/>
          <p:cNvSpPr/>
          <p:nvPr/>
        </p:nvSpPr>
        <p:spPr>
          <a:xfrm>
            <a:off x="621973" y="7155336"/>
            <a:ext cx="5780777" cy="59473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テキスト ボックス 42"/>
          <p:cNvSpPr txBox="1"/>
          <p:nvPr/>
        </p:nvSpPr>
        <p:spPr>
          <a:xfrm>
            <a:off x="5065752" y="6603202"/>
            <a:ext cx="1756053"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構成員の総人数がわかる一覧表等の提出が必要です。</a:t>
            </a:r>
            <a:endParaRPr lang="en-US" altLang="ja-JP" sz="1000" u="sng" dirty="0">
              <a:solidFill>
                <a:srgbClr val="FF0000"/>
              </a:solidFill>
            </a:endParaRPr>
          </a:p>
        </p:txBody>
      </p:sp>
      <p:sp>
        <p:nvSpPr>
          <p:cNvPr id="44" name="フリーフォーム 43"/>
          <p:cNvSpPr/>
          <p:nvPr/>
        </p:nvSpPr>
        <p:spPr>
          <a:xfrm rot="483673" flipH="1" flipV="1">
            <a:off x="4757353" y="6931340"/>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46"/>
          <p:cNvSpPr/>
          <p:nvPr/>
        </p:nvSpPr>
        <p:spPr>
          <a:xfrm rot="16577754" flipH="1">
            <a:off x="5029442" y="4258621"/>
            <a:ext cx="362167"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テキスト ボックス 45"/>
          <p:cNvSpPr txBox="1"/>
          <p:nvPr/>
        </p:nvSpPr>
        <p:spPr>
          <a:xfrm>
            <a:off x="4368872" y="3903748"/>
            <a:ext cx="1756053"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活動を継続中の組織のみ記入します。</a:t>
            </a:r>
            <a:endParaRPr lang="en-US" altLang="ja-JP" sz="1000" u="sng" dirty="0">
              <a:solidFill>
                <a:srgbClr val="FF0000"/>
              </a:solidFill>
            </a:endParaRPr>
          </a:p>
        </p:txBody>
      </p:sp>
      <p:pic>
        <p:nvPicPr>
          <p:cNvPr id="50" name="図 49">
            <a:extLst>
              <a:ext uri="{FF2B5EF4-FFF2-40B4-BE49-F238E27FC236}">
                <a16:creationId xmlns:a16="http://schemas.microsoft.com/office/drawing/2014/main" xmlns="" id="{8D1D72F0-805F-431A-BEF6-2E5BF1C93263}"/>
              </a:ext>
            </a:extLst>
          </p:cNvPr>
          <p:cNvPicPr>
            <a:picLocks noChangeAspect="1"/>
          </p:cNvPicPr>
          <p:nvPr/>
        </p:nvPicPr>
        <p:blipFill>
          <a:blip r:embed="rId7"/>
          <a:stretch>
            <a:fillRect/>
          </a:stretch>
        </p:blipFill>
        <p:spPr>
          <a:xfrm>
            <a:off x="1028775" y="4331373"/>
            <a:ext cx="4034149" cy="1518020"/>
          </a:xfrm>
          <a:prstGeom prst="rect">
            <a:avLst/>
          </a:prstGeom>
        </p:spPr>
      </p:pic>
      <p:sp>
        <p:nvSpPr>
          <p:cNvPr id="12" name="正方形/長方形 11"/>
          <p:cNvSpPr/>
          <p:nvPr/>
        </p:nvSpPr>
        <p:spPr>
          <a:xfrm>
            <a:off x="3258529" y="4356344"/>
            <a:ext cx="919867" cy="1500406"/>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正方形/長方形 44"/>
          <p:cNvSpPr/>
          <p:nvPr/>
        </p:nvSpPr>
        <p:spPr>
          <a:xfrm>
            <a:off x="4198570" y="4358437"/>
            <a:ext cx="807689" cy="1497947"/>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テキスト ボックス 48"/>
          <p:cNvSpPr txBox="1"/>
          <p:nvPr/>
        </p:nvSpPr>
        <p:spPr>
          <a:xfrm>
            <a:off x="4448202" y="5356685"/>
            <a:ext cx="1756053"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新たな活動計画において、実施する増進活動の取組に○を記入してください。</a:t>
            </a:r>
            <a:endParaRPr lang="en-US" altLang="ja-JP" sz="1000" u="sng" dirty="0">
              <a:solidFill>
                <a:srgbClr val="FF0000"/>
              </a:solidFill>
            </a:endParaRPr>
          </a:p>
        </p:txBody>
      </p:sp>
    </p:spTree>
    <p:extLst>
      <p:ext uri="{BB962C8B-B14F-4D97-AF65-F5344CB8AC3E}">
        <p14:creationId xmlns:p14="http://schemas.microsoft.com/office/powerpoint/2010/main" val="136333002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0" y="416496"/>
            <a:ext cx="6858000" cy="6604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37" name="角丸四角形 36"/>
          <p:cNvSpPr/>
          <p:nvPr/>
        </p:nvSpPr>
        <p:spPr>
          <a:xfrm>
            <a:off x="360000" y="1171878"/>
            <a:ext cx="2040066"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p>
            <a:pPr>
              <a:defRPr/>
            </a:pPr>
            <a:r>
              <a:rPr lang="ja-JP" altLang="en-US" sz="1800" dirty="0">
                <a:solidFill>
                  <a:sysClr val="windowText" lastClr="000000"/>
                </a:solidFill>
              </a:rPr>
              <a:t>１．交付金の構成</a:t>
            </a:r>
            <a:endParaRPr lang="ja-JP" altLang="en-US" sz="1800" dirty="0">
              <a:solidFill>
                <a:sysClr val="windowText" lastClr="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1</a:t>
            </a:r>
          </a:p>
        </p:txBody>
      </p:sp>
      <p:sp>
        <p:nvSpPr>
          <p:cNvPr id="33" name="四角形吹き出し 32"/>
          <p:cNvSpPr/>
          <p:nvPr/>
        </p:nvSpPr>
        <p:spPr>
          <a:xfrm>
            <a:off x="4437112" y="151304"/>
            <a:ext cx="2358654" cy="73866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概要のページを２パターン作成したので（１ページ、１‘ページ）どちらかをお使い下さい</a:t>
            </a:r>
            <a:endParaRPr lang="en-US" altLang="ja-JP" sz="1050" dirty="0">
              <a:solidFill>
                <a:srgbClr val="FF0000"/>
              </a:solidFill>
            </a:endParaRPr>
          </a:p>
        </p:txBody>
      </p:sp>
      <p:sp>
        <p:nvSpPr>
          <p:cNvPr id="43" name="角丸四角形 42"/>
          <p:cNvSpPr/>
          <p:nvPr/>
        </p:nvSpPr>
        <p:spPr>
          <a:xfrm>
            <a:off x="360000" y="1714861"/>
            <a:ext cx="6120000" cy="864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46" name="テキスト ボックス 4"/>
          <p:cNvSpPr txBox="1">
            <a:spLocks noChangeArrowheads="1"/>
          </p:cNvSpPr>
          <p:nvPr/>
        </p:nvSpPr>
        <p:spPr bwMode="auto">
          <a:xfrm>
            <a:off x="576000" y="1857817"/>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sp>
        <p:nvSpPr>
          <p:cNvPr id="47" name="角丸四角形 46"/>
          <p:cNvSpPr/>
          <p:nvPr/>
        </p:nvSpPr>
        <p:spPr>
          <a:xfrm>
            <a:off x="1623868" y="4838601"/>
            <a:ext cx="4968000" cy="4218855"/>
          </a:xfrm>
          <a:prstGeom prst="roundRect">
            <a:avLst>
              <a:gd name="adj" fmla="val 3274"/>
            </a:avLst>
          </a:prstGeom>
          <a:solidFill>
            <a:srgbClr val="CCFFFF"/>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角丸四角形 47"/>
          <p:cNvSpPr/>
          <p:nvPr/>
        </p:nvSpPr>
        <p:spPr>
          <a:xfrm>
            <a:off x="1623868" y="2905493"/>
            <a:ext cx="4968000" cy="1818783"/>
          </a:xfrm>
          <a:prstGeom prst="roundRect">
            <a:avLst>
              <a:gd name="adj" fmla="val 10033"/>
            </a:avLst>
          </a:prstGeom>
          <a:solidFill>
            <a:srgbClr val="FFCCFF">
              <a:alpha val="80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0" name="カギ線コネクタ 49"/>
          <p:cNvCxnSpPr>
            <a:stCxn id="47" idx="1"/>
            <a:endCxn id="67" idx="3"/>
          </p:cNvCxnSpPr>
          <p:nvPr/>
        </p:nvCxnSpPr>
        <p:spPr>
          <a:xfrm rot="10800000">
            <a:off x="1381572" y="5552343"/>
            <a:ext cx="242296" cy="1395687"/>
          </a:xfrm>
          <a:prstGeom prst="bentConnector3">
            <a:avLst>
              <a:gd name="adj1"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カギ線コネクタ 52"/>
          <p:cNvCxnSpPr/>
          <p:nvPr/>
        </p:nvCxnSpPr>
        <p:spPr>
          <a:xfrm rot="16200000" flipH="1">
            <a:off x="1716656" y="6050733"/>
            <a:ext cx="743238" cy="198869"/>
          </a:xfrm>
          <a:prstGeom prst="bentConnector3">
            <a:avLst>
              <a:gd name="adj1" fmla="val 99660"/>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カギ線コネクタ 53"/>
          <p:cNvCxnSpPr>
            <a:endCxn id="64" idx="1"/>
          </p:cNvCxnSpPr>
          <p:nvPr/>
        </p:nvCxnSpPr>
        <p:spPr>
          <a:xfrm rot="16200000" flipH="1">
            <a:off x="586881" y="6588823"/>
            <a:ext cx="2660022" cy="143896"/>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カギ線コネクタ 55"/>
          <p:cNvCxnSpPr>
            <a:endCxn id="66" idx="1"/>
          </p:cNvCxnSpPr>
          <p:nvPr/>
        </p:nvCxnSpPr>
        <p:spPr>
          <a:xfrm rot="16200000" flipH="1">
            <a:off x="584526" y="7230313"/>
            <a:ext cx="2664728" cy="143898"/>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カギ線コネクタ 56"/>
          <p:cNvCxnSpPr>
            <a:stCxn id="65" idx="1"/>
          </p:cNvCxnSpPr>
          <p:nvPr/>
        </p:nvCxnSpPr>
        <p:spPr>
          <a:xfrm rot="10800000">
            <a:off x="1844945" y="5494209"/>
            <a:ext cx="143894" cy="168136"/>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角丸四角形 57"/>
          <p:cNvSpPr/>
          <p:nvPr/>
        </p:nvSpPr>
        <p:spPr>
          <a:xfrm>
            <a:off x="1735878" y="3027153"/>
            <a:ext cx="2269186" cy="388506"/>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chemeClr val="tx1"/>
                </a:solidFill>
                <a:latin typeface="+mj-ea"/>
                <a:ea typeface="+mj-ea"/>
              </a:rPr>
              <a:t>農地維持支払交付金</a:t>
            </a:r>
            <a:endParaRPr kumimoji="1" lang="ja-JP" altLang="en-US" dirty="0">
              <a:solidFill>
                <a:schemeClr val="tx1"/>
              </a:solidFill>
            </a:endParaRPr>
          </a:p>
        </p:txBody>
      </p:sp>
      <p:sp>
        <p:nvSpPr>
          <p:cNvPr id="59" name="角丸四角形 58"/>
          <p:cNvSpPr/>
          <p:nvPr/>
        </p:nvSpPr>
        <p:spPr>
          <a:xfrm>
            <a:off x="2000751" y="3516134"/>
            <a:ext cx="4308568" cy="480574"/>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rPr>
              <a:t>（１）地域資源の基礎的な保全活動</a:t>
            </a:r>
            <a:endParaRPr lang="en-US" altLang="ja-JP" sz="1400" dirty="0">
              <a:solidFill>
                <a:schemeClr val="tx1"/>
              </a:solidFill>
              <a:latin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（水路の草刈り・泥上げ、農道の路面維持など）</a:t>
            </a:r>
            <a:endParaRPr lang="en-US" altLang="ja-JP" sz="1400" dirty="0">
              <a:solidFill>
                <a:schemeClr val="tx1"/>
              </a:solidFill>
              <a:latin typeface="ＭＳ Ｐ明朝" charset="-128"/>
              <a:ea typeface="ＭＳ Ｐ明朝" charset="-128"/>
            </a:endParaRPr>
          </a:p>
        </p:txBody>
      </p:sp>
      <p:cxnSp>
        <p:nvCxnSpPr>
          <p:cNvPr id="60" name="カギ線コネクタ 59"/>
          <p:cNvCxnSpPr>
            <a:stCxn id="59" idx="1"/>
          </p:cNvCxnSpPr>
          <p:nvPr/>
        </p:nvCxnSpPr>
        <p:spPr>
          <a:xfrm rot="10800000">
            <a:off x="1916893" y="3415659"/>
            <a:ext cx="83858" cy="340762"/>
          </a:xfrm>
          <a:prstGeom prst="bentConnector2">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角丸四角形 60"/>
          <p:cNvSpPr/>
          <p:nvPr/>
        </p:nvSpPr>
        <p:spPr>
          <a:xfrm>
            <a:off x="1735878" y="4982618"/>
            <a:ext cx="2269186" cy="34814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solidFill>
                  <a:schemeClr val="tx1"/>
                </a:solidFill>
                <a:latin typeface="ＭＳ Ｐゴシック" panose="020B0600070205080204" pitchFamily="50" charset="-128"/>
              </a:rPr>
              <a:t>資源向上支払交付金</a:t>
            </a:r>
            <a:endParaRPr lang="en-US" altLang="ja-JP" sz="1400" dirty="0">
              <a:solidFill>
                <a:schemeClr val="tx1"/>
              </a:solidFill>
              <a:latin typeface="ＭＳ Ｐゴシック" panose="020B0600070205080204" pitchFamily="50" charset="-128"/>
            </a:endParaRPr>
          </a:p>
        </p:txBody>
      </p:sp>
      <p:sp>
        <p:nvSpPr>
          <p:cNvPr id="63" name="角丸四角形 62"/>
          <p:cNvSpPr/>
          <p:nvPr/>
        </p:nvSpPr>
        <p:spPr>
          <a:xfrm>
            <a:off x="2200412" y="5948344"/>
            <a:ext cx="4108907" cy="1626561"/>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①施設の軽微な補修</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（水路、農道、ため池の軽微な補修など）</a:t>
            </a:r>
            <a:endParaRPr lang="en-US" altLang="ja-JP" sz="1400" dirty="0">
              <a:solidFill>
                <a:schemeClr val="tx1"/>
              </a:solidFill>
              <a:latin typeface="ＭＳ Ｐ明朝" charset="-128"/>
              <a:ea typeface="ＭＳ Ｐ明朝" charset="-128"/>
            </a:endParaRPr>
          </a:p>
          <a:p>
            <a:pPr marL="142875" lvl="0"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②農村環境保全活動</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lvl="0" indent="-142875"/>
            <a:r>
              <a:rPr lang="ja-JP" altLang="en-US" sz="1400" dirty="0">
                <a:solidFill>
                  <a:schemeClr val="tx1"/>
                </a:solidFill>
                <a:latin typeface="ＭＳ Ｐ明朝" panose="02020600040205080304" pitchFamily="18" charset="-128"/>
                <a:ea typeface="ＭＳ Ｐ明朝" panose="02020600040205080304" pitchFamily="18" charset="-128"/>
              </a:rPr>
              <a:t>（水質調査、外来種の駆除など）</a:t>
            </a:r>
            <a:endParaRPr lang="en-US" altLang="ja-JP" sz="1400" dirty="0">
              <a:solidFill>
                <a:schemeClr val="tx1"/>
              </a:solidFill>
              <a:latin typeface="ＭＳ Ｐ明朝" charset="-128"/>
              <a:ea typeface="ＭＳ Ｐ明朝" charset="-128"/>
            </a:endParaRPr>
          </a:p>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③多面的機能の増進を図る活動</a:t>
            </a:r>
            <a:endParaRPr lang="en-US" altLang="ja-JP" sz="1400" dirty="0">
              <a:solidFill>
                <a:schemeClr val="tx1"/>
              </a:solidFill>
              <a:latin typeface="ＭＳ Ｐゴシック" panose="020B0600070205080204" pitchFamily="50" charset="-128"/>
              <a:ea typeface="ＭＳ Ｐゴシック" panose="020B0600070205080204" pitchFamily="50" charset="-128"/>
            </a:endParaRPr>
          </a:p>
          <a:p>
            <a:pPr marL="142875" indent="-142875"/>
            <a:r>
              <a:rPr lang="ja-JP" altLang="en-US" sz="1400" dirty="0">
                <a:solidFill>
                  <a:schemeClr val="tx1"/>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400" dirty="0">
              <a:solidFill>
                <a:schemeClr val="tx1"/>
              </a:solidFill>
              <a:latin typeface="ＭＳ Ｐ明朝" panose="02020600040205080304" pitchFamily="18" charset="-128"/>
              <a:ea typeface="ＭＳ Ｐ明朝" panose="02020600040205080304" pitchFamily="18" charset="-128"/>
            </a:endParaRPr>
          </a:p>
        </p:txBody>
      </p:sp>
      <p:sp>
        <p:nvSpPr>
          <p:cNvPr id="64" name="角丸四角形 63"/>
          <p:cNvSpPr/>
          <p:nvPr/>
        </p:nvSpPr>
        <p:spPr>
          <a:xfrm>
            <a:off x="1988840" y="7702834"/>
            <a:ext cx="4320479" cy="57589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defRPr/>
            </a:pPr>
            <a:r>
              <a:rPr lang="ja-JP" altLang="en-US" sz="1400" dirty="0">
                <a:solidFill>
                  <a:schemeClr val="tx1"/>
                </a:solidFill>
                <a:latin typeface="+mn-ea"/>
              </a:rPr>
              <a:t>（２）施設の長寿命化のための活動</a:t>
            </a:r>
            <a:endParaRPr lang="en-US" altLang="ja-JP" sz="1400" dirty="0">
              <a:solidFill>
                <a:schemeClr val="tx1"/>
              </a:solidFill>
              <a:latin typeface="+mn-ea"/>
            </a:endParaRPr>
          </a:p>
          <a:p>
            <a:pPr marL="142875" indent="-142875">
              <a:defRPr/>
            </a:pPr>
            <a:r>
              <a:rPr lang="ja-JP" altLang="en-US" sz="1400" dirty="0">
                <a:solidFill>
                  <a:schemeClr val="tx1"/>
                </a:solidFill>
                <a:latin typeface="ＭＳ Ｐ明朝" pitchFamily="18" charset="-128"/>
                <a:ea typeface="ＭＳ Ｐ明朝" pitchFamily="18" charset="-128"/>
              </a:rPr>
              <a:t>　（老朽化が進む水路等の補修・更新など）</a:t>
            </a:r>
            <a:endParaRPr lang="en-US" altLang="ja-JP" sz="1400" dirty="0">
              <a:solidFill>
                <a:schemeClr val="tx1"/>
              </a:solidFill>
              <a:latin typeface="ＭＳ Ｐ明朝" pitchFamily="18" charset="-128"/>
              <a:ea typeface="ＭＳ Ｐ明朝" pitchFamily="18" charset="-128"/>
            </a:endParaRPr>
          </a:p>
        </p:txBody>
      </p:sp>
      <p:sp>
        <p:nvSpPr>
          <p:cNvPr id="65" name="角丸四角形 64"/>
          <p:cNvSpPr/>
          <p:nvPr/>
        </p:nvSpPr>
        <p:spPr>
          <a:xfrm>
            <a:off x="1988839" y="5490656"/>
            <a:ext cx="4320480" cy="34337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ea typeface="ＭＳ Ｐゴシック" panose="020B0600070205080204" pitchFamily="50" charset="-128"/>
              </a:rPr>
              <a:t>（１）</a:t>
            </a:r>
            <a:r>
              <a:rPr lang="ja-JP" altLang="en-US" sz="1400" dirty="0">
                <a:solidFill>
                  <a:schemeClr val="tx1"/>
                </a:solidFill>
                <a:latin typeface="+mn-ea"/>
                <a:ea typeface="ＭＳ Ｐゴシック" pitchFamily="50" charset="-128"/>
              </a:rPr>
              <a:t>地域資源の質的向上を図る共同活動</a:t>
            </a:r>
            <a:endParaRPr lang="en-US" altLang="ja-JP" sz="1400" dirty="0">
              <a:solidFill>
                <a:schemeClr val="tx1"/>
              </a:solidFill>
              <a:latin typeface="+mn-ea"/>
            </a:endParaRPr>
          </a:p>
        </p:txBody>
      </p:sp>
      <p:sp>
        <p:nvSpPr>
          <p:cNvPr id="66" name="角丸四角形 65"/>
          <p:cNvSpPr/>
          <p:nvPr/>
        </p:nvSpPr>
        <p:spPr>
          <a:xfrm>
            <a:off x="1988839" y="8481392"/>
            <a:ext cx="4320480" cy="306467"/>
          </a:xfrm>
          <a:prstGeom prst="roundRect">
            <a:avLst/>
          </a:prstGeom>
          <a:solidFill>
            <a:srgbClr val="CCFFFF"/>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142875" indent="-142875"/>
            <a:r>
              <a:rPr lang="ja-JP" altLang="en-US" dirty="0">
                <a:solidFill>
                  <a:schemeClr val="tx1"/>
                </a:solidFill>
                <a:latin typeface="+mn-ea"/>
              </a:rPr>
              <a:t>（３）組織の広域化・体制強化</a:t>
            </a:r>
            <a:endParaRPr lang="en-US" altLang="ja-JP" dirty="0">
              <a:solidFill>
                <a:schemeClr val="tx1"/>
              </a:solidFill>
              <a:latin typeface="+mn-ea"/>
            </a:endParaRPr>
          </a:p>
        </p:txBody>
      </p:sp>
      <p:sp>
        <p:nvSpPr>
          <p:cNvPr id="67" name="角丸四角形 66"/>
          <p:cNvSpPr/>
          <p:nvPr/>
        </p:nvSpPr>
        <p:spPr>
          <a:xfrm>
            <a:off x="119637" y="5270650"/>
            <a:ext cx="1261935" cy="563384"/>
          </a:xfrm>
          <a:prstGeom prst="roundRect">
            <a:avLst/>
          </a:prstGeom>
          <a:solidFill>
            <a:srgbClr val="CCFF99"/>
          </a:solidFill>
          <a:ln>
            <a:solidFill>
              <a:srgbClr val="CC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ＭＳ Ｐゴシック" panose="020B0600070205080204" pitchFamily="50" charset="-128"/>
              </a:rPr>
              <a:t>多面的機能</a:t>
            </a:r>
            <a:endParaRPr lang="en-US" altLang="ja-JP" sz="1400" dirty="0">
              <a:solidFill>
                <a:schemeClr val="tx1"/>
              </a:solidFill>
              <a:latin typeface="ＭＳ Ｐゴシック" panose="020B0600070205080204" pitchFamily="50" charset="-128"/>
            </a:endParaRPr>
          </a:p>
          <a:p>
            <a:pPr algn="ctr"/>
            <a:r>
              <a:rPr lang="ja-JP" altLang="en-US" sz="1400" dirty="0">
                <a:solidFill>
                  <a:schemeClr val="tx1"/>
                </a:solidFill>
                <a:latin typeface="ＭＳ Ｐゴシック" panose="020B0600070205080204" pitchFamily="50" charset="-128"/>
              </a:rPr>
              <a:t>支払交付金</a:t>
            </a:r>
            <a:endParaRPr lang="en-US" altLang="ja-JP" sz="1400" dirty="0">
              <a:solidFill>
                <a:schemeClr val="tx1"/>
              </a:solidFill>
              <a:latin typeface="ＭＳ Ｐゴシック" panose="020B0600070205080204" pitchFamily="50" charset="-128"/>
            </a:endParaRPr>
          </a:p>
        </p:txBody>
      </p:sp>
      <p:sp>
        <p:nvSpPr>
          <p:cNvPr id="68" name="角丸四角形 67"/>
          <p:cNvSpPr/>
          <p:nvPr/>
        </p:nvSpPr>
        <p:spPr>
          <a:xfrm>
            <a:off x="2009232" y="4131099"/>
            <a:ext cx="4300087" cy="480574"/>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2875" indent="-142875"/>
            <a:r>
              <a:rPr lang="ja-JP" altLang="en-US" sz="1400" dirty="0">
                <a:solidFill>
                  <a:schemeClr val="tx1"/>
                </a:solidFill>
                <a:latin typeface="ＭＳ Ｐゴシック" panose="020B0600070205080204" pitchFamily="50" charset="-128"/>
              </a:rPr>
              <a:t>（２）地域資源の適切な保全管理のための推進活動</a:t>
            </a:r>
            <a:endParaRPr lang="en-US" altLang="ja-JP" sz="1400" dirty="0">
              <a:solidFill>
                <a:schemeClr val="tx1"/>
              </a:solidFill>
              <a:latin typeface="ＭＳ Ｐゴシック" panose="020B0600070205080204" pitchFamily="50" charset="-128"/>
            </a:endParaRPr>
          </a:p>
          <a:p>
            <a:pPr marL="142875" indent="-142875"/>
            <a:r>
              <a:rPr lang="ja-JP" altLang="en-US" sz="1400" dirty="0">
                <a:solidFill>
                  <a:schemeClr val="tx1"/>
                </a:solidFill>
                <a:latin typeface="ＭＳ Ｐ明朝" charset="-128"/>
                <a:ea typeface="ＭＳ Ｐ明朝" charset="-128"/>
              </a:rPr>
              <a:t>（活動組織の体制の強化、保全管理構想の作成など）</a:t>
            </a:r>
            <a:endParaRPr lang="en-US" altLang="ja-JP" sz="1400" dirty="0">
              <a:solidFill>
                <a:schemeClr val="tx1"/>
              </a:solidFill>
              <a:latin typeface="ＭＳ Ｐ明朝" charset="-128"/>
              <a:ea typeface="ＭＳ Ｐ明朝" charset="-128"/>
            </a:endParaRPr>
          </a:p>
        </p:txBody>
      </p:sp>
      <p:cxnSp>
        <p:nvCxnSpPr>
          <p:cNvPr id="69" name="カギ線コネクタ 68"/>
          <p:cNvCxnSpPr/>
          <p:nvPr/>
        </p:nvCxnSpPr>
        <p:spPr>
          <a:xfrm rot="16200000" flipV="1">
            <a:off x="1610153" y="4010432"/>
            <a:ext cx="677321" cy="63839"/>
          </a:xfrm>
          <a:prstGeom prst="bentConnector3">
            <a:avLst>
              <a:gd name="adj1" fmla="val 1249"/>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カギ線コネクタ 69"/>
          <p:cNvCxnSpPr/>
          <p:nvPr/>
        </p:nvCxnSpPr>
        <p:spPr>
          <a:xfrm rot="10800000" flipH="1">
            <a:off x="1375620" y="3976635"/>
            <a:ext cx="242296" cy="1575707"/>
          </a:xfrm>
          <a:prstGeom prst="bentConnector3">
            <a:avLst>
              <a:gd name="adj1" fmla="val 51966"/>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5881048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8" name="Text Box 5"/>
          <p:cNvSpPr txBox="1">
            <a:spLocks noChangeArrowheads="1"/>
          </p:cNvSpPr>
          <p:nvPr/>
        </p:nvSpPr>
        <p:spPr bwMode="auto">
          <a:xfrm>
            <a:off x="0" y="0"/>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広域活動組織の設立</a:t>
            </a: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36</a:t>
            </a:r>
          </a:p>
        </p:txBody>
      </p:sp>
      <p:sp>
        <p:nvSpPr>
          <p:cNvPr id="22" name="角丸四角形 21"/>
          <p:cNvSpPr/>
          <p:nvPr/>
        </p:nvSpPr>
        <p:spPr>
          <a:xfrm>
            <a:off x="455249" y="753985"/>
            <a:ext cx="6012001" cy="758339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422999" y="946537"/>
            <a:ext cx="6008608" cy="1054135"/>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（４）組織の広域化・体制強化に係る支援（令和元年度拡充）</a:t>
            </a:r>
            <a:endParaRPr lang="en-US" altLang="ja-JP" b="1"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活動組織が広域化・体制強化を行う場合、広域化組織の面積規模別に交付額を分けるとともに、活動計画期間にわたる継続的な支援を行います。</a:t>
            </a:r>
            <a:endParaRPr lang="en-US" altLang="ja-JP" dirty="0">
              <a:latin typeface="+mn-ea"/>
              <a:ea typeface="+mn-ea"/>
            </a:endParaRPr>
          </a:p>
          <a:p>
            <a:pPr>
              <a:lnSpc>
                <a:spcPts val="1500"/>
              </a:lnSpc>
              <a:defRPr/>
            </a:pPr>
            <a:r>
              <a:rPr lang="ja-JP" altLang="en-US" b="1" dirty="0">
                <a:latin typeface="+mn-ea"/>
                <a:ea typeface="+mn-ea"/>
              </a:rPr>
              <a:t>　</a:t>
            </a:r>
            <a:r>
              <a:rPr lang="ja-JP" altLang="en-US" dirty="0">
                <a:latin typeface="+mn-ea"/>
                <a:ea typeface="+mn-ea"/>
              </a:rPr>
              <a:t>なお、特定非営利法人化（</a:t>
            </a:r>
            <a:r>
              <a:rPr lang="en-US" altLang="ja-JP" dirty="0">
                <a:latin typeface="+mn-ea"/>
                <a:ea typeface="+mn-ea"/>
              </a:rPr>
              <a:t>NPO</a:t>
            </a:r>
            <a:r>
              <a:rPr lang="ja-JP" altLang="en-US" dirty="0">
                <a:latin typeface="+mn-ea"/>
                <a:ea typeface="+mn-ea"/>
              </a:rPr>
              <a:t>法人化）に取り組む場合は、都府県における</a:t>
            </a:r>
            <a:r>
              <a:rPr lang="en-US" altLang="ja-JP" dirty="0">
                <a:latin typeface="+mn-ea"/>
                <a:ea typeface="+mn-ea"/>
              </a:rPr>
              <a:t>200ha</a:t>
            </a:r>
            <a:r>
              <a:rPr lang="ja-JP" altLang="en-US" dirty="0">
                <a:latin typeface="+mn-ea"/>
                <a:ea typeface="+mn-ea"/>
              </a:rPr>
              <a:t>以上と同じ交付額になります。</a:t>
            </a:r>
            <a:r>
              <a:rPr lang="ja-JP" altLang="en-US" b="1" dirty="0">
                <a:latin typeface="+mn-ea"/>
                <a:ea typeface="+mn-ea"/>
              </a:rPr>
              <a:t>　</a:t>
            </a:r>
            <a:endParaRPr lang="en-US" altLang="ja-JP" b="1" dirty="0">
              <a:latin typeface="+mn-ea"/>
              <a:ea typeface="+mn-ea"/>
            </a:endParaRPr>
          </a:p>
        </p:txBody>
      </p:sp>
      <p:sp>
        <p:nvSpPr>
          <p:cNvPr id="52" name="テキスト ボックス 51"/>
          <p:cNvSpPr txBox="1"/>
          <p:nvPr/>
        </p:nvSpPr>
        <p:spPr>
          <a:xfrm>
            <a:off x="3512252" y="632520"/>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組織の広域化・体制強化に係る支援を受ける場合は、</a:t>
            </a:r>
            <a:endParaRPr lang="en-US" altLang="ja-JP" sz="1000" b="1" dirty="0">
              <a:solidFill>
                <a:srgbClr val="FF0000"/>
              </a:solidFill>
            </a:endParaRPr>
          </a:p>
          <a:p>
            <a:r>
              <a:rPr lang="ja-JP" altLang="en-US" sz="1000" b="1" dirty="0">
                <a:solidFill>
                  <a:srgbClr val="FF0000"/>
                </a:solidFill>
              </a:rPr>
              <a:t>活動計画書に「４．加算措置」の様式を添付してください。</a:t>
            </a:r>
            <a:endParaRPr lang="en-US" altLang="ja-JP" sz="1000" b="1" dirty="0">
              <a:solidFill>
                <a:srgbClr val="FF0000"/>
              </a:solidFill>
            </a:endParaRPr>
          </a:p>
        </p:txBody>
      </p:sp>
      <p:sp>
        <p:nvSpPr>
          <p:cNvPr id="105" name="テキスト ボックス 104"/>
          <p:cNvSpPr txBox="1"/>
          <p:nvPr/>
        </p:nvSpPr>
        <p:spPr>
          <a:xfrm>
            <a:off x="453907" y="2000672"/>
            <a:ext cx="3378117" cy="292388"/>
          </a:xfrm>
          <a:prstGeom prst="rect">
            <a:avLst/>
          </a:prstGeom>
          <a:noFill/>
        </p:spPr>
        <p:txBody>
          <a:bodyPr wrap="square" rtlCol="0">
            <a:spAutoFit/>
          </a:bodyPr>
          <a:lstStyle/>
          <a:p>
            <a:r>
              <a:rPr lang="ja-JP" altLang="en-US" sz="1300" b="1" dirty="0"/>
              <a:t>広域活動組織の面積規模別の交付額</a:t>
            </a:r>
            <a:endParaRPr lang="en-US" altLang="ja-JP" sz="1300" b="1" dirty="0"/>
          </a:p>
        </p:txBody>
      </p:sp>
      <p:graphicFrame>
        <p:nvGraphicFramePr>
          <p:cNvPr id="107" name="表 106"/>
          <p:cNvGraphicFramePr>
            <a:graphicFrameLocks noGrp="1"/>
          </p:cNvGraphicFramePr>
          <p:nvPr/>
        </p:nvGraphicFramePr>
        <p:xfrm>
          <a:off x="555368" y="2338368"/>
          <a:ext cx="5842277" cy="943245"/>
        </p:xfrm>
        <a:graphic>
          <a:graphicData uri="http://schemas.openxmlformats.org/drawingml/2006/table">
            <a:tbl>
              <a:tblPr/>
              <a:tblGrid>
                <a:gridCol w="2232000">
                  <a:extLst>
                    <a:ext uri="{9D8B030D-6E8A-4147-A177-3AD203B41FA5}">
                      <a16:colId xmlns:a16="http://schemas.microsoft.com/office/drawing/2014/main" xmlns="" val="20000"/>
                    </a:ext>
                  </a:extLst>
                </a:gridCol>
                <a:gridCol w="2232000">
                  <a:extLst>
                    <a:ext uri="{9D8B030D-6E8A-4147-A177-3AD203B41FA5}">
                      <a16:colId xmlns:a16="http://schemas.microsoft.com/office/drawing/2014/main" xmlns="" val="20001"/>
                    </a:ext>
                  </a:extLst>
                </a:gridCol>
                <a:gridCol w="1378277">
                  <a:extLst>
                    <a:ext uri="{9D8B030D-6E8A-4147-A177-3AD203B41FA5}">
                      <a16:colId xmlns:a16="http://schemas.microsoft.com/office/drawing/2014/main" xmlns="" val="20002"/>
                    </a:ext>
                  </a:extLst>
                </a:gridCol>
              </a:tblGrid>
              <a:tr h="295173">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都府県</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北海道</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tc>
                  <a:txBody>
                    <a:bodyPr/>
                    <a:lstStyle/>
                    <a:p>
                      <a:pPr marL="0" algn="ctr" defTabSz="914400" rtl="0" eaLnBrk="1" fontAlgn="ctr" latinLnBrk="0" hangingPunct="1"/>
                      <a:r>
                        <a:rPr kumimoji="1" lang="ja-JP" altLang="en-US" sz="1400" b="1" kern="1200" dirty="0">
                          <a:solidFill>
                            <a:schemeClr val="dk1"/>
                          </a:solidFill>
                          <a:latin typeface="+mn-ea"/>
                          <a:ea typeface="+mn-ea"/>
                          <a:cs typeface="+mn-cs"/>
                        </a:rPr>
                        <a:t>交付額</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40000"/>
                        <a:lumOff val="60000"/>
                      </a:schemeClr>
                    </a:solidFill>
                  </a:tcPr>
                </a:tc>
                <a:extLst>
                  <a:ext uri="{0D108BD9-81ED-4DB2-BD59-A6C34878D82A}">
                    <a16:rowId xmlns:a16="http://schemas.microsoft.com/office/drawing/2014/main" xmlns="" val="10000"/>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50ha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３集落以上または</a:t>
                      </a:r>
                      <a:r>
                        <a:rPr kumimoji="1" lang="en-US" altLang="ja-JP" sz="1100" b="1" kern="1200" dirty="0">
                          <a:solidFill>
                            <a:schemeClr val="dk1"/>
                          </a:solidFill>
                          <a:latin typeface="+mn-ea"/>
                          <a:ea typeface="+mn-ea"/>
                          <a:cs typeface="+mn-cs"/>
                        </a:rPr>
                        <a:t>1,500ha</a:t>
                      </a:r>
                      <a:r>
                        <a:rPr kumimoji="1" lang="ja-JP" altLang="en-US" sz="1100" b="1" kern="1200" dirty="0">
                          <a:solidFill>
                            <a:schemeClr val="dk1"/>
                          </a:solidFill>
                          <a:latin typeface="+mn-ea"/>
                          <a:ea typeface="+mn-ea"/>
                          <a:cs typeface="+mn-cs"/>
                        </a:rPr>
                        <a:t>以上</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４万円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200ha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3,000ha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８万円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216024">
                <a:tc>
                  <a:txBody>
                    <a:bodyPr/>
                    <a:lstStyle/>
                    <a:p>
                      <a:pPr marL="0" algn="ctr" defTabSz="914400" rtl="0" eaLnBrk="1" fontAlgn="ctr" latinLnBrk="0" hangingPunct="1"/>
                      <a:r>
                        <a:rPr kumimoji="1" lang="ja-JP" altLang="en-US" sz="1100" b="1" kern="1200" dirty="0">
                          <a:solidFill>
                            <a:schemeClr val="dk1"/>
                          </a:solidFill>
                          <a:latin typeface="+mn-ea"/>
                          <a:ea typeface="+mn-ea"/>
                          <a:cs typeface="+mn-cs"/>
                        </a:rPr>
                        <a:t>  　</a:t>
                      </a:r>
                      <a:r>
                        <a:rPr kumimoji="1" lang="en-US" altLang="ja-JP" sz="1100" b="1" kern="1200" dirty="0">
                          <a:solidFill>
                            <a:schemeClr val="dk1"/>
                          </a:solidFill>
                          <a:latin typeface="+mn-ea"/>
                          <a:ea typeface="+mn-ea"/>
                          <a:cs typeface="+mn-cs"/>
                        </a:rPr>
                        <a:t>1,000ha</a:t>
                      </a:r>
                      <a:r>
                        <a:rPr kumimoji="1" lang="ja-JP" altLang="en-US" sz="1100" b="1" kern="1200" dirty="0">
                          <a:solidFill>
                            <a:schemeClr val="dk1"/>
                          </a:solidFill>
                          <a:latin typeface="+mn-ea"/>
                          <a:ea typeface="+mn-ea"/>
                          <a:cs typeface="+mn-cs"/>
                        </a:rPr>
                        <a:t>以上</a:t>
                      </a:r>
                      <a:endParaRPr kumimoji="1" lang="en-US" altLang="ja-JP"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100" b="1" kern="1200" baseline="0" dirty="0">
                          <a:solidFill>
                            <a:schemeClr val="dk1"/>
                          </a:solidFill>
                          <a:latin typeface="+mn-ea"/>
                          <a:ea typeface="+mn-ea"/>
                          <a:cs typeface="+mn-cs"/>
                        </a:rPr>
                        <a:t>  </a:t>
                      </a:r>
                      <a:r>
                        <a:rPr kumimoji="1" lang="en-US" altLang="ja-JP" sz="1100" b="1" kern="1200" baseline="0" dirty="0">
                          <a:solidFill>
                            <a:schemeClr val="dk1"/>
                          </a:solidFill>
                          <a:latin typeface="+mn-ea"/>
                          <a:ea typeface="+mn-ea"/>
                          <a:cs typeface="+mn-cs"/>
                        </a:rPr>
                        <a:t>15,000ha</a:t>
                      </a:r>
                      <a:r>
                        <a:rPr kumimoji="1" lang="ja-JP" altLang="en-US" sz="1100" b="1" kern="1200" baseline="0" dirty="0">
                          <a:solidFill>
                            <a:schemeClr val="dk1"/>
                          </a:solidFill>
                          <a:latin typeface="+mn-ea"/>
                          <a:ea typeface="+mn-ea"/>
                          <a:cs typeface="+mn-cs"/>
                        </a:rPr>
                        <a:t>以上</a:t>
                      </a:r>
                      <a:endParaRPr kumimoji="1" lang="ja-JP" altLang="en-US" sz="1100" b="1" kern="1200" dirty="0">
                        <a:solidFill>
                          <a:schemeClr val="dk1"/>
                        </a:solidFill>
                        <a:latin typeface="+mn-ea"/>
                        <a:ea typeface="+mn-ea"/>
                        <a:cs typeface="+mn-cs"/>
                      </a:endParaRP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en-US" altLang="ja-JP" sz="1100" b="1" kern="1200" dirty="0">
                          <a:solidFill>
                            <a:schemeClr val="dk1"/>
                          </a:solidFill>
                          <a:latin typeface="+mn-ea"/>
                          <a:ea typeface="+mn-ea"/>
                          <a:cs typeface="+mn-cs"/>
                        </a:rPr>
                        <a:t>16</a:t>
                      </a:r>
                      <a:r>
                        <a:rPr kumimoji="1" lang="ja-JP" altLang="en-US" sz="1100" b="1" kern="1200" dirty="0">
                          <a:solidFill>
                            <a:schemeClr val="dk1"/>
                          </a:solidFill>
                          <a:latin typeface="+mn-ea"/>
                          <a:ea typeface="+mn-ea"/>
                          <a:cs typeface="+mn-cs"/>
                        </a:rPr>
                        <a:t>万円</a:t>
                      </a:r>
                      <a:r>
                        <a:rPr kumimoji="1" lang="en-US" altLang="ja-JP" sz="1100" b="1" kern="1200" dirty="0">
                          <a:solidFill>
                            <a:schemeClr val="dk1"/>
                          </a:solidFill>
                          <a:latin typeface="+mn-ea"/>
                          <a:ea typeface="+mn-ea"/>
                          <a:cs typeface="+mn-cs"/>
                        </a:rPr>
                        <a:t>/</a:t>
                      </a:r>
                      <a:r>
                        <a:rPr kumimoji="1" lang="ja-JP" altLang="en-US" sz="1100" b="1" kern="1200" dirty="0">
                          <a:solidFill>
                            <a:schemeClr val="dk1"/>
                          </a:solidFill>
                          <a:latin typeface="+mn-ea"/>
                          <a:ea typeface="+mn-ea"/>
                          <a:cs typeface="+mn-cs"/>
                        </a:rPr>
                        <a:t>年・組織</a:t>
                      </a:r>
                    </a:p>
                  </a:txBody>
                  <a:tcPr marL="5712" marR="5712" marT="570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bl>
          </a:graphicData>
        </a:graphic>
      </p:graphicFrame>
      <p:sp>
        <p:nvSpPr>
          <p:cNvPr id="108" name="正方形/長方形 107"/>
          <p:cNvSpPr/>
          <p:nvPr/>
        </p:nvSpPr>
        <p:spPr>
          <a:xfrm>
            <a:off x="577255" y="2618356"/>
            <a:ext cx="4442019" cy="677150"/>
          </a:xfrm>
          <a:prstGeom prst="rect">
            <a:avLst/>
          </a:prstGeom>
          <a:noFill/>
          <a:ln w="2222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テキスト ボックス 108"/>
          <p:cNvSpPr txBox="1"/>
          <p:nvPr/>
        </p:nvSpPr>
        <p:spPr>
          <a:xfrm>
            <a:off x="3752348" y="1836216"/>
            <a:ext cx="2484964"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面積は全て農地維持支払の認定農用地面積を対象とします。</a:t>
            </a:r>
            <a:endParaRPr lang="en-US" altLang="ja-JP" sz="1000" u="sng" dirty="0">
              <a:solidFill>
                <a:srgbClr val="FF0000"/>
              </a:solidFill>
            </a:endParaRPr>
          </a:p>
        </p:txBody>
      </p:sp>
      <p:sp>
        <p:nvSpPr>
          <p:cNvPr id="111" name="テキスト ボックス 110"/>
          <p:cNvSpPr txBox="1"/>
          <p:nvPr/>
        </p:nvSpPr>
        <p:spPr>
          <a:xfrm>
            <a:off x="459034" y="3611270"/>
            <a:ext cx="2321894" cy="253916"/>
          </a:xfrm>
          <a:prstGeom prst="rect">
            <a:avLst/>
          </a:prstGeom>
          <a:noFill/>
        </p:spPr>
        <p:txBody>
          <a:bodyPr wrap="square" rtlCol="0">
            <a:spAutoFit/>
          </a:bodyPr>
          <a:lstStyle/>
          <a:p>
            <a:r>
              <a:rPr kumimoji="1" lang="en-US" altLang="ja-JP" sz="1050" b="1" dirty="0">
                <a:latin typeface="+mn-ea"/>
              </a:rPr>
              <a:t>【</a:t>
            </a:r>
            <a:r>
              <a:rPr lang="ja-JP" altLang="en-US" sz="1050" b="1" dirty="0">
                <a:latin typeface="+mn-ea"/>
              </a:rPr>
              <a:t>段階的に広域化する場合の適用例</a:t>
            </a:r>
            <a:r>
              <a:rPr kumimoji="1" lang="en-US" altLang="ja-JP" sz="1050" b="1" dirty="0">
                <a:latin typeface="+mn-ea"/>
              </a:rPr>
              <a:t>】</a:t>
            </a:r>
          </a:p>
        </p:txBody>
      </p:sp>
      <p:pic>
        <p:nvPicPr>
          <p:cNvPr id="113" name="Picture 3"/>
          <p:cNvPicPr>
            <a:picLocks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4123" y="5884739"/>
            <a:ext cx="5833057" cy="2243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21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023" y="5993190"/>
            <a:ext cx="5796000" cy="20146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3"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5144" y="3872880"/>
            <a:ext cx="5754176" cy="1749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2" name="テキスト ボックス 131"/>
          <p:cNvSpPr txBox="1"/>
          <p:nvPr/>
        </p:nvSpPr>
        <p:spPr>
          <a:xfrm>
            <a:off x="4221088" y="3591835"/>
            <a:ext cx="1956468" cy="380480"/>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広域活動組織が面積規模を拡大することで支援額が増加します。</a:t>
            </a:r>
            <a:endParaRPr lang="en-US" altLang="ja-JP" sz="1000" u="sng" dirty="0">
              <a:solidFill>
                <a:srgbClr val="FF0000"/>
              </a:solidFill>
            </a:endParaRPr>
          </a:p>
        </p:txBody>
      </p:sp>
      <p:sp>
        <p:nvSpPr>
          <p:cNvPr id="24" name="フリーフォーム 23"/>
          <p:cNvSpPr/>
          <p:nvPr/>
        </p:nvSpPr>
        <p:spPr>
          <a:xfrm flipH="1" flipV="1">
            <a:off x="3432231" y="2017914"/>
            <a:ext cx="318708" cy="600442"/>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5400000" flipV="1">
            <a:off x="4556587" y="6342101"/>
            <a:ext cx="619886" cy="206570"/>
          </a:xfrm>
          <a:custGeom>
            <a:avLst/>
            <a:gdLst>
              <a:gd name="connsiteX0" fmla="*/ 0 w 514350"/>
              <a:gd name="connsiteY0" fmla="*/ 647700 h 647700"/>
              <a:gd name="connsiteX1" fmla="*/ 381000 w 514350"/>
              <a:gd name="connsiteY1" fmla="*/ 476250 h 647700"/>
              <a:gd name="connsiteX2" fmla="*/ 514350 w 514350"/>
              <a:gd name="connsiteY2" fmla="*/ 0 h 647700"/>
            </a:gdLst>
            <a:ahLst/>
            <a:cxnLst>
              <a:cxn ang="0">
                <a:pos x="connsiteX0" y="connsiteY0"/>
              </a:cxn>
              <a:cxn ang="0">
                <a:pos x="connsiteX1" y="connsiteY1"/>
              </a:cxn>
              <a:cxn ang="0">
                <a:pos x="connsiteX2" y="connsiteY2"/>
              </a:cxn>
            </a:cxnLst>
            <a:rect l="l" t="t" r="r" b="b"/>
            <a:pathLst>
              <a:path w="514350" h="647700">
                <a:moveTo>
                  <a:pt x="0" y="647700"/>
                </a:moveTo>
                <a:cubicBezTo>
                  <a:pt x="147637" y="615950"/>
                  <a:pt x="295275" y="584200"/>
                  <a:pt x="381000" y="476250"/>
                </a:cubicBezTo>
                <a:cubicBezTo>
                  <a:pt x="466725" y="368300"/>
                  <a:pt x="490537" y="184150"/>
                  <a:pt x="5143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ボックス 25"/>
          <p:cNvSpPr txBox="1"/>
          <p:nvPr/>
        </p:nvSpPr>
        <p:spPr>
          <a:xfrm>
            <a:off x="4509120" y="5601072"/>
            <a:ext cx="2160240"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広域活動組織が面積規模を拡大した場合は該当する区分に変更して活動計画書の再申請を行って下さい。</a:t>
            </a:r>
            <a:endParaRPr lang="en-US" altLang="ja-JP" sz="1000" dirty="0">
              <a:solidFill>
                <a:srgbClr val="FF0000"/>
              </a:solidFill>
            </a:endParaRPr>
          </a:p>
        </p:txBody>
      </p:sp>
    </p:spTree>
    <p:extLst>
      <p:ext uri="{BB962C8B-B14F-4D97-AF65-F5344CB8AC3E}">
        <p14:creationId xmlns:p14="http://schemas.microsoft.com/office/powerpoint/2010/main" val="76560699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Line 4"/>
          <p:cNvSpPr>
            <a:spLocks noChangeShapeType="1"/>
          </p:cNvSpPr>
          <p:nvPr/>
        </p:nvSpPr>
        <p:spPr bwMode="auto">
          <a:xfrm>
            <a:off x="0" y="306388"/>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16" name="Text Box 52"/>
          <p:cNvSpPr txBox="1">
            <a:spLocks noChangeArrowheads="1"/>
          </p:cNvSpPr>
          <p:nvPr/>
        </p:nvSpPr>
        <p:spPr bwMode="auto">
          <a:xfrm>
            <a:off x="3105150" y="9706432"/>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37</a:t>
            </a:r>
          </a:p>
        </p:txBody>
      </p:sp>
      <p:sp>
        <p:nvSpPr>
          <p:cNvPr id="22" name="角丸四角形 21"/>
          <p:cNvSpPr/>
          <p:nvPr/>
        </p:nvSpPr>
        <p:spPr>
          <a:xfrm>
            <a:off x="260649" y="366647"/>
            <a:ext cx="6335520" cy="9339781"/>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3" name="テキスト ボックス 4"/>
          <p:cNvSpPr txBox="1">
            <a:spLocks noChangeArrowheads="1"/>
          </p:cNvSpPr>
          <p:nvPr/>
        </p:nvSpPr>
        <p:spPr bwMode="auto">
          <a:xfrm>
            <a:off x="202238" y="660911"/>
            <a:ext cx="6539129" cy="1032014"/>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dirty="0">
                <a:latin typeface="+mn-ea"/>
                <a:ea typeface="+mn-ea"/>
              </a:rPr>
              <a:t>　（５）水田の雨水貯留機能の強化（田んぼダム）を推進する活動への支援（令和３年度拡充）</a:t>
            </a:r>
            <a:endParaRPr lang="en-US" altLang="ja-JP" b="1" dirty="0">
              <a:latin typeface="+mn-ea"/>
              <a:ea typeface="+mn-ea"/>
            </a:endParaRPr>
          </a:p>
          <a:p>
            <a:pPr>
              <a:lnSpc>
                <a:spcPts val="1500"/>
              </a:lnSpc>
              <a:defRPr/>
            </a:pPr>
            <a:r>
              <a:rPr lang="ja-JP" altLang="en-US" sz="1100" b="1" dirty="0">
                <a:latin typeface="+mn-ea"/>
                <a:ea typeface="+mn-ea"/>
              </a:rPr>
              <a:t>　</a:t>
            </a:r>
            <a:r>
              <a:rPr lang="ja-JP" altLang="en-US" sz="1100" dirty="0">
                <a:latin typeface="+mn-ea"/>
                <a:ea typeface="+mn-ea"/>
              </a:rPr>
              <a:t>大雨時に河川や水路の水位の急上昇を抑えることで下流域の湛水被害リスクを低減させることを目的に、水田の落水口に流出量を抑制するための排水調整板を設置する等して雨水貯留能力を人為的に高める取組である「田んぼダム」に一定の要件を満たして取り組む場合、資源向上支払（共同）に単価の加算を行います。</a:t>
            </a:r>
            <a:endParaRPr lang="en-US" altLang="ja-JP" sz="1100" b="1" dirty="0">
              <a:latin typeface="+mn-ea"/>
              <a:ea typeface="+mn-ea"/>
            </a:endParaRPr>
          </a:p>
        </p:txBody>
      </p:sp>
      <p:sp>
        <p:nvSpPr>
          <p:cNvPr id="52" name="テキスト ボックス 51"/>
          <p:cNvSpPr txBox="1"/>
          <p:nvPr/>
        </p:nvSpPr>
        <p:spPr>
          <a:xfrm>
            <a:off x="3789657" y="328519"/>
            <a:ext cx="3017648" cy="344128"/>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000" b="1" dirty="0">
                <a:solidFill>
                  <a:srgbClr val="FF0000"/>
                </a:solidFill>
              </a:rPr>
              <a:t>加算措置を受ける場合は、活動計画書に「４．加算措置」の様式を添付してください。</a:t>
            </a:r>
            <a:endParaRPr lang="en-US" altLang="ja-JP" sz="1000" b="1" dirty="0">
              <a:solidFill>
                <a:srgbClr val="FF0000"/>
              </a:solidFill>
            </a:endParaRPr>
          </a:p>
        </p:txBody>
      </p:sp>
      <p:sp>
        <p:nvSpPr>
          <p:cNvPr id="20" name="テキスト ボックス 19">
            <a:extLst>
              <a:ext uri="{FF2B5EF4-FFF2-40B4-BE49-F238E27FC236}">
                <a16:creationId xmlns:a16="http://schemas.microsoft.com/office/drawing/2014/main" xmlns="" id="{F24714B3-F052-46F1-9827-659992EFBDF3}"/>
              </a:ext>
            </a:extLst>
          </p:cNvPr>
          <p:cNvSpPr txBox="1"/>
          <p:nvPr/>
        </p:nvSpPr>
        <p:spPr>
          <a:xfrm>
            <a:off x="270830" y="1675407"/>
            <a:ext cx="3401280" cy="320280"/>
          </a:xfrm>
          <a:prstGeom prst="rect">
            <a:avLst/>
          </a:prstGeom>
          <a:noFill/>
        </p:spPr>
        <p:txBody>
          <a:bodyPr wrap="square" rtlCol="0">
            <a:spAutoFit/>
          </a:bodyPr>
          <a:lstStyle>
            <a:defPPr>
              <a:defRPr lang="ja-JP"/>
            </a:defPPr>
            <a:lvl1pPr>
              <a:lnSpc>
                <a:spcPts val="2100"/>
              </a:lnSpc>
              <a:spcBef>
                <a:spcPts val="600"/>
              </a:spcBef>
              <a:defRPr sz="1601">
                <a:solidFill>
                  <a:prstClr val="black"/>
                </a:solidFill>
              </a:defRPr>
            </a:lvl1pPr>
          </a:lstStyle>
          <a:p>
            <a:pPr algn="just"/>
            <a:r>
              <a:rPr lang="ja-JP" altLang="en-US" sz="1200" dirty="0">
                <a:solidFill>
                  <a:schemeClr val="tx1"/>
                </a:solidFill>
                <a:latin typeface="ＭＳ Ｐゴシック" panose="020B0600070205080204" pitchFamily="50" charset="-128"/>
              </a:rPr>
              <a:t>資源向上支払（共同）の加算単価（円</a:t>
            </a:r>
            <a:r>
              <a:rPr lang="en-US" altLang="ja-JP" sz="1200" dirty="0">
                <a:solidFill>
                  <a:schemeClr val="tx1"/>
                </a:solidFill>
                <a:latin typeface="ＭＳ Ｐゴシック" panose="020B0600070205080204" pitchFamily="50" charset="-128"/>
              </a:rPr>
              <a:t>/10a</a:t>
            </a:r>
            <a:r>
              <a:rPr lang="ja-JP" altLang="en-US" sz="1200" dirty="0">
                <a:solidFill>
                  <a:schemeClr val="tx1"/>
                </a:solidFill>
                <a:latin typeface="ＭＳ Ｐゴシック" panose="020B0600070205080204" pitchFamily="50" charset="-128"/>
              </a:rPr>
              <a:t>）</a:t>
            </a:r>
          </a:p>
        </p:txBody>
      </p:sp>
      <p:pic>
        <p:nvPicPr>
          <p:cNvPr id="2" name="図 1">
            <a:extLst>
              <a:ext uri="{FF2B5EF4-FFF2-40B4-BE49-F238E27FC236}">
                <a16:creationId xmlns:a16="http://schemas.microsoft.com/office/drawing/2014/main" xmlns="" id="{CEF1CF30-1EF2-439B-8491-887104CA8C79}"/>
              </a:ext>
            </a:extLst>
          </p:cNvPr>
          <p:cNvPicPr>
            <a:picLocks noChangeAspect="1"/>
          </p:cNvPicPr>
          <p:nvPr/>
        </p:nvPicPr>
        <p:blipFill>
          <a:blip r:embed="rId2"/>
          <a:stretch>
            <a:fillRect/>
          </a:stretch>
        </p:blipFill>
        <p:spPr>
          <a:xfrm>
            <a:off x="353519" y="1975166"/>
            <a:ext cx="1793975" cy="489640"/>
          </a:xfrm>
          <a:prstGeom prst="rect">
            <a:avLst/>
          </a:prstGeom>
        </p:spPr>
      </p:pic>
      <p:sp>
        <p:nvSpPr>
          <p:cNvPr id="25" name="テキスト ボックス 24">
            <a:extLst>
              <a:ext uri="{FF2B5EF4-FFF2-40B4-BE49-F238E27FC236}">
                <a16:creationId xmlns:a16="http://schemas.microsoft.com/office/drawing/2014/main" xmlns="" id="{6968D4A8-C179-43E9-B7F1-BD7A9E04CB91}"/>
              </a:ext>
            </a:extLst>
          </p:cNvPr>
          <p:cNvSpPr txBox="1"/>
          <p:nvPr/>
        </p:nvSpPr>
        <p:spPr>
          <a:xfrm>
            <a:off x="2122678" y="1984348"/>
            <a:ext cx="4155824" cy="646331"/>
          </a:xfrm>
          <a:prstGeom prst="rect">
            <a:avLst/>
          </a:prstGeom>
          <a:noFill/>
        </p:spPr>
        <p:txBody>
          <a:bodyPr wrap="square" rtlCol="0">
            <a:spAutoFit/>
          </a:bodyPr>
          <a:lstStyle/>
          <a:p>
            <a:r>
              <a:rPr lang="en-US" altLang="ja-JP" sz="900" dirty="0">
                <a:latin typeface="+mn-ea"/>
                <a:ea typeface="+mn-ea"/>
              </a:rPr>
              <a:t>※</a:t>
            </a:r>
            <a:r>
              <a:rPr lang="ja-JP" altLang="en-US" sz="900" dirty="0">
                <a:latin typeface="+mn-ea"/>
                <a:ea typeface="+mn-ea"/>
              </a:rPr>
              <a:t>農地・水保全管理支払の取組を含め資源向上支払（共同）　を５年間以上実施、または長寿命化のための活動に取り組む地区は単価に</a:t>
            </a:r>
            <a:r>
              <a:rPr lang="en-US" altLang="ja-JP" sz="900" dirty="0">
                <a:latin typeface="+mn-ea"/>
                <a:ea typeface="+mn-ea"/>
              </a:rPr>
              <a:t>0.75</a:t>
            </a:r>
            <a:r>
              <a:rPr lang="ja-JP" altLang="en-US" sz="900" dirty="0">
                <a:latin typeface="+mn-ea"/>
                <a:ea typeface="+mn-ea"/>
              </a:rPr>
              <a:t>を乗じた額になります。</a:t>
            </a:r>
            <a:endParaRPr lang="en-US" altLang="ja-JP" sz="900" dirty="0">
              <a:latin typeface="+mn-ea"/>
              <a:ea typeface="+mn-ea"/>
            </a:endParaRPr>
          </a:p>
          <a:p>
            <a:r>
              <a:rPr lang="en-US" altLang="ja-JP" sz="900" dirty="0">
                <a:latin typeface="+mn-ea"/>
                <a:ea typeface="+mn-ea"/>
              </a:rPr>
              <a:t>※</a:t>
            </a:r>
            <a:r>
              <a:rPr lang="ja-JP" altLang="en-US" sz="900" dirty="0">
                <a:latin typeface="+mn-ea"/>
                <a:ea typeface="+mn-ea"/>
              </a:rPr>
              <a:t>要件を満たす限り、加算措置は次期の事業計画期間においても適用されます。</a:t>
            </a:r>
          </a:p>
          <a:p>
            <a:endParaRPr lang="en-US" altLang="ja-JP" sz="900" dirty="0">
              <a:latin typeface="+mn-ea"/>
              <a:ea typeface="+mn-ea"/>
            </a:endParaRPr>
          </a:p>
        </p:txBody>
      </p:sp>
      <p:sp>
        <p:nvSpPr>
          <p:cNvPr id="28" name="正方形/長方形 27">
            <a:extLst>
              <a:ext uri="{FF2B5EF4-FFF2-40B4-BE49-F238E27FC236}">
                <a16:creationId xmlns:a16="http://schemas.microsoft.com/office/drawing/2014/main" xmlns="" id="{E120E672-7C87-466A-9CA6-31D0EF40EC57}"/>
              </a:ext>
            </a:extLst>
          </p:cNvPr>
          <p:cNvSpPr/>
          <p:nvPr/>
        </p:nvSpPr>
        <p:spPr>
          <a:xfrm>
            <a:off x="352847" y="6237558"/>
            <a:ext cx="6184911" cy="4309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r>
              <a:rPr lang="ja-JP" altLang="en-US" sz="1100" dirty="0">
                <a:solidFill>
                  <a:schemeClr val="tx1"/>
                </a:solidFill>
                <a:latin typeface="+mn-ea"/>
              </a:rPr>
              <a:t>　加算措置の要件①及び②を満たす場合、この加算措置に取り組む初年度から、</a:t>
            </a:r>
            <a:r>
              <a:rPr lang="ja-JP" altLang="ja-JP" sz="1100" dirty="0">
                <a:solidFill>
                  <a:schemeClr val="tx1"/>
                </a:solidFill>
                <a:latin typeface="+mn-ea"/>
              </a:rPr>
              <a:t>当該活動を実施する活動組織の対象農用地面積のうち田面積全体を加算対象面積と</a:t>
            </a:r>
            <a:r>
              <a:rPr lang="ja-JP" altLang="en-US" sz="1100" dirty="0">
                <a:solidFill>
                  <a:schemeClr val="tx1"/>
                </a:solidFill>
                <a:latin typeface="+mn-ea"/>
              </a:rPr>
              <a:t>します。</a:t>
            </a:r>
            <a:endParaRPr kumimoji="1" lang="en-US" altLang="ja-JP" sz="1100" dirty="0">
              <a:solidFill>
                <a:schemeClr val="tx1"/>
              </a:solidFill>
              <a:latin typeface="+mn-ea"/>
            </a:endParaRPr>
          </a:p>
        </p:txBody>
      </p:sp>
      <p:sp>
        <p:nvSpPr>
          <p:cNvPr id="29" name="テキスト ボックス 28">
            <a:extLst>
              <a:ext uri="{FF2B5EF4-FFF2-40B4-BE49-F238E27FC236}">
                <a16:creationId xmlns:a16="http://schemas.microsoft.com/office/drawing/2014/main" xmlns="" id="{723141F1-6627-4706-8ECE-0D7E215EEB54}"/>
              </a:ext>
            </a:extLst>
          </p:cNvPr>
          <p:cNvSpPr txBox="1"/>
          <p:nvPr/>
        </p:nvSpPr>
        <p:spPr>
          <a:xfrm>
            <a:off x="270830" y="3880354"/>
            <a:ext cx="6007672" cy="2031325"/>
          </a:xfrm>
          <a:prstGeom prst="rect">
            <a:avLst/>
          </a:prstGeom>
          <a:noFill/>
        </p:spPr>
        <p:txBody>
          <a:bodyPr wrap="square" rtlCol="0">
            <a:spAutoFit/>
          </a:bodyPr>
          <a:lstStyle/>
          <a:p>
            <a:pPr lvl="0" fontAlgn="base">
              <a:spcBef>
                <a:spcPct val="0"/>
              </a:spcBef>
              <a:spcAft>
                <a:spcPct val="0"/>
              </a:spcAft>
            </a:pPr>
            <a:r>
              <a:rPr lang="ja-JP" altLang="en-US" sz="1100" dirty="0">
                <a:latin typeface="+mn-ea"/>
                <a:ea typeface="+mn-ea"/>
              </a:rPr>
              <a:t>①事業計画の作成・変更</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・市町村が策定する水田貯留機能強化計画に基づき、田んぼダムの実施面積、</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　年度別計画及び位置図を様式第１－３号の事業計画書に記載する必要があります。</a:t>
            </a:r>
            <a:endParaRPr lang="en-US" altLang="ja-JP" sz="1100" dirty="0">
              <a:latin typeface="+mn-ea"/>
              <a:ea typeface="+mn-ea"/>
            </a:endParaRPr>
          </a:p>
          <a:p>
            <a:pPr lvl="0"/>
            <a:r>
              <a:rPr lang="ja-JP" altLang="en-US" sz="1100" dirty="0">
                <a:latin typeface="+mn-ea"/>
                <a:ea typeface="+mn-ea"/>
              </a:rPr>
              <a:t>　・農村環境保全活動のうち「水田貯留機能増進・地下水かん養」または多面的機能　</a:t>
            </a:r>
            <a:endParaRPr lang="en-US" altLang="ja-JP" sz="1100" dirty="0">
              <a:latin typeface="+mn-ea"/>
              <a:ea typeface="+mn-ea"/>
            </a:endParaRPr>
          </a:p>
          <a:p>
            <a:pPr lvl="0"/>
            <a:r>
              <a:rPr lang="ja-JP" altLang="en-US" sz="1100" dirty="0">
                <a:latin typeface="+mn-ea"/>
                <a:ea typeface="+mn-ea"/>
              </a:rPr>
              <a:t>　の増進を図る活動のうち「防災・減災力の強化」のいずれかを活動項目に位置付け</a:t>
            </a:r>
            <a:endParaRPr lang="en-US" altLang="ja-JP" sz="1100" dirty="0">
              <a:latin typeface="+mn-ea"/>
              <a:ea typeface="+mn-ea"/>
            </a:endParaRPr>
          </a:p>
          <a:p>
            <a:pPr lvl="0">
              <a:spcAft>
                <a:spcPts val="600"/>
              </a:spcAft>
            </a:pPr>
            <a:r>
              <a:rPr lang="ja-JP" altLang="en-US" sz="1100" dirty="0">
                <a:latin typeface="+mn-ea"/>
                <a:ea typeface="+mn-ea"/>
              </a:rPr>
              <a:t>　て取り組む必要があります。</a:t>
            </a:r>
            <a:endParaRPr lang="en-US" altLang="ja-JP" sz="1100" dirty="0">
              <a:latin typeface="+mn-ea"/>
              <a:ea typeface="+mn-ea"/>
            </a:endParaRPr>
          </a:p>
          <a:p>
            <a:pPr lvl="0" fontAlgn="base">
              <a:spcBef>
                <a:spcPct val="0"/>
              </a:spcBef>
              <a:spcAft>
                <a:spcPct val="0"/>
              </a:spcAft>
            </a:pPr>
            <a:r>
              <a:rPr lang="ja-JP" altLang="en-US" sz="1100" dirty="0">
                <a:latin typeface="+mn-ea"/>
                <a:ea typeface="+mn-ea"/>
              </a:rPr>
              <a:t>②実施面積の考え方</a:t>
            </a:r>
            <a:endParaRPr lang="en-US" altLang="ja-JP" sz="1100" dirty="0">
              <a:latin typeface="+mn-ea"/>
              <a:ea typeface="+mn-ea"/>
            </a:endParaRPr>
          </a:p>
          <a:p>
            <a:r>
              <a:rPr lang="ja-JP" altLang="en-US" sz="1100" dirty="0">
                <a:latin typeface="+mn-ea"/>
                <a:ea typeface="+mn-ea"/>
              </a:rPr>
              <a:t>　　事業計画最終年度までに次のいずれかの条件を満たす必要があります。</a:t>
            </a:r>
            <a:endParaRPr lang="en-US" altLang="ja-JP" sz="1100" dirty="0">
              <a:latin typeface="+mn-ea"/>
              <a:ea typeface="+mn-ea"/>
            </a:endParaRPr>
          </a:p>
          <a:p>
            <a:r>
              <a:rPr lang="ja-JP" altLang="en-US" sz="1100" dirty="0">
                <a:latin typeface="+mn-ea"/>
                <a:ea typeface="+mn-ea"/>
              </a:rPr>
              <a:t>　（</a:t>
            </a:r>
            <a:r>
              <a:rPr lang="en-US" altLang="ja-JP" sz="1100" dirty="0">
                <a:latin typeface="+mn-ea"/>
                <a:ea typeface="+mn-ea"/>
              </a:rPr>
              <a:t>a</a:t>
            </a:r>
            <a:r>
              <a:rPr lang="ja-JP" altLang="en-US" sz="1100" dirty="0">
                <a:latin typeface="+mn-ea"/>
                <a:ea typeface="+mn-ea"/>
              </a:rPr>
              <a:t>）資源向上支払（共同）の交付を受ける田面積全体のうち５割以上で活動に取り組むこと</a:t>
            </a:r>
            <a:endParaRPr lang="en-US" altLang="ja-JP" sz="1100" dirty="0">
              <a:latin typeface="+mn-ea"/>
              <a:ea typeface="+mn-ea"/>
            </a:endParaRPr>
          </a:p>
          <a:p>
            <a:r>
              <a:rPr lang="en-US" altLang="ja-JP" sz="1100" dirty="0">
                <a:latin typeface="+mn-ea"/>
                <a:ea typeface="+mn-ea"/>
              </a:rPr>
              <a:t>  </a:t>
            </a:r>
            <a:r>
              <a:rPr lang="ja-JP" altLang="en-US" sz="1100" dirty="0">
                <a:latin typeface="+mn-ea"/>
                <a:ea typeface="+mn-ea"/>
              </a:rPr>
              <a:t>（</a:t>
            </a:r>
            <a:r>
              <a:rPr lang="en-US" altLang="ja-JP" sz="1100" dirty="0">
                <a:latin typeface="+mn-ea"/>
                <a:ea typeface="+mn-ea"/>
              </a:rPr>
              <a:t>b</a:t>
            </a:r>
            <a:r>
              <a:rPr lang="ja-JP" altLang="en-US" sz="1100" dirty="0">
                <a:latin typeface="+mn-ea"/>
                <a:ea typeface="+mn-ea"/>
              </a:rPr>
              <a:t>）広域活動組織にあっては、加算措置に取り組む集落毎に、交付を受ける田面積全体のうち</a:t>
            </a:r>
            <a:endParaRPr lang="en-US" altLang="ja-JP" sz="1100" dirty="0">
              <a:latin typeface="+mn-ea"/>
              <a:ea typeface="+mn-ea"/>
            </a:endParaRPr>
          </a:p>
          <a:p>
            <a:r>
              <a:rPr lang="ja-JP" altLang="en-US" sz="1100" dirty="0">
                <a:latin typeface="+mn-ea"/>
                <a:ea typeface="+mn-ea"/>
              </a:rPr>
              <a:t>　　　５割以上で活動に取り組むこと</a:t>
            </a:r>
            <a:endParaRPr lang="en-US" altLang="ja-JP" sz="1100" dirty="0">
              <a:latin typeface="+mn-ea"/>
              <a:ea typeface="+mn-ea"/>
            </a:endParaRPr>
          </a:p>
        </p:txBody>
      </p:sp>
      <p:sp>
        <p:nvSpPr>
          <p:cNvPr id="30" name="テキスト ボックス 29">
            <a:extLst>
              <a:ext uri="{FF2B5EF4-FFF2-40B4-BE49-F238E27FC236}">
                <a16:creationId xmlns:a16="http://schemas.microsoft.com/office/drawing/2014/main" xmlns="" id="{32D64F28-40AE-471D-B599-F988BCAB8BB2}"/>
              </a:ext>
            </a:extLst>
          </p:cNvPr>
          <p:cNvSpPr txBox="1"/>
          <p:nvPr/>
        </p:nvSpPr>
        <p:spPr>
          <a:xfrm>
            <a:off x="202239" y="3695663"/>
            <a:ext cx="1950312"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＜加算措置の要件＞</a:t>
            </a:r>
          </a:p>
        </p:txBody>
      </p:sp>
      <p:sp>
        <p:nvSpPr>
          <p:cNvPr id="31" name="テキスト ボックス 30">
            <a:extLst>
              <a:ext uri="{FF2B5EF4-FFF2-40B4-BE49-F238E27FC236}">
                <a16:creationId xmlns:a16="http://schemas.microsoft.com/office/drawing/2014/main" xmlns="" id="{BC5CDC46-B3A0-4032-8DB9-016F7E870FCE}"/>
              </a:ext>
            </a:extLst>
          </p:cNvPr>
          <p:cNvSpPr txBox="1"/>
          <p:nvPr/>
        </p:nvSpPr>
        <p:spPr>
          <a:xfrm>
            <a:off x="211591" y="6042140"/>
            <a:ext cx="2336106" cy="276999"/>
          </a:xfrm>
          <a:prstGeom prst="rect">
            <a:avLst/>
          </a:prstGeom>
          <a:noFill/>
        </p:spPr>
        <p:txBody>
          <a:bodyPr wrap="square" rtlCol="0">
            <a:spAutoFit/>
          </a:bodyPr>
          <a:lstStyle/>
          <a:p>
            <a:pPr lvl="0" fontAlgn="base">
              <a:spcBef>
                <a:spcPct val="0"/>
              </a:spcBef>
              <a:spcAft>
                <a:spcPct val="0"/>
              </a:spcAft>
            </a:pPr>
            <a:r>
              <a:rPr lang="ja-JP" altLang="en-US" dirty="0">
                <a:latin typeface="+mn-ea"/>
                <a:ea typeface="+mn-ea"/>
              </a:rPr>
              <a:t>＜加算対象面積の考え方＞</a:t>
            </a:r>
          </a:p>
        </p:txBody>
      </p:sp>
      <p:pic>
        <p:nvPicPr>
          <p:cNvPr id="3" name="図 2">
            <a:extLst>
              <a:ext uri="{FF2B5EF4-FFF2-40B4-BE49-F238E27FC236}">
                <a16:creationId xmlns:a16="http://schemas.microsoft.com/office/drawing/2014/main" xmlns="" id="{ADD58B29-6911-4DBD-8947-76BEF837BEDA}"/>
              </a:ext>
            </a:extLst>
          </p:cNvPr>
          <p:cNvPicPr>
            <a:picLocks noChangeAspect="1"/>
          </p:cNvPicPr>
          <p:nvPr/>
        </p:nvPicPr>
        <p:blipFill>
          <a:blip r:embed="rId3"/>
          <a:stretch>
            <a:fillRect/>
          </a:stretch>
        </p:blipFill>
        <p:spPr>
          <a:xfrm>
            <a:off x="355148" y="2787875"/>
            <a:ext cx="2192549" cy="832208"/>
          </a:xfrm>
          <a:prstGeom prst="rect">
            <a:avLst/>
          </a:prstGeom>
        </p:spPr>
      </p:pic>
      <p:pic>
        <p:nvPicPr>
          <p:cNvPr id="32" name="Picture 2" descr="C:\Users\19820292\Desktop\写真20110730大郷下江\大郷下江２.JPG">
            <a:extLst>
              <a:ext uri="{FF2B5EF4-FFF2-40B4-BE49-F238E27FC236}">
                <a16:creationId xmlns:a16="http://schemas.microsoft.com/office/drawing/2014/main" xmlns="" id="{56EE1AC4-A2ED-4860-A0E0-2C87B170E031}"/>
              </a:ext>
            </a:extLst>
          </p:cNvPr>
          <p:cNvPicPr preferRelativeResize="0">
            <a:picLocks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2631038" y="2808621"/>
            <a:ext cx="1061255" cy="820254"/>
          </a:xfrm>
          <a:prstGeom prst="rect">
            <a:avLst/>
          </a:prstGeom>
          <a:noFill/>
          <a:extLst>
            <a:ext uri="{909E8E84-426E-40DD-AFC4-6F175D3DCCD1}">
              <a14:hiddenFill xmlns:a14="http://schemas.microsoft.com/office/drawing/2010/main">
                <a:solidFill>
                  <a:srgbClr val="FFFFFF"/>
                </a:solidFill>
              </a14:hiddenFill>
            </a:ext>
          </a:extLst>
        </p:spPr>
      </p:pic>
      <p:sp>
        <p:nvSpPr>
          <p:cNvPr id="33" name="楕円 32">
            <a:extLst>
              <a:ext uri="{FF2B5EF4-FFF2-40B4-BE49-F238E27FC236}">
                <a16:creationId xmlns:a16="http://schemas.microsoft.com/office/drawing/2014/main" xmlns="" id="{0CCE54BF-FAF3-4001-A37B-B8717943578D}"/>
              </a:ext>
            </a:extLst>
          </p:cNvPr>
          <p:cNvSpPr/>
          <p:nvPr/>
        </p:nvSpPr>
        <p:spPr>
          <a:xfrm>
            <a:off x="2765964" y="3167952"/>
            <a:ext cx="311208" cy="297993"/>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楕円 33">
            <a:extLst>
              <a:ext uri="{FF2B5EF4-FFF2-40B4-BE49-F238E27FC236}">
                <a16:creationId xmlns:a16="http://schemas.microsoft.com/office/drawing/2014/main" xmlns="" id="{30EADA3A-90AC-472B-8630-E5BD803E209B}"/>
              </a:ext>
            </a:extLst>
          </p:cNvPr>
          <p:cNvSpPr/>
          <p:nvPr/>
        </p:nvSpPr>
        <p:spPr>
          <a:xfrm>
            <a:off x="3232941" y="3090862"/>
            <a:ext cx="356473" cy="317668"/>
          </a:xfrm>
          <a:prstGeom prst="ellipse">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テキスト ボックス 35">
            <a:extLst>
              <a:ext uri="{FF2B5EF4-FFF2-40B4-BE49-F238E27FC236}">
                <a16:creationId xmlns:a16="http://schemas.microsoft.com/office/drawing/2014/main" xmlns="" id="{26476040-D3AB-4504-9053-BB113F4C3755}"/>
              </a:ext>
            </a:extLst>
          </p:cNvPr>
          <p:cNvSpPr txBox="1"/>
          <p:nvPr/>
        </p:nvSpPr>
        <p:spPr>
          <a:xfrm>
            <a:off x="3692292" y="2813055"/>
            <a:ext cx="1225793" cy="229829"/>
          </a:xfrm>
          <a:prstGeom prst="rect">
            <a:avLst/>
          </a:prstGeom>
          <a:noFill/>
          <a:ln>
            <a:noFill/>
          </a:ln>
        </p:spPr>
        <p:txBody>
          <a:bodyPr wrap="square" lIns="90445" tIns="45223" rIns="90445" bIns="45223" rtlCol="0">
            <a:spAutoFit/>
          </a:bodyPr>
          <a:lstStyle/>
          <a:p>
            <a:r>
              <a:rPr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r>
              <a:rPr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　</a:t>
            </a:r>
            <a:r>
              <a:rPr kumimoji="1" lang="ja-JP" altLang="en-US" sz="900" b="1" dirty="0">
                <a:ln w="3175">
                  <a:noFill/>
                </a:ln>
                <a:solidFill>
                  <a:srgbClr val="FF0000"/>
                </a:solidFill>
                <a:latin typeface="HG丸ｺﾞｼｯｸM-PRO" panose="020F0600000000000000" pitchFamily="50" charset="-128"/>
                <a:ea typeface="HG丸ｺﾞｼｯｸM-PRO" panose="020F0600000000000000" pitchFamily="50" charset="-128"/>
              </a:rPr>
              <a:t>田んぼダム実施</a:t>
            </a:r>
            <a:endPar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endParaRPr>
          </a:p>
        </p:txBody>
      </p:sp>
      <p:sp>
        <p:nvSpPr>
          <p:cNvPr id="38" name="テキスト ボックス 37">
            <a:extLst>
              <a:ext uri="{FF2B5EF4-FFF2-40B4-BE49-F238E27FC236}">
                <a16:creationId xmlns:a16="http://schemas.microsoft.com/office/drawing/2014/main" xmlns="" id="{80553975-7687-40ED-91A6-A80850F68366}"/>
              </a:ext>
            </a:extLst>
          </p:cNvPr>
          <p:cNvSpPr txBox="1"/>
          <p:nvPr/>
        </p:nvSpPr>
        <p:spPr>
          <a:xfrm>
            <a:off x="3692293" y="2966097"/>
            <a:ext cx="1383862" cy="229829"/>
          </a:xfrm>
          <a:prstGeom prst="rect">
            <a:avLst/>
          </a:prstGeom>
          <a:noFill/>
          <a:ln>
            <a:noFill/>
          </a:ln>
        </p:spPr>
        <p:txBody>
          <a:bodyPr wrap="square" lIns="90445" tIns="45223" rIns="90445" bIns="45223" rtlCol="0">
            <a:spAutoFit/>
          </a:bodyPr>
          <a:lstStyle/>
          <a:p>
            <a:r>
              <a:rPr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r>
              <a:rPr kumimoji="1" lang="ja-JP" altLang="en-US" sz="900" b="1" dirty="0">
                <a:ln w="3175">
                  <a:noFill/>
                </a:ln>
                <a:solidFill>
                  <a:srgbClr val="00B0F0"/>
                </a:solidFill>
                <a:latin typeface="HG丸ｺﾞｼｯｸM-PRO" panose="020F0600000000000000" pitchFamily="50" charset="-128"/>
                <a:ea typeface="HG丸ｺﾞｼｯｸM-PRO" panose="020F0600000000000000" pitchFamily="50" charset="-128"/>
              </a:rPr>
              <a:t>　田んぼダム未実施</a:t>
            </a:r>
            <a:endPar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endParaRPr>
          </a:p>
        </p:txBody>
      </p:sp>
      <p:sp>
        <p:nvSpPr>
          <p:cNvPr id="40" name="テキスト ボックス 39">
            <a:extLst>
              <a:ext uri="{FF2B5EF4-FFF2-40B4-BE49-F238E27FC236}">
                <a16:creationId xmlns:a16="http://schemas.microsoft.com/office/drawing/2014/main" xmlns="" id="{73CDBBA6-FFAA-43AB-ACBD-9FBE8B7A84F3}"/>
              </a:ext>
            </a:extLst>
          </p:cNvPr>
          <p:cNvSpPr txBox="1"/>
          <p:nvPr/>
        </p:nvSpPr>
        <p:spPr>
          <a:xfrm>
            <a:off x="113861" y="2555696"/>
            <a:ext cx="3076312" cy="276999"/>
          </a:xfrm>
          <a:prstGeom prst="rect">
            <a:avLst/>
          </a:prstGeom>
          <a:noFill/>
        </p:spPr>
        <p:txBody>
          <a:bodyPr wrap="square" rtlCol="0">
            <a:spAutoFit/>
          </a:bodyPr>
          <a:lstStyle/>
          <a:p>
            <a:pPr algn="ctr"/>
            <a:r>
              <a:rPr kumimoji="1" lang="ja-JP" altLang="en-US" dirty="0">
                <a:latin typeface="+mn-ea"/>
                <a:ea typeface="+mn-ea"/>
              </a:rPr>
              <a:t>＜流出を抑制する落水量調整装置の例＞</a:t>
            </a:r>
          </a:p>
        </p:txBody>
      </p:sp>
      <p:sp>
        <p:nvSpPr>
          <p:cNvPr id="41" name="テキスト ボックス 40">
            <a:extLst>
              <a:ext uri="{FF2B5EF4-FFF2-40B4-BE49-F238E27FC236}">
                <a16:creationId xmlns:a16="http://schemas.microsoft.com/office/drawing/2014/main" xmlns="" id="{8501F70B-6687-47CD-BECF-79A0B331D72B}"/>
              </a:ext>
            </a:extLst>
          </p:cNvPr>
          <p:cNvSpPr txBox="1"/>
          <p:nvPr/>
        </p:nvSpPr>
        <p:spPr>
          <a:xfrm>
            <a:off x="8549022" y="2880085"/>
            <a:ext cx="835071" cy="230832"/>
          </a:xfrm>
          <a:prstGeom prst="rect">
            <a:avLst/>
          </a:prstGeom>
          <a:noFill/>
        </p:spPr>
        <p:txBody>
          <a:bodyPr wrap="square" rtlCol="0">
            <a:spAutoFit/>
          </a:bodyPr>
          <a:lstStyle/>
          <a:p>
            <a:pPr defTabSz="457200"/>
            <a:r>
              <a:rPr lang="ja-JP" altLang="en-US" sz="900" dirty="0">
                <a:solidFill>
                  <a:prstClr val="black"/>
                </a:solidFill>
                <a:latin typeface="ＭＳ Ｐゴシック" panose="020B0600070205080204" pitchFamily="50" charset="-128"/>
              </a:rPr>
              <a:t>写真：新潟市</a:t>
            </a:r>
          </a:p>
        </p:txBody>
      </p:sp>
      <p:pic>
        <p:nvPicPr>
          <p:cNvPr id="27" name="Picture 3">
            <a:extLst>
              <a:ext uri="{FF2B5EF4-FFF2-40B4-BE49-F238E27FC236}">
                <a16:creationId xmlns:a16="http://schemas.microsoft.com/office/drawing/2014/main" xmlns="" id="{4D279C2F-31A3-48B0-9FBB-2EC785D54012}"/>
              </a:ext>
            </a:extLst>
          </p:cNvPr>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5953" y="6741721"/>
            <a:ext cx="6184911" cy="27477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図 5">
            <a:extLst>
              <a:ext uri="{FF2B5EF4-FFF2-40B4-BE49-F238E27FC236}">
                <a16:creationId xmlns:a16="http://schemas.microsoft.com/office/drawing/2014/main" xmlns="" id="{6F671655-5EA0-4823-B203-AFE8221F4B77}"/>
              </a:ext>
            </a:extLst>
          </p:cNvPr>
          <p:cNvPicPr>
            <a:picLocks noChangeAspect="1"/>
          </p:cNvPicPr>
          <p:nvPr/>
        </p:nvPicPr>
        <p:blipFill>
          <a:blip r:embed="rId6"/>
          <a:stretch>
            <a:fillRect/>
          </a:stretch>
        </p:blipFill>
        <p:spPr>
          <a:xfrm>
            <a:off x="7389440" y="6257657"/>
            <a:ext cx="1459453" cy="467025"/>
          </a:xfrm>
          <a:prstGeom prst="rect">
            <a:avLst/>
          </a:prstGeom>
        </p:spPr>
      </p:pic>
      <p:pic>
        <p:nvPicPr>
          <p:cNvPr id="10" name="図 9">
            <a:extLst>
              <a:ext uri="{FF2B5EF4-FFF2-40B4-BE49-F238E27FC236}">
                <a16:creationId xmlns:a16="http://schemas.microsoft.com/office/drawing/2014/main" xmlns="" id="{A0CD6391-2D8F-453B-9D92-65C43C97A772}"/>
              </a:ext>
            </a:extLst>
          </p:cNvPr>
          <p:cNvPicPr>
            <a:picLocks noChangeAspect="1"/>
          </p:cNvPicPr>
          <p:nvPr/>
        </p:nvPicPr>
        <p:blipFill>
          <a:blip r:embed="rId7"/>
          <a:stretch>
            <a:fillRect/>
          </a:stretch>
        </p:blipFill>
        <p:spPr>
          <a:xfrm>
            <a:off x="401334" y="8766324"/>
            <a:ext cx="3017649" cy="575637"/>
          </a:xfrm>
          <a:prstGeom prst="rect">
            <a:avLst/>
          </a:prstGeom>
        </p:spPr>
      </p:pic>
      <p:pic>
        <p:nvPicPr>
          <p:cNvPr id="11" name="図 10">
            <a:extLst>
              <a:ext uri="{FF2B5EF4-FFF2-40B4-BE49-F238E27FC236}">
                <a16:creationId xmlns:a16="http://schemas.microsoft.com/office/drawing/2014/main" xmlns="" id="{95C186BF-3B1B-4EE1-9B17-C78B039580CE}"/>
              </a:ext>
            </a:extLst>
          </p:cNvPr>
          <p:cNvPicPr>
            <a:picLocks noChangeAspect="1"/>
          </p:cNvPicPr>
          <p:nvPr/>
        </p:nvPicPr>
        <p:blipFill>
          <a:blip r:embed="rId8"/>
          <a:stretch>
            <a:fillRect/>
          </a:stretch>
        </p:blipFill>
        <p:spPr>
          <a:xfrm>
            <a:off x="3752850" y="8363809"/>
            <a:ext cx="2670702" cy="989160"/>
          </a:xfrm>
          <a:prstGeom prst="rect">
            <a:avLst/>
          </a:prstGeom>
        </p:spPr>
      </p:pic>
      <p:sp>
        <p:nvSpPr>
          <p:cNvPr id="39" name="テキスト ボックス 38">
            <a:extLst>
              <a:ext uri="{FF2B5EF4-FFF2-40B4-BE49-F238E27FC236}">
                <a16:creationId xmlns:a16="http://schemas.microsoft.com/office/drawing/2014/main" xmlns="" id="{5A400D52-1373-4506-AE7A-7E3AF4135AC2}"/>
              </a:ext>
            </a:extLst>
          </p:cNvPr>
          <p:cNvSpPr txBox="1"/>
          <p:nvPr/>
        </p:nvSpPr>
        <p:spPr>
          <a:xfrm>
            <a:off x="2813442" y="2954281"/>
            <a:ext cx="347071"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FF0000"/>
                </a:solidFill>
                <a:latin typeface="HG丸ｺﾞｼｯｸM-PRO" panose="020F0600000000000000" pitchFamily="50" charset="-128"/>
                <a:ea typeface="HG丸ｺﾞｼｯｸM-PRO" panose="020F0600000000000000" pitchFamily="50" charset="-128"/>
              </a:rPr>
              <a:t>a</a:t>
            </a:r>
          </a:p>
        </p:txBody>
      </p:sp>
      <p:sp>
        <p:nvSpPr>
          <p:cNvPr id="42" name="テキスト ボックス 41">
            <a:extLst>
              <a:ext uri="{FF2B5EF4-FFF2-40B4-BE49-F238E27FC236}">
                <a16:creationId xmlns:a16="http://schemas.microsoft.com/office/drawing/2014/main" xmlns="" id="{D61A334A-4027-494C-8AF6-C02AAEB442AE}"/>
              </a:ext>
            </a:extLst>
          </p:cNvPr>
          <p:cNvSpPr txBox="1"/>
          <p:nvPr/>
        </p:nvSpPr>
        <p:spPr>
          <a:xfrm>
            <a:off x="3172636" y="2909458"/>
            <a:ext cx="287544" cy="229829"/>
          </a:xfrm>
          <a:prstGeom prst="rect">
            <a:avLst/>
          </a:prstGeom>
          <a:noFill/>
          <a:ln>
            <a:noFill/>
          </a:ln>
        </p:spPr>
        <p:txBody>
          <a:bodyPr wrap="square" lIns="90445" tIns="45223" rIns="90445" bIns="45223" rtlCol="0">
            <a:spAutoFit/>
          </a:bodyPr>
          <a:lstStyle/>
          <a:p>
            <a:r>
              <a:rPr kumimoji="1" lang="en-US" altLang="ja-JP" sz="900" b="1" dirty="0">
                <a:ln w="3175">
                  <a:noFill/>
                </a:ln>
                <a:solidFill>
                  <a:srgbClr val="00B0F0"/>
                </a:solidFill>
                <a:latin typeface="HG丸ｺﾞｼｯｸM-PRO" panose="020F0600000000000000" pitchFamily="50" charset="-128"/>
                <a:ea typeface="HG丸ｺﾞｼｯｸM-PRO" panose="020F0600000000000000" pitchFamily="50" charset="-128"/>
              </a:rPr>
              <a:t>b</a:t>
            </a:r>
          </a:p>
        </p:txBody>
      </p:sp>
      <p:sp>
        <p:nvSpPr>
          <p:cNvPr id="43" name="テキスト ボックス 42">
            <a:extLst>
              <a:ext uri="{FF2B5EF4-FFF2-40B4-BE49-F238E27FC236}">
                <a16:creationId xmlns:a16="http://schemas.microsoft.com/office/drawing/2014/main" xmlns="" id="{7F184139-560B-4DBF-942B-9BCAB8DE1BFA}"/>
              </a:ext>
            </a:extLst>
          </p:cNvPr>
          <p:cNvSpPr txBox="1"/>
          <p:nvPr/>
        </p:nvSpPr>
        <p:spPr>
          <a:xfrm>
            <a:off x="3957253" y="7681003"/>
            <a:ext cx="2160240" cy="226591"/>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rPr>
              <a:t>面積が一致しているか確認して下さい。</a:t>
            </a:r>
            <a:endParaRPr lang="en-US" altLang="ja-JP" sz="1000" dirty="0">
              <a:solidFill>
                <a:srgbClr val="FF0000"/>
              </a:solidFill>
            </a:endParaRPr>
          </a:p>
        </p:txBody>
      </p:sp>
      <p:sp>
        <p:nvSpPr>
          <p:cNvPr id="46" name="角丸四角形 39">
            <a:extLst>
              <a:ext uri="{FF2B5EF4-FFF2-40B4-BE49-F238E27FC236}">
                <a16:creationId xmlns:a16="http://schemas.microsoft.com/office/drawing/2014/main" xmlns="" id="{6B98FE15-E004-4D54-837B-F8345D36EA5F}"/>
              </a:ext>
            </a:extLst>
          </p:cNvPr>
          <p:cNvSpPr/>
          <p:nvPr/>
        </p:nvSpPr>
        <p:spPr>
          <a:xfrm>
            <a:off x="5056055" y="8481392"/>
            <a:ext cx="461177" cy="898293"/>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7" name="角丸四角形 39">
            <a:extLst>
              <a:ext uri="{FF2B5EF4-FFF2-40B4-BE49-F238E27FC236}">
                <a16:creationId xmlns:a16="http://schemas.microsoft.com/office/drawing/2014/main" xmlns="" id="{5F26F017-57E3-407F-98A5-2E75AB267F2F}"/>
              </a:ext>
            </a:extLst>
          </p:cNvPr>
          <p:cNvSpPr/>
          <p:nvPr/>
        </p:nvSpPr>
        <p:spPr>
          <a:xfrm>
            <a:off x="1196752" y="8913440"/>
            <a:ext cx="514931" cy="428089"/>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8" name="角丸四角形 39">
            <a:extLst>
              <a:ext uri="{FF2B5EF4-FFF2-40B4-BE49-F238E27FC236}">
                <a16:creationId xmlns:a16="http://schemas.microsoft.com/office/drawing/2014/main" xmlns="" id="{41F0A19B-E9CC-4EFE-8765-E2729746326F}"/>
              </a:ext>
            </a:extLst>
          </p:cNvPr>
          <p:cNvSpPr/>
          <p:nvPr/>
        </p:nvSpPr>
        <p:spPr>
          <a:xfrm>
            <a:off x="565436" y="8883956"/>
            <a:ext cx="556012" cy="457573"/>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sp>
        <p:nvSpPr>
          <p:cNvPr id="49" name="角丸四角形 39">
            <a:extLst>
              <a:ext uri="{FF2B5EF4-FFF2-40B4-BE49-F238E27FC236}">
                <a16:creationId xmlns:a16="http://schemas.microsoft.com/office/drawing/2014/main" xmlns="" id="{D54D0494-F86A-4414-9684-6473B1D4CC56}"/>
              </a:ext>
            </a:extLst>
          </p:cNvPr>
          <p:cNvSpPr/>
          <p:nvPr/>
        </p:nvSpPr>
        <p:spPr>
          <a:xfrm>
            <a:off x="4461238" y="8464367"/>
            <a:ext cx="556012" cy="915318"/>
          </a:xfrm>
          <a:prstGeom prst="roundRect">
            <a:avLst>
              <a:gd name="adj" fmla="val 3894"/>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srgbClr val="0000FF"/>
              </a:solidFill>
            </a:endParaRPr>
          </a:p>
        </p:txBody>
      </p:sp>
      <p:cxnSp>
        <p:nvCxnSpPr>
          <p:cNvPr id="17" name="直線矢印コネクタ 16">
            <a:extLst>
              <a:ext uri="{FF2B5EF4-FFF2-40B4-BE49-F238E27FC236}">
                <a16:creationId xmlns:a16="http://schemas.microsoft.com/office/drawing/2014/main" xmlns="" id="{D1605DD0-0970-448D-AE9F-DD2FDF2701B7}"/>
              </a:ext>
            </a:extLst>
          </p:cNvPr>
          <p:cNvCxnSpPr>
            <a:cxnSpLocks/>
          </p:cNvCxnSpPr>
          <p:nvPr/>
        </p:nvCxnSpPr>
        <p:spPr>
          <a:xfrm>
            <a:off x="4536605" y="7921652"/>
            <a:ext cx="202639" cy="534336"/>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pic>
        <p:nvPicPr>
          <p:cNvPr id="9" name="図 8">
            <a:extLst>
              <a:ext uri="{FF2B5EF4-FFF2-40B4-BE49-F238E27FC236}">
                <a16:creationId xmlns:a16="http://schemas.microsoft.com/office/drawing/2014/main" xmlns="" id="{9A423200-8B1A-40DB-AC66-74912619A26E}"/>
              </a:ext>
            </a:extLst>
          </p:cNvPr>
          <p:cNvPicPr>
            <a:picLocks noChangeAspect="1"/>
          </p:cNvPicPr>
          <p:nvPr/>
        </p:nvPicPr>
        <p:blipFill>
          <a:blip r:embed="rId9"/>
          <a:stretch>
            <a:fillRect/>
          </a:stretch>
        </p:blipFill>
        <p:spPr>
          <a:xfrm>
            <a:off x="7523772" y="7177001"/>
            <a:ext cx="3205187" cy="1266246"/>
          </a:xfrm>
          <a:prstGeom prst="rect">
            <a:avLst/>
          </a:prstGeom>
        </p:spPr>
      </p:pic>
      <p:cxnSp>
        <p:nvCxnSpPr>
          <p:cNvPr id="51" name="直線矢印コネクタ 50">
            <a:extLst>
              <a:ext uri="{FF2B5EF4-FFF2-40B4-BE49-F238E27FC236}">
                <a16:creationId xmlns:a16="http://schemas.microsoft.com/office/drawing/2014/main" xmlns="" id="{9F06A46A-AD7F-4D9A-8CB7-0D6F95F9E1EC}"/>
              </a:ext>
            </a:extLst>
          </p:cNvPr>
          <p:cNvCxnSpPr>
            <a:cxnSpLocks/>
          </p:cNvCxnSpPr>
          <p:nvPr/>
        </p:nvCxnSpPr>
        <p:spPr>
          <a:xfrm flipH="1">
            <a:off x="1169722" y="7930834"/>
            <a:ext cx="3368623" cy="977118"/>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53" name="直線矢印コネクタ 52">
            <a:extLst>
              <a:ext uri="{FF2B5EF4-FFF2-40B4-BE49-F238E27FC236}">
                <a16:creationId xmlns:a16="http://schemas.microsoft.com/office/drawing/2014/main" xmlns="" id="{2566FD86-66F1-4B99-A0AC-8BADF77A884E}"/>
              </a:ext>
            </a:extLst>
          </p:cNvPr>
          <p:cNvCxnSpPr>
            <a:cxnSpLocks/>
          </p:cNvCxnSpPr>
          <p:nvPr/>
        </p:nvCxnSpPr>
        <p:spPr>
          <a:xfrm flipH="1">
            <a:off x="1715533" y="7947464"/>
            <a:ext cx="3368623" cy="977118"/>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直線矢印コネクタ 54">
            <a:extLst>
              <a:ext uri="{FF2B5EF4-FFF2-40B4-BE49-F238E27FC236}">
                <a16:creationId xmlns:a16="http://schemas.microsoft.com/office/drawing/2014/main" xmlns="" id="{029665DD-CA82-4C9B-84B3-B8DE484AFBFC}"/>
              </a:ext>
            </a:extLst>
          </p:cNvPr>
          <p:cNvCxnSpPr>
            <a:cxnSpLocks/>
          </p:cNvCxnSpPr>
          <p:nvPr/>
        </p:nvCxnSpPr>
        <p:spPr>
          <a:xfrm>
            <a:off x="5066308" y="7947052"/>
            <a:ext cx="202639" cy="534336"/>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Text Box 5">
            <a:extLst>
              <a:ext uri="{FF2B5EF4-FFF2-40B4-BE49-F238E27FC236}">
                <a16:creationId xmlns:a16="http://schemas.microsoft.com/office/drawing/2014/main" xmlns="" id="{09383819-49DE-46C5-92CC-AFA2F37B05FA}"/>
              </a:ext>
            </a:extLst>
          </p:cNvPr>
          <p:cNvSpPr txBox="1">
            <a:spLocks noChangeArrowheads="1"/>
          </p:cNvSpPr>
          <p:nvPr/>
        </p:nvSpPr>
        <p:spPr bwMode="auto">
          <a:xfrm>
            <a:off x="-37829" y="14813"/>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広域活動組織の設立</a:t>
            </a:r>
          </a:p>
        </p:txBody>
      </p:sp>
      <p:pic>
        <p:nvPicPr>
          <p:cNvPr id="45" name="図 44">
            <a:extLst>
              <a:ext uri="{FF2B5EF4-FFF2-40B4-BE49-F238E27FC236}">
                <a16:creationId xmlns:a16="http://schemas.microsoft.com/office/drawing/2014/main" xmlns="" id="{D96A142F-8084-4850-B2CE-7D6846C58543}"/>
              </a:ext>
            </a:extLst>
          </p:cNvPr>
          <p:cNvPicPr>
            <a:picLocks noChangeAspect="1"/>
          </p:cNvPicPr>
          <p:nvPr/>
        </p:nvPicPr>
        <p:blipFill>
          <a:blip r:embed="rId10"/>
          <a:stretch>
            <a:fillRect/>
          </a:stretch>
        </p:blipFill>
        <p:spPr>
          <a:xfrm>
            <a:off x="384227" y="6732000"/>
            <a:ext cx="1515498" cy="487124"/>
          </a:xfrm>
          <a:prstGeom prst="rect">
            <a:avLst/>
          </a:prstGeom>
        </p:spPr>
      </p:pic>
      <p:pic>
        <p:nvPicPr>
          <p:cNvPr id="50" name="図 49">
            <a:extLst>
              <a:ext uri="{FF2B5EF4-FFF2-40B4-BE49-F238E27FC236}">
                <a16:creationId xmlns:a16="http://schemas.microsoft.com/office/drawing/2014/main" xmlns="" id="{ABB9840A-65D4-4327-B444-E25A7A0A9A03}"/>
              </a:ext>
            </a:extLst>
          </p:cNvPr>
          <p:cNvPicPr>
            <a:picLocks noChangeAspect="1"/>
          </p:cNvPicPr>
          <p:nvPr/>
        </p:nvPicPr>
        <p:blipFill>
          <a:blip r:embed="rId11"/>
          <a:stretch>
            <a:fillRect/>
          </a:stretch>
        </p:blipFill>
        <p:spPr>
          <a:xfrm>
            <a:off x="389701" y="7298141"/>
            <a:ext cx="3270510" cy="1297821"/>
          </a:xfrm>
          <a:prstGeom prst="rect">
            <a:avLst/>
          </a:prstGeom>
        </p:spPr>
      </p:pic>
    </p:spTree>
    <p:extLst>
      <p:ext uri="{BB962C8B-B14F-4D97-AF65-F5344CB8AC3E}">
        <p14:creationId xmlns:p14="http://schemas.microsoft.com/office/powerpoint/2010/main" val="385505685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369000" y="1916631"/>
            <a:ext cx="6120000" cy="7789799"/>
          </a:xfrm>
          <a:prstGeom prst="roundRect">
            <a:avLst>
              <a:gd name="adj" fmla="val 213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 name="角丸四角形 2"/>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a:t>
            </a:r>
            <a:r>
              <a:rPr lang="ja-JP" altLang="en-US" sz="1000" i="1" dirty="0">
                <a:solidFill>
                  <a:srgbClr val="000000"/>
                </a:solidFill>
                <a:ea typeface="HG丸ｺﾞｼｯｸM-PRO" pitchFamily="50" charset="-128"/>
              </a:rPr>
              <a:t>組織の設立</a:t>
            </a:r>
            <a:endParaRPr lang="ja-JP" altLang="en-US" sz="1000" i="1" dirty="0">
              <a:ea typeface="HG丸ｺﾞｼｯｸM-PRO" pitchFamily="50" charset="-128"/>
            </a:endParaRPr>
          </a:p>
        </p:txBody>
      </p:sp>
      <p:sp>
        <p:nvSpPr>
          <p:cNvPr id="8" name="テキスト ボックス 4"/>
          <p:cNvSpPr txBox="1">
            <a:spLocks noChangeArrowheads="1"/>
          </p:cNvSpPr>
          <p:nvPr/>
        </p:nvSpPr>
        <p:spPr bwMode="auto">
          <a:xfrm>
            <a:off x="360000" y="1201352"/>
            <a:ext cx="6070600" cy="430887"/>
          </a:xfrm>
          <a:prstGeom prst="rect">
            <a:avLst/>
          </a:prstGeom>
          <a:noFill/>
          <a:ln w="9525">
            <a:noFill/>
            <a:miter lim="800000"/>
            <a:headEnd/>
            <a:tailEnd/>
          </a:ln>
        </p:spPr>
        <p:txBody>
          <a:bodyPr lIns="0" tIns="0" rIns="0" bIns="0">
            <a:spAutoFit/>
          </a:bodyPr>
          <a:lstStyle/>
          <a:p>
            <a:pPr indent="179388"/>
            <a:r>
              <a:rPr lang="ja-JP" altLang="en-US" sz="1400" dirty="0">
                <a:latin typeface="HG丸ｺﾞｼｯｸM-PRO" pitchFamily="50" charset="-128"/>
                <a:ea typeface="HG丸ｺﾞｼｯｸM-PRO" pitchFamily="50" charset="-128"/>
              </a:rPr>
              <a:t>設立委員会（設立総会）を招集し、広域協定運営委員会の設置等について議決を得ます。</a:t>
            </a:r>
            <a:endParaRPr lang="en-US" altLang="ja-JP" sz="1400" dirty="0">
              <a:latin typeface="HG丸ｺﾞｼｯｸM-PRO" pitchFamily="50" charset="-128"/>
              <a:ea typeface="HG丸ｺﾞｼｯｸM-PRO" pitchFamily="50" charset="-128"/>
            </a:endParaRP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38</a:t>
            </a:r>
          </a:p>
        </p:txBody>
      </p:sp>
      <p:sp>
        <p:nvSpPr>
          <p:cNvPr id="17" name="テキスト ボックス 4"/>
          <p:cNvSpPr txBox="1">
            <a:spLocks noChangeArrowheads="1"/>
          </p:cNvSpPr>
          <p:nvPr/>
        </p:nvSpPr>
        <p:spPr bwMode="auto">
          <a:xfrm>
            <a:off x="448448" y="2026220"/>
            <a:ext cx="5832000" cy="777136"/>
          </a:xfrm>
          <a:prstGeom prst="rect">
            <a:avLst/>
          </a:prstGeom>
          <a:noFill/>
          <a:ln w="9525">
            <a:noFill/>
            <a:miter lim="800000"/>
            <a:headEnd/>
            <a:tailEnd/>
          </a:ln>
        </p:spPr>
        <p:txBody>
          <a:bodyPr lIns="0" tIns="0" rIns="0" bIns="0">
            <a:spAutoFit/>
          </a:bodyPr>
          <a:lstStyle>
            <a:defPPr>
              <a:defRPr lang="ja-JP"/>
            </a:defPPr>
            <a:lvl1pPr>
              <a:defRPr>
                <a:latin typeface="+mn-ea"/>
              </a:defRPr>
            </a:lvl1pPr>
          </a:lstStyle>
          <a:p>
            <a:pPr>
              <a:spcAft>
                <a:spcPts val="300"/>
              </a:spcAft>
              <a:defRPr/>
            </a:pPr>
            <a:r>
              <a:rPr lang="en-US" altLang="ja-JP" dirty="0">
                <a:solidFill>
                  <a:srgbClr val="000000"/>
                </a:solidFill>
                <a:ea typeface="ＭＳ Ｐゴシック"/>
              </a:rPr>
              <a:t>【</a:t>
            </a:r>
            <a:r>
              <a:rPr lang="ja-JP" altLang="en-US" dirty="0">
                <a:solidFill>
                  <a:srgbClr val="000000"/>
                </a:solidFill>
                <a:ea typeface="ＭＳ Ｐゴシック"/>
              </a:rPr>
              <a:t>参加者の取りまとめ</a:t>
            </a:r>
            <a:r>
              <a:rPr lang="en-US" altLang="ja-JP" dirty="0">
                <a:solidFill>
                  <a:srgbClr val="000000"/>
                </a:solidFill>
                <a:ea typeface="ＭＳ Ｐゴシック"/>
              </a:rPr>
              <a:t>】</a:t>
            </a: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集落又は活動組織並びに各団体において、①広域協定書、②広域協定運営委員会規則、③活動計画書の案について検討し、協定に参加することについて合意形成した上で、参加者を取りまとめます。</a:t>
            </a:r>
            <a:endParaRPr lang="en-US" altLang="ja-JP" dirty="0">
              <a:solidFill>
                <a:srgbClr val="000000"/>
              </a:solidFill>
              <a:latin typeface="HG丸ｺﾞｼｯｸM-PRO" pitchFamily="50" charset="-128"/>
              <a:ea typeface="HG丸ｺﾞｼｯｸM-PRO" pitchFamily="50" charset="-128"/>
            </a:endParaRPr>
          </a:p>
        </p:txBody>
      </p:sp>
      <p:sp>
        <p:nvSpPr>
          <p:cNvPr id="18" name="テキスト ボックス 4"/>
          <p:cNvSpPr txBox="1">
            <a:spLocks noChangeArrowheads="1"/>
          </p:cNvSpPr>
          <p:nvPr/>
        </p:nvSpPr>
        <p:spPr bwMode="auto">
          <a:xfrm>
            <a:off x="431825" y="3072914"/>
            <a:ext cx="5832000" cy="815608"/>
          </a:xfrm>
          <a:prstGeom prst="rect">
            <a:avLst/>
          </a:prstGeom>
          <a:noFill/>
          <a:ln w="9525">
            <a:noFill/>
            <a:miter lim="800000"/>
            <a:headEnd/>
            <a:tailEnd/>
          </a:ln>
        </p:spPr>
        <p:txBody>
          <a:bodyPr lIns="0" tIns="0" rIns="0" bIns="0">
            <a:spAutoFit/>
          </a:bodyPr>
          <a:lstStyle/>
          <a:p>
            <a:pPr>
              <a:spcAft>
                <a:spcPts val="300"/>
              </a:spcAft>
              <a:defRPr/>
            </a:pPr>
            <a:r>
              <a:rPr lang="en-US" altLang="ja-JP" dirty="0">
                <a:solidFill>
                  <a:srgbClr val="000000"/>
                </a:solidFill>
                <a:latin typeface="ＭＳ Ｐゴシック"/>
                <a:ea typeface="ＭＳ Ｐゴシック"/>
              </a:rPr>
              <a:t>【</a:t>
            </a:r>
            <a:r>
              <a:rPr lang="ja-JP" altLang="en-US" dirty="0">
                <a:solidFill>
                  <a:srgbClr val="000000"/>
                </a:solidFill>
                <a:latin typeface="ＭＳ Ｐゴシック"/>
                <a:ea typeface="ＭＳ Ｐゴシック"/>
              </a:rPr>
              <a:t>協定対象農用地及び施設の集計と協定対象区域図面の作成</a:t>
            </a:r>
            <a:r>
              <a:rPr lang="en-US" altLang="ja-JP" dirty="0">
                <a:solidFill>
                  <a:srgbClr val="000000"/>
                </a:solidFill>
                <a:latin typeface="ＭＳ Ｐゴシック"/>
                <a:ea typeface="ＭＳ Ｐゴシック"/>
              </a:rPr>
              <a:t>】</a:t>
            </a: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参加同意書に記載されている協定の対象となる農用地と施設を集計します。協定対象区域図面を作成します。</a:t>
            </a:r>
            <a:endParaRPr lang="en-US" altLang="ja-JP" dirty="0">
              <a:solidFill>
                <a:srgbClr val="000000"/>
              </a:solidFill>
              <a:latin typeface="HG丸ｺﾞｼｯｸM-PRO" pitchFamily="50" charset="-128"/>
              <a:ea typeface="HG丸ｺﾞｼｯｸM-PRO" pitchFamily="50" charset="-128"/>
            </a:endParaRP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必要に応じて、活動計画書の案を見直します。</a:t>
            </a:r>
            <a:endParaRPr lang="en-US" altLang="ja-JP" dirty="0">
              <a:solidFill>
                <a:srgbClr val="000000"/>
              </a:solidFill>
              <a:latin typeface="HG丸ｺﾞｼｯｸM-PRO" pitchFamily="50" charset="-128"/>
              <a:ea typeface="HG丸ｺﾞｼｯｸM-PRO" pitchFamily="50" charset="-128"/>
            </a:endParaRPr>
          </a:p>
        </p:txBody>
      </p:sp>
      <p:sp>
        <p:nvSpPr>
          <p:cNvPr id="19" name="テキスト ボックス 4"/>
          <p:cNvSpPr txBox="1">
            <a:spLocks noChangeArrowheads="1"/>
          </p:cNvSpPr>
          <p:nvPr/>
        </p:nvSpPr>
        <p:spPr bwMode="auto">
          <a:xfrm>
            <a:off x="431825" y="4311438"/>
            <a:ext cx="5832000" cy="3677930"/>
          </a:xfrm>
          <a:prstGeom prst="rect">
            <a:avLst/>
          </a:prstGeom>
          <a:noFill/>
          <a:ln w="9525">
            <a:noFill/>
            <a:miter lim="800000"/>
            <a:headEnd/>
            <a:tailEnd/>
          </a:ln>
        </p:spPr>
        <p:txBody>
          <a:bodyPr lIns="0" tIns="0" rIns="0" bIns="0">
            <a:spAutoFit/>
          </a:bodyPr>
          <a:lstStyle/>
          <a:p>
            <a:pPr>
              <a:spcAft>
                <a:spcPts val="300"/>
              </a:spcAft>
              <a:defRPr/>
            </a:pPr>
            <a:r>
              <a:rPr lang="en-US" altLang="ja-JP" dirty="0">
                <a:solidFill>
                  <a:srgbClr val="000000"/>
                </a:solidFill>
                <a:latin typeface="ＭＳ Ｐゴシック"/>
                <a:ea typeface="ＭＳ Ｐゴシック"/>
              </a:rPr>
              <a:t>【</a:t>
            </a:r>
            <a:r>
              <a:rPr lang="ja-JP" altLang="en-US" dirty="0">
                <a:solidFill>
                  <a:srgbClr val="000000"/>
                </a:solidFill>
                <a:latin typeface="ＭＳ Ｐゴシック"/>
                <a:ea typeface="ＭＳ Ｐゴシック"/>
              </a:rPr>
              <a:t>広域協定の締結</a:t>
            </a:r>
            <a:r>
              <a:rPr lang="en-US" altLang="ja-JP" dirty="0">
                <a:solidFill>
                  <a:srgbClr val="000000"/>
                </a:solidFill>
                <a:latin typeface="ＭＳ Ｐゴシック"/>
                <a:ea typeface="ＭＳ Ｐゴシック"/>
              </a:rPr>
              <a:t>】</a:t>
            </a: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広域活動組織における活動の対象となる区域や活動計画、構成員の役割分担などについて定めた協定を、構成員間において締結します。</a:t>
            </a:r>
            <a:endParaRPr lang="en-US" altLang="ja-JP" dirty="0">
              <a:solidFill>
                <a:srgbClr val="000000"/>
              </a:solidFill>
              <a:latin typeface="HG丸ｺﾞｼｯｸM-PRO" pitchFamily="50" charset="-128"/>
              <a:ea typeface="HG丸ｺﾞｼｯｸM-PRO" pitchFamily="50" charset="-128"/>
            </a:endParaRPr>
          </a:p>
          <a:p>
            <a:pPr indent="144000">
              <a:spcAft>
                <a:spcPts val="300"/>
              </a:spcAft>
              <a:defRPr/>
            </a:pPr>
            <a:r>
              <a:rPr lang="ja-JP" altLang="en-US" dirty="0">
                <a:latin typeface="HG丸ｺﾞｼｯｸM-PRO" pitchFamily="50" charset="-128"/>
                <a:ea typeface="HG丸ｺﾞｼｯｸM-PRO" pitchFamily="50" charset="-128"/>
              </a:rPr>
              <a:t>広域協定で定める事項は以下のとおりです。なお、広域活動組織が行う活動の内容に応じて規定内容が異なります。詳しくは、広域協定書記載例（７ページ）を参考に作成して下さい。</a:t>
            </a:r>
            <a:endParaRPr lang="en-US" altLang="ja-JP" dirty="0">
              <a:latin typeface="HG丸ｺﾞｼｯｸM-PRO" pitchFamily="50" charset="-128"/>
              <a:ea typeface="HG丸ｺﾞｼｯｸM-PRO" pitchFamily="50" charset="-128"/>
            </a:endParaRPr>
          </a:p>
          <a:p>
            <a:pPr marL="288000" indent="-144000">
              <a:spcAft>
                <a:spcPts val="300"/>
              </a:spcAft>
              <a:defRPr/>
            </a:pPr>
            <a:r>
              <a:rPr lang="ja-JP" altLang="en-US" dirty="0">
                <a:latin typeface="HG丸ｺﾞｼｯｸM-PRO" pitchFamily="50" charset="-128"/>
                <a:ea typeface="HG丸ｺﾞｼｯｸM-PRO" pitchFamily="50" charset="-128"/>
              </a:rPr>
              <a:t>・協定の有効期間、協定の対象となる区域、農用地及び施設並びに活動計画に関すること</a:t>
            </a:r>
            <a:endParaRPr lang="en-US" altLang="ja-JP" dirty="0">
              <a:latin typeface="HG丸ｺﾞｼｯｸM-PRO" pitchFamily="50" charset="-128"/>
              <a:ea typeface="HG丸ｺﾞｼｯｸM-PRO" pitchFamily="50" charset="-128"/>
            </a:endParaRPr>
          </a:p>
          <a:p>
            <a:pPr marL="288000" indent="-144000">
              <a:spcAft>
                <a:spcPts val="300"/>
              </a:spcAft>
              <a:defRPr/>
            </a:pPr>
            <a:r>
              <a:rPr lang="ja-JP" altLang="en-US" dirty="0">
                <a:latin typeface="HG丸ｺﾞｼｯｸM-PRO" pitchFamily="50" charset="-128"/>
                <a:ea typeface="HG丸ｺﾞｼｯｸM-PRO" pitchFamily="50" charset="-128"/>
              </a:rPr>
              <a:t>・協定に参加する集落又は活動組織及び団体の役割に関すること</a:t>
            </a:r>
            <a:endParaRPr lang="en-US" altLang="ja-JP" dirty="0">
              <a:latin typeface="HG丸ｺﾞｼｯｸM-PRO" pitchFamily="50" charset="-128"/>
              <a:ea typeface="HG丸ｺﾞｼｯｸM-PRO" pitchFamily="50" charset="-128"/>
            </a:endParaRPr>
          </a:p>
          <a:p>
            <a:pPr marL="288000" indent="-144000">
              <a:spcAft>
                <a:spcPts val="300"/>
              </a:spcAft>
              <a:defRPr/>
            </a:pPr>
            <a:r>
              <a:rPr lang="ja-JP" altLang="en-US" dirty="0">
                <a:latin typeface="HG丸ｺﾞｼｯｸM-PRO" pitchFamily="50" charset="-128"/>
                <a:ea typeface="HG丸ｺﾞｼｯｸM-PRO" pitchFamily="50" charset="-128"/>
              </a:rPr>
              <a:t>・運営委員会に関すること</a:t>
            </a:r>
            <a:endParaRPr lang="en-US" altLang="ja-JP" dirty="0">
              <a:latin typeface="HG丸ｺﾞｼｯｸM-PRO" pitchFamily="50" charset="-128"/>
              <a:ea typeface="HG丸ｺﾞｼｯｸM-PRO" pitchFamily="50" charset="-128"/>
            </a:endParaRPr>
          </a:p>
          <a:p>
            <a:pPr marL="288000" indent="-144000">
              <a:spcAft>
                <a:spcPts val="1200"/>
              </a:spcAft>
              <a:defRPr/>
            </a:pPr>
            <a:r>
              <a:rPr lang="ja-JP" altLang="en-US" dirty="0">
                <a:latin typeface="HG丸ｺﾞｼｯｸM-PRO" pitchFamily="50" charset="-128"/>
                <a:ea typeface="HG丸ｺﾞｼｯｸM-PRO" pitchFamily="50" charset="-128"/>
              </a:rPr>
              <a:t>・工事の施工の条件に関すること</a:t>
            </a:r>
            <a:endParaRPr lang="en-US" altLang="ja-JP" dirty="0">
              <a:latin typeface="HG丸ｺﾞｼｯｸM-PRO" pitchFamily="50" charset="-128"/>
              <a:ea typeface="HG丸ｺﾞｼｯｸM-PRO" pitchFamily="50" charset="-128"/>
            </a:endParaRPr>
          </a:p>
          <a:p>
            <a:pPr indent="144000">
              <a:spcAft>
                <a:spcPts val="300"/>
              </a:spcAft>
              <a:defRPr/>
            </a:pPr>
            <a:r>
              <a:rPr lang="ja-JP" altLang="en-US" dirty="0">
                <a:latin typeface="HG丸ｺﾞｼｯｸM-PRO" pitchFamily="50" charset="-128"/>
                <a:ea typeface="HG丸ｺﾞｼｯｸM-PRO" pitchFamily="50" charset="-128"/>
              </a:rPr>
              <a:t>資源向上活動に取り組む場合には、</a:t>
            </a:r>
            <a:r>
              <a:rPr lang="ja-JP" altLang="en-US" dirty="0">
                <a:solidFill>
                  <a:prstClr val="black"/>
                </a:solidFill>
                <a:latin typeface="HG丸ｺﾞｼｯｸM-PRO" pitchFamily="50" charset="-128"/>
                <a:ea typeface="HG丸ｺﾞｼｯｸM-PRO" pitchFamily="50" charset="-128"/>
              </a:rPr>
              <a:t>市町村から発出される広域協定の認定書に、以下の事項について規定されている必要がありますのでご確認下さい。</a:t>
            </a:r>
            <a:endParaRPr lang="en-US" altLang="ja-JP" dirty="0">
              <a:solidFill>
                <a:prstClr val="black"/>
              </a:solidFill>
              <a:latin typeface="HG丸ｺﾞｼｯｸM-PRO" pitchFamily="50" charset="-128"/>
              <a:ea typeface="HG丸ｺﾞｼｯｸM-PRO" pitchFamily="50" charset="-128"/>
            </a:endParaRPr>
          </a:p>
          <a:p>
            <a:pPr marL="288000" indent="-144000">
              <a:spcAft>
                <a:spcPts val="300"/>
              </a:spcAft>
              <a:defRPr/>
            </a:pPr>
            <a:r>
              <a:rPr lang="ja-JP" altLang="en-US" dirty="0">
                <a:solidFill>
                  <a:prstClr val="black"/>
                </a:solidFill>
                <a:latin typeface="HG丸ｺﾞｼｯｸM-PRO" pitchFamily="50" charset="-128"/>
                <a:ea typeface="HG丸ｺﾞｼｯｸM-PRO" pitchFamily="50" charset="-128"/>
              </a:rPr>
              <a:t>・施工後の工作物の帰属や管理責任</a:t>
            </a:r>
            <a:endParaRPr lang="en-US" altLang="ja-JP" dirty="0">
              <a:solidFill>
                <a:prstClr val="black"/>
              </a:solidFill>
              <a:latin typeface="HG丸ｺﾞｼｯｸM-PRO" pitchFamily="50" charset="-128"/>
              <a:ea typeface="HG丸ｺﾞｼｯｸM-PRO" pitchFamily="50" charset="-128"/>
            </a:endParaRPr>
          </a:p>
          <a:p>
            <a:pPr marL="288000" indent="-144000">
              <a:spcAft>
                <a:spcPts val="300"/>
              </a:spcAft>
              <a:defRPr/>
            </a:pPr>
            <a:r>
              <a:rPr lang="ja-JP" altLang="en-US" dirty="0">
                <a:solidFill>
                  <a:prstClr val="black"/>
                </a:solidFill>
                <a:latin typeface="HG丸ｺﾞｼｯｸM-PRO" pitchFamily="50" charset="-128"/>
                <a:ea typeface="HG丸ｺﾞｼｯｸM-PRO" pitchFamily="50" charset="-128"/>
              </a:rPr>
              <a:t>・市町村が管理する施設の工事内容の報告等に関すること</a:t>
            </a:r>
            <a:endParaRPr lang="en-US" altLang="ja-JP" dirty="0">
              <a:solidFill>
                <a:prstClr val="black"/>
              </a:solidFill>
              <a:latin typeface="HG丸ｺﾞｼｯｸM-PRO" pitchFamily="50" charset="-128"/>
              <a:ea typeface="HG丸ｺﾞｼｯｸM-PRO" pitchFamily="50" charset="-128"/>
            </a:endParaRPr>
          </a:p>
          <a:p>
            <a:pPr marL="288000" indent="-144000">
              <a:spcAft>
                <a:spcPts val="300"/>
              </a:spcAft>
              <a:defRPr/>
            </a:pPr>
            <a:r>
              <a:rPr lang="ja-JP" altLang="en-US" dirty="0">
                <a:solidFill>
                  <a:prstClr val="black"/>
                </a:solidFill>
                <a:latin typeface="HG丸ｺﾞｼｯｸM-PRO" pitchFamily="50" charset="-128"/>
                <a:ea typeface="HG丸ｺﾞｼｯｸM-PRO" pitchFamily="50" charset="-128"/>
              </a:rPr>
              <a:t>・その他市町村が必要に応じて規定する事項</a:t>
            </a:r>
            <a:r>
              <a:rPr lang="ja-JP" altLang="en-US" dirty="0">
                <a:latin typeface="HG丸ｺﾞｼｯｸM-PRO" pitchFamily="50" charset="-128"/>
                <a:ea typeface="HG丸ｺﾞｼｯｸM-PRO" pitchFamily="50" charset="-128"/>
              </a:rPr>
              <a:t>（施設の譲渡手続き等）</a:t>
            </a:r>
            <a:endParaRPr lang="en-US" altLang="ja-JP" dirty="0">
              <a:latin typeface="HG丸ｺﾞｼｯｸM-PRO" pitchFamily="50" charset="-128"/>
              <a:ea typeface="HG丸ｺﾞｼｯｸM-PRO" pitchFamily="50" charset="-128"/>
            </a:endParaRPr>
          </a:p>
          <a:p>
            <a:pPr indent="144000">
              <a:spcAft>
                <a:spcPts val="300"/>
              </a:spcAft>
              <a:defRPr/>
            </a:pPr>
            <a:endParaRPr lang="en-US" altLang="ja-JP" dirty="0">
              <a:solidFill>
                <a:srgbClr val="000000"/>
              </a:solidFill>
              <a:latin typeface="HG丸ｺﾞｼｯｸM-PRO" pitchFamily="50" charset="-128"/>
              <a:ea typeface="HG丸ｺﾞｼｯｸM-PRO" pitchFamily="50" charset="-128"/>
            </a:endParaRPr>
          </a:p>
        </p:txBody>
      </p:sp>
      <p:sp>
        <p:nvSpPr>
          <p:cNvPr id="20" name="テキスト ボックス 4"/>
          <p:cNvSpPr txBox="1">
            <a:spLocks noChangeArrowheads="1"/>
          </p:cNvSpPr>
          <p:nvPr/>
        </p:nvSpPr>
        <p:spPr bwMode="auto">
          <a:xfrm>
            <a:off x="431825" y="8132593"/>
            <a:ext cx="5832000" cy="1408078"/>
          </a:xfrm>
          <a:prstGeom prst="rect">
            <a:avLst/>
          </a:prstGeom>
          <a:noFill/>
          <a:ln w="9525">
            <a:noFill/>
            <a:miter lim="800000"/>
            <a:headEnd/>
            <a:tailEnd/>
          </a:ln>
        </p:spPr>
        <p:txBody>
          <a:bodyPr wrap="square" lIns="0" tIns="0" rIns="0" bIns="0">
            <a:spAutoFit/>
          </a:bodyPr>
          <a:lstStyle/>
          <a:p>
            <a:pPr>
              <a:spcAft>
                <a:spcPts val="300"/>
              </a:spcAft>
              <a:defRPr/>
            </a:pPr>
            <a:r>
              <a:rPr lang="en-US" altLang="ja-JP" dirty="0">
                <a:solidFill>
                  <a:srgbClr val="000000"/>
                </a:solidFill>
                <a:latin typeface="ＭＳ Ｐゴシック"/>
                <a:ea typeface="ＭＳ Ｐゴシック"/>
              </a:rPr>
              <a:t>【</a:t>
            </a:r>
            <a:r>
              <a:rPr lang="ja-JP" altLang="en-US" dirty="0">
                <a:solidFill>
                  <a:srgbClr val="000000"/>
                </a:solidFill>
                <a:latin typeface="ＭＳ Ｐゴシック"/>
                <a:ea typeface="ＭＳ Ｐゴシック"/>
              </a:rPr>
              <a:t>広域協定運営委員会の設立</a:t>
            </a:r>
            <a:r>
              <a:rPr lang="en-US" altLang="ja-JP" dirty="0">
                <a:solidFill>
                  <a:srgbClr val="000000"/>
                </a:solidFill>
                <a:latin typeface="ＭＳ Ｐゴシック"/>
                <a:ea typeface="ＭＳ Ｐゴシック"/>
              </a:rPr>
              <a:t>】</a:t>
            </a: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広域協定の運営に関する意思決定機関として設置します。</a:t>
            </a:r>
            <a:endParaRPr lang="en-US" altLang="ja-JP" dirty="0">
              <a:solidFill>
                <a:srgbClr val="000000"/>
              </a:solidFill>
              <a:latin typeface="HG丸ｺﾞｼｯｸM-PRO" pitchFamily="50" charset="-128"/>
              <a:ea typeface="HG丸ｺﾞｼｯｸM-PRO" pitchFamily="50" charset="-128"/>
            </a:endParaRP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広域協定運営委員会は、協定に参加する集落又は活動組織並びに地域の関係団体等を代表する委員から構成されます。</a:t>
            </a:r>
          </a:p>
          <a:p>
            <a:pPr indent="144000">
              <a:spcAft>
                <a:spcPts val="300"/>
              </a:spcAft>
              <a:defRPr/>
            </a:pPr>
            <a:r>
              <a:rPr lang="ja-JP" altLang="en-US" dirty="0">
                <a:solidFill>
                  <a:srgbClr val="000000"/>
                </a:solidFill>
                <a:latin typeface="HG丸ｺﾞｼｯｸM-PRO" pitchFamily="50" charset="-128"/>
                <a:ea typeface="HG丸ｺﾞｼｯｸM-PRO" pitchFamily="50" charset="-128"/>
              </a:rPr>
              <a:t>広域協定運営委員会の設置等には、広域協定運営委員会の委員となる予定の者で構成する設立委員会又は会員となる予定の者で構成する設立総会を招集し、議決を得る必要があります。</a:t>
            </a:r>
            <a:endParaRPr lang="en-US" altLang="ja-JP" dirty="0">
              <a:solidFill>
                <a:srgbClr val="000000"/>
              </a:solidFill>
              <a:latin typeface="HG丸ｺﾞｼｯｸM-PRO" pitchFamily="50" charset="-128"/>
              <a:ea typeface="HG丸ｺﾞｼｯｸM-PRO" pitchFamily="50" charset="-128"/>
            </a:endParaRPr>
          </a:p>
        </p:txBody>
      </p:sp>
      <p:sp>
        <p:nvSpPr>
          <p:cNvPr id="12" name="テキスト ボックス 1"/>
          <p:cNvSpPr txBox="1">
            <a:spLocks noChangeArrowheads="1"/>
          </p:cNvSpPr>
          <p:nvPr/>
        </p:nvSpPr>
        <p:spPr bwMode="auto">
          <a:xfrm>
            <a:off x="360000" y="517210"/>
            <a:ext cx="350819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７．設立委員会の開催</a:t>
            </a:r>
          </a:p>
        </p:txBody>
      </p:sp>
      <p:sp>
        <p:nvSpPr>
          <p:cNvPr id="13" name="テキスト ボックス 12"/>
          <p:cNvSpPr txBox="1"/>
          <p:nvPr/>
        </p:nvSpPr>
        <p:spPr>
          <a:xfrm>
            <a:off x="3998477" y="2655963"/>
            <a:ext cx="2432432" cy="184666"/>
          </a:xfrm>
          <a:prstGeom prst="rect">
            <a:avLst/>
          </a:prstGeom>
          <a:noFill/>
        </p:spPr>
        <p:txBody>
          <a:bodyPr wrap="square" lIns="0" tIns="0" rIns="0" bIns="0" rtlCol="0">
            <a:spAutoFit/>
          </a:bodyPr>
          <a:lstStyle/>
          <a:p>
            <a:pPr algn="r"/>
            <a:r>
              <a:rPr lang="ja-JP" altLang="en-US" b="1" dirty="0">
                <a:solidFill>
                  <a:srgbClr val="0000FF"/>
                </a:solidFill>
                <a:latin typeface="ＭＳ Ｐ明朝" pitchFamily="18" charset="-128"/>
                <a:ea typeface="ＭＳ Ｐ明朝" pitchFamily="18" charset="-128"/>
              </a:rPr>
              <a:t>（参加同意書は、</a:t>
            </a:r>
            <a:r>
              <a:rPr lang="en-US" altLang="ja-JP" b="1" dirty="0">
                <a:solidFill>
                  <a:srgbClr val="0000FF"/>
                </a:solidFill>
                <a:latin typeface="ＭＳ Ｐ明朝" pitchFamily="18" charset="-128"/>
                <a:ea typeface="ＭＳ Ｐ明朝" pitchFamily="18" charset="-128"/>
              </a:rPr>
              <a:t>13</a:t>
            </a:r>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15</a:t>
            </a:r>
            <a:r>
              <a:rPr lang="ja-JP" altLang="en-US" b="1" dirty="0">
                <a:solidFill>
                  <a:srgbClr val="0000FF"/>
                </a:solidFill>
                <a:latin typeface="ＭＳ Ｐ明朝" pitchFamily="18" charset="-128"/>
                <a:ea typeface="ＭＳ Ｐ明朝" pitchFamily="18" charset="-128"/>
              </a:rPr>
              <a:t>ページ）</a:t>
            </a:r>
          </a:p>
        </p:txBody>
      </p:sp>
      <p:sp>
        <p:nvSpPr>
          <p:cNvPr id="16" name="テキスト ボックス 15"/>
          <p:cNvSpPr txBox="1"/>
          <p:nvPr/>
        </p:nvSpPr>
        <p:spPr>
          <a:xfrm>
            <a:off x="3536201" y="3543219"/>
            <a:ext cx="2952799" cy="369332"/>
          </a:xfrm>
          <a:prstGeom prst="rect">
            <a:avLst/>
          </a:prstGeom>
          <a:noFill/>
        </p:spPr>
        <p:txBody>
          <a:bodyPr wrap="square" lIns="0" tIns="0" rIns="0" bIns="0" rtlCol="0">
            <a:spAutoFit/>
          </a:bodyPr>
          <a:lstStyle/>
          <a:p>
            <a:pPr algn="r"/>
            <a:r>
              <a:rPr lang="ja-JP" altLang="en-US" b="1" dirty="0">
                <a:solidFill>
                  <a:srgbClr val="0000FF"/>
                </a:solidFill>
                <a:latin typeface="ＭＳ Ｐ明朝" pitchFamily="18" charset="-128"/>
                <a:ea typeface="ＭＳ Ｐ明朝" pitchFamily="18" charset="-128"/>
              </a:rPr>
              <a:t>（協定対象農用地及び施設は、</a:t>
            </a:r>
            <a:r>
              <a:rPr lang="en-US" altLang="ja-JP" b="1" dirty="0">
                <a:solidFill>
                  <a:srgbClr val="0000FF"/>
                </a:solidFill>
                <a:latin typeface="ＭＳ Ｐ明朝" pitchFamily="18" charset="-128"/>
                <a:ea typeface="ＭＳ Ｐ明朝" pitchFamily="18" charset="-128"/>
              </a:rPr>
              <a:t>12</a:t>
            </a:r>
            <a:r>
              <a:rPr lang="ja-JP" altLang="en-US" b="1" dirty="0">
                <a:solidFill>
                  <a:srgbClr val="0000FF"/>
                </a:solidFill>
                <a:latin typeface="ＭＳ Ｐ明朝" pitchFamily="18" charset="-128"/>
                <a:ea typeface="ＭＳ Ｐ明朝" pitchFamily="18" charset="-128"/>
              </a:rPr>
              <a:t>ページ）</a:t>
            </a:r>
          </a:p>
          <a:p>
            <a:pPr algn="r"/>
            <a:r>
              <a:rPr lang="ja-JP" altLang="en-US" b="1" dirty="0">
                <a:solidFill>
                  <a:srgbClr val="0000FF"/>
                </a:solidFill>
                <a:latin typeface="ＭＳ Ｐ明朝" pitchFamily="18" charset="-128"/>
                <a:ea typeface="ＭＳ Ｐ明朝" pitchFamily="18" charset="-128"/>
              </a:rPr>
              <a:t>（協定対象区域図面は、</a:t>
            </a:r>
            <a:r>
              <a:rPr lang="en-US" altLang="ja-JP" b="1" dirty="0">
                <a:solidFill>
                  <a:srgbClr val="0000FF"/>
                </a:solidFill>
                <a:latin typeface="ＭＳ Ｐ明朝" pitchFamily="18" charset="-128"/>
                <a:ea typeface="ＭＳ Ｐ明朝" pitchFamily="18" charset="-128"/>
              </a:rPr>
              <a:t>11</a:t>
            </a:r>
            <a:r>
              <a:rPr lang="ja-JP" altLang="en-US" b="1" dirty="0">
                <a:solidFill>
                  <a:srgbClr val="0000FF"/>
                </a:solidFill>
                <a:latin typeface="ＭＳ Ｐ明朝" pitchFamily="18" charset="-128"/>
                <a:ea typeface="ＭＳ Ｐ明朝" pitchFamily="18" charset="-128"/>
              </a:rPr>
              <a:t>ページ）</a:t>
            </a:r>
          </a:p>
        </p:txBody>
      </p:sp>
      <p:sp>
        <p:nvSpPr>
          <p:cNvPr id="21" name="テキスト ボックス 20">
            <a:extLst>
              <a:ext uri="{FF2B5EF4-FFF2-40B4-BE49-F238E27FC236}">
                <a16:creationId xmlns:a16="http://schemas.microsoft.com/office/drawing/2014/main" xmlns="" id="{460D942C-679F-42A1-AF9F-A35CC5531C91}"/>
              </a:ext>
            </a:extLst>
          </p:cNvPr>
          <p:cNvSpPr txBox="1"/>
          <p:nvPr/>
        </p:nvSpPr>
        <p:spPr>
          <a:xfrm>
            <a:off x="4077072" y="357859"/>
            <a:ext cx="2643523" cy="313350"/>
          </a:xfrm>
          <a:prstGeom prst="rect">
            <a:avLst/>
          </a:prstGeom>
          <a:solidFill>
            <a:schemeClr val="bg1"/>
          </a:solidFill>
          <a:ln w="12700">
            <a:solidFill>
              <a:srgbClr val="FF0000"/>
            </a:solidFill>
          </a:ln>
        </p:spPr>
        <p:txBody>
          <a:bodyPr wrap="square" lIns="36000" tIns="36000" rIns="36000" bIns="0" rtlCol="0">
            <a:spAutoFit/>
          </a:bodyPr>
          <a:lstStyle/>
          <a:p>
            <a:r>
              <a:rPr lang="ja-JP" altLang="en-US" sz="1800" b="1" dirty="0">
                <a:solidFill>
                  <a:srgbClr val="FF0000"/>
                </a:solidFill>
              </a:rPr>
              <a:t>広域活動組織設立時のみ</a:t>
            </a:r>
            <a:endParaRPr lang="en-US" altLang="ja-JP" sz="1800" b="1" dirty="0">
              <a:solidFill>
                <a:srgbClr val="FF0000"/>
              </a:solidFill>
            </a:endParaRPr>
          </a:p>
        </p:txBody>
      </p:sp>
    </p:spTree>
    <p:extLst>
      <p:ext uri="{BB962C8B-B14F-4D97-AF65-F5344CB8AC3E}">
        <p14:creationId xmlns:p14="http://schemas.microsoft.com/office/powerpoint/2010/main" val="123654551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350665" y="1571958"/>
            <a:ext cx="6109521" cy="174087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3" name="角丸四角形 2"/>
          <p:cNvSpPr/>
          <p:nvPr/>
        </p:nvSpPr>
        <p:spPr>
          <a:xfrm>
            <a:off x="462294" y="3763057"/>
            <a:ext cx="5997892" cy="399468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6" name="AutoShape 10"/>
          <p:cNvSpPr>
            <a:spLocks noChangeArrowheads="1"/>
          </p:cNvSpPr>
          <p:nvPr/>
        </p:nvSpPr>
        <p:spPr bwMode="auto">
          <a:xfrm>
            <a:off x="358305" y="3399657"/>
            <a:ext cx="3312000" cy="288000"/>
          </a:xfrm>
          <a:prstGeom prst="roundRect">
            <a:avLst>
              <a:gd name="adj" fmla="val 50000"/>
            </a:avLst>
          </a:prstGeom>
          <a:solidFill>
            <a:srgbClr val="FFFFC9"/>
          </a:solidFill>
          <a:ln w="9525">
            <a:solidFill>
              <a:schemeClr val="tx1"/>
            </a:solidFill>
            <a:round/>
            <a:headEnd/>
            <a:tailEnd/>
          </a:ln>
        </p:spPr>
        <p:txBody>
          <a:bodyPr wrap="none" lIns="72000" tIns="0" rIns="72000" bIns="0" anchor="ctr"/>
          <a:lstStyle/>
          <a:p>
            <a:r>
              <a:rPr lang="ja-JP" altLang="en-US" dirty="0">
                <a:latin typeface="HG丸ｺﾞｼｯｸM-PRO" pitchFamily="50" charset="-128"/>
                <a:ea typeface="HG丸ｺﾞｼｯｸM-PRO" pitchFamily="50" charset="-128"/>
              </a:rPr>
              <a:t>運営委員会開催から議決までのながれ</a:t>
            </a:r>
          </a:p>
        </p:txBody>
      </p:sp>
      <p:sp>
        <p:nvSpPr>
          <p:cNvPr id="8"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9"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a:t>
            </a:r>
            <a:r>
              <a:rPr lang="ja-JP" altLang="en-US" sz="1000" i="1" dirty="0">
                <a:solidFill>
                  <a:srgbClr val="000000"/>
                </a:solidFill>
                <a:ea typeface="HG丸ｺﾞｼｯｸM-PRO" pitchFamily="50" charset="-128"/>
              </a:rPr>
              <a:t>組織の設立</a:t>
            </a:r>
            <a:endParaRPr lang="ja-JP" altLang="en-US" sz="1000" i="1" dirty="0">
              <a:ea typeface="HG丸ｺﾞｼｯｸM-PRO" pitchFamily="50" charset="-128"/>
            </a:endParaRPr>
          </a:p>
        </p:txBody>
      </p:sp>
      <p:sp>
        <p:nvSpPr>
          <p:cNvPr id="13"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39</a:t>
            </a:r>
          </a:p>
        </p:txBody>
      </p:sp>
      <p:sp>
        <p:nvSpPr>
          <p:cNvPr id="14" name="テキスト ボックス 13"/>
          <p:cNvSpPr txBox="1">
            <a:spLocks noChangeArrowheads="1"/>
          </p:cNvSpPr>
          <p:nvPr/>
        </p:nvSpPr>
        <p:spPr bwMode="auto">
          <a:xfrm>
            <a:off x="411600" y="1642175"/>
            <a:ext cx="5832000" cy="1600438"/>
          </a:xfrm>
          <a:prstGeom prst="rect">
            <a:avLst/>
          </a:prstGeom>
          <a:noFill/>
          <a:ln w="9525">
            <a:noFill/>
            <a:miter lim="800000"/>
            <a:headEnd/>
            <a:tailEnd/>
          </a:ln>
        </p:spPr>
        <p:txBody>
          <a:bodyPr lIns="0" tIns="0" rIns="0" bIns="0">
            <a:spAutoFit/>
          </a:bodyPr>
          <a:lstStyle/>
          <a:p>
            <a:pPr>
              <a:spcAft>
                <a:spcPts val="600"/>
              </a:spcAft>
              <a:defRPr/>
            </a:pPr>
            <a:r>
              <a:rPr lang="en-US" altLang="ja-JP" dirty="0">
                <a:solidFill>
                  <a:srgbClr val="000000"/>
                </a:solidFill>
                <a:latin typeface="ＭＳ Ｐゴシック"/>
                <a:ea typeface="ＭＳ Ｐゴシック"/>
              </a:rPr>
              <a:t>【</a:t>
            </a:r>
            <a:r>
              <a:rPr lang="ja-JP" altLang="en-US" dirty="0">
                <a:solidFill>
                  <a:srgbClr val="000000"/>
                </a:solidFill>
                <a:latin typeface="ＭＳ Ｐゴシック"/>
                <a:ea typeface="ＭＳ Ｐゴシック"/>
              </a:rPr>
              <a:t>広域協定運営委員会の開催について</a:t>
            </a:r>
            <a:r>
              <a:rPr lang="en-US" altLang="ja-JP" dirty="0">
                <a:solidFill>
                  <a:srgbClr val="000000"/>
                </a:solidFill>
                <a:latin typeface="ＭＳ Ｐゴシック"/>
                <a:ea typeface="ＭＳ Ｐゴシック"/>
              </a:rPr>
              <a:t>】</a:t>
            </a:r>
          </a:p>
          <a:p>
            <a:pPr indent="144000">
              <a:spcAft>
                <a:spcPts val="600"/>
              </a:spcAft>
              <a:defRPr/>
            </a:pPr>
            <a:r>
              <a:rPr lang="ja-JP" altLang="en-US" dirty="0">
                <a:latin typeface="HG丸ｺﾞｼｯｸM-PRO" pitchFamily="50" charset="-128"/>
                <a:ea typeface="HG丸ｺﾞｼｯｸM-PRO" pitchFamily="50" charset="-128"/>
              </a:rPr>
              <a:t>広域協定運営委員会は、毎年度１回以上開催するほか、運営委員会規則に従い、必要に応じて開催します。（運営委員会規則例では、次に掲げる場合です。）</a:t>
            </a:r>
            <a:endParaRPr lang="en-US" altLang="ja-JP" dirty="0">
              <a:latin typeface="HG丸ｺﾞｼｯｸM-PRO" pitchFamily="50" charset="-128"/>
              <a:ea typeface="HG丸ｺﾞｼｯｸM-PRO" pitchFamily="50" charset="-128"/>
            </a:endParaRPr>
          </a:p>
          <a:p>
            <a:pPr marL="288000" indent="-144000">
              <a:spcAft>
                <a:spcPts val="300"/>
              </a:spcAft>
              <a:defRPr/>
            </a:pPr>
            <a:r>
              <a:rPr lang="ja-JP" altLang="en-US" dirty="0">
                <a:latin typeface="HG丸ｺﾞｼｯｸM-PRO" pitchFamily="50" charset="-128"/>
                <a:ea typeface="HG丸ｺﾞｼｯｸM-PRO" pitchFamily="50" charset="-128"/>
              </a:rPr>
              <a:t>・委員数の３分の１以上の要求があったとき。</a:t>
            </a:r>
            <a:endParaRPr lang="en-US" altLang="ja-JP" dirty="0">
              <a:latin typeface="HG丸ｺﾞｼｯｸM-PRO" pitchFamily="50" charset="-128"/>
              <a:ea typeface="HG丸ｺﾞｼｯｸM-PRO" pitchFamily="50" charset="-128"/>
            </a:endParaRPr>
          </a:p>
          <a:p>
            <a:pPr marL="288000" indent="-144000">
              <a:spcAft>
                <a:spcPts val="300"/>
              </a:spcAft>
              <a:defRPr/>
            </a:pPr>
            <a:r>
              <a:rPr lang="ja-JP" altLang="en-US" dirty="0">
                <a:latin typeface="HG丸ｺﾞｼｯｸM-PRO" pitchFamily="50" charset="-128"/>
                <a:ea typeface="HG丸ｺﾞｼｯｸM-PRO" pitchFamily="50" charset="-128"/>
              </a:rPr>
              <a:t>・監査役が不正な事実を発見し、報告するために招集したとき。</a:t>
            </a:r>
            <a:endParaRPr lang="en-US" altLang="ja-JP" dirty="0">
              <a:latin typeface="HG丸ｺﾞｼｯｸM-PRO" pitchFamily="50" charset="-128"/>
              <a:ea typeface="HG丸ｺﾞｼｯｸM-PRO" pitchFamily="50" charset="-128"/>
            </a:endParaRPr>
          </a:p>
          <a:p>
            <a:pPr marL="288000" indent="-144000">
              <a:spcAft>
                <a:spcPts val="600"/>
              </a:spcAft>
              <a:defRPr/>
            </a:pPr>
            <a:r>
              <a:rPr lang="ja-JP" altLang="en-US" dirty="0">
                <a:latin typeface="HG丸ｺﾞｼｯｸM-PRO" pitchFamily="50" charset="-128"/>
                <a:ea typeface="HG丸ｺﾞｼｯｸM-PRO" pitchFamily="50" charset="-128"/>
              </a:rPr>
              <a:t>・その他会長が必要と認めたとき。</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いずれも委員の過半数の出席（委任状を含む）がなければ成立しません。</a:t>
            </a:r>
            <a:endParaRPr lang="ja-JP" altLang="en-US" sz="1050" dirty="0">
              <a:latin typeface="HG丸ｺﾞｼｯｸM-PRO" pitchFamily="50" charset="-128"/>
              <a:ea typeface="HG丸ｺﾞｼｯｸM-PRO" pitchFamily="50" charset="-128"/>
            </a:endParaRPr>
          </a:p>
        </p:txBody>
      </p:sp>
      <p:sp>
        <p:nvSpPr>
          <p:cNvPr id="15" name="テキスト ボックス 14"/>
          <p:cNvSpPr txBox="1">
            <a:spLocks noChangeArrowheads="1"/>
          </p:cNvSpPr>
          <p:nvPr/>
        </p:nvSpPr>
        <p:spPr bwMode="auto">
          <a:xfrm>
            <a:off x="563240" y="3863116"/>
            <a:ext cx="5796000" cy="3847207"/>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１）あらかじめ役員会等で話し合い、委員会の審議事項、開催日、開催方法（対面、書面、オンライン等）等について設定します。審議事項は、活動計画の作成又は変更、収支決算及び実施計画に関すること等広域活動組織の運営に関する重要な事項等となります。</a:t>
            </a: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２）委員会の招集を行います。招集にあたっては、運営委員会規則に定められた日まで（運営委員会規則例では、開催の７日前）に、書面にて会議の日時、場所、オンライン開催の場合は、招待</a:t>
            </a:r>
            <a:r>
              <a:rPr lang="en-US" altLang="ja-JP" sz="1050" dirty="0">
                <a:latin typeface="HG丸ｺﾞｼｯｸM-PRO" pitchFamily="50" charset="-128"/>
                <a:ea typeface="HG丸ｺﾞｼｯｸM-PRO" pitchFamily="50" charset="-128"/>
              </a:rPr>
              <a:t>ID</a:t>
            </a:r>
            <a:r>
              <a:rPr lang="ja-JP" altLang="en-US" sz="1050" dirty="0">
                <a:latin typeface="HG丸ｺﾞｼｯｸM-PRO" pitchFamily="50" charset="-128"/>
                <a:ea typeface="HG丸ｺﾞｼｯｸM-PRO" pitchFamily="50" charset="-128"/>
              </a:rPr>
              <a:t>等の案内方法、目的、審議事項を構成員に配布します。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３）委員会は、委員の過半数をもって成立します。開会前に出席者数の確認を行います。なお、出席は委任状をもって代えることができます。</a:t>
            </a:r>
            <a:endParaRPr lang="en-US" altLang="ja-JP" sz="1050" dirty="0">
              <a:latin typeface="HG丸ｺﾞｼｯｸM-PRO" pitchFamily="50" charset="-128"/>
              <a:ea typeface="HG丸ｺﾞｼｯｸM-PRO" pitchFamily="50" charset="-128"/>
            </a:endParaRPr>
          </a:p>
          <a:p>
            <a:pPr marL="144000" indent="144000">
              <a:spcAft>
                <a:spcPts val="0"/>
              </a:spcAft>
              <a:defRPr/>
            </a:pPr>
            <a:r>
              <a:rPr lang="ja-JP" altLang="en-US" sz="1050" dirty="0">
                <a:latin typeface="HG丸ｺﾞｼｯｸM-PRO" pitchFamily="50" charset="-128"/>
                <a:ea typeface="HG丸ｺﾞｼｯｸM-PRO" pitchFamily="50" charset="-128"/>
              </a:rPr>
              <a:t>議事は、出席した委員の過半数で決します。議決前に議案説明、質疑応答を行った上で採決を行って下さい。</a:t>
            </a: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endParaRPr lang="en-US" altLang="ja-JP" sz="1050" dirty="0">
              <a:latin typeface="HG丸ｺﾞｼｯｸM-PRO" pitchFamily="50" charset="-128"/>
              <a:ea typeface="HG丸ｺﾞｼｯｸM-PRO" pitchFamily="50" charset="-128"/>
            </a:endParaRPr>
          </a:p>
          <a:p>
            <a:pPr marL="144000" indent="-144000">
              <a:spcAft>
                <a:spcPts val="600"/>
              </a:spcAft>
              <a:defRPr/>
            </a:pPr>
            <a:r>
              <a:rPr lang="ja-JP" altLang="en-US" sz="1050" dirty="0">
                <a:latin typeface="HG丸ｺﾞｼｯｸM-PRO" pitchFamily="50" charset="-128"/>
                <a:ea typeface="HG丸ｺﾞｼｯｸM-PRO" pitchFamily="50" charset="-128"/>
              </a:rPr>
              <a:t>４）活動事項を構成員全員の承知のもとで実施するため、委員会閉会後速やかに、運営委員会規則に定める方法により（運営委員会規則例では、委員会で決定した事項を記載した書面を作成して、その写しを協定に参加する集落等の構成員全員に配布する）協定に参加する集落等の構成員全員に周知します。</a:t>
            </a:r>
          </a:p>
        </p:txBody>
      </p:sp>
      <p:sp>
        <p:nvSpPr>
          <p:cNvPr id="12" name="大かっこ 11"/>
          <p:cNvSpPr/>
          <p:nvPr/>
        </p:nvSpPr>
        <p:spPr>
          <a:xfrm>
            <a:off x="675080" y="5664048"/>
            <a:ext cx="5570920" cy="1185773"/>
          </a:xfrm>
          <a:prstGeom prst="bracketPair">
            <a:avLst>
              <a:gd name="adj" fmla="val 873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tIns="0" rIns="0" bIns="0" rtlCol="0" anchor="t">
            <a:spAutoFit/>
          </a:bodyPr>
          <a:lstStyle/>
          <a:p>
            <a:pPr marL="144000" indent="144000">
              <a:spcAft>
                <a:spcPts val="0"/>
              </a:spcAft>
              <a:defRPr/>
            </a:pPr>
            <a:r>
              <a:rPr lang="ja-JP" altLang="en-US" sz="1050" dirty="0">
                <a:latin typeface="HG丸ｺﾞｼｯｸM-PRO" pitchFamily="50" charset="-128"/>
                <a:ea typeface="HG丸ｺﾞｼｯｸM-PRO" pitchFamily="50" charset="-128"/>
              </a:rPr>
              <a:t>特別議決事項においては、協定参加団体の除名及び協定の変更又は廃止に係る事項の議決にあたっては、出席者全員の一致を必要とし、以下に該当する事項については出席者の３分の２以上の多数による議決を必要とします。</a:t>
            </a:r>
          </a:p>
          <a:p>
            <a:pPr marL="144000" indent="144000">
              <a:spcAft>
                <a:spcPts val="0"/>
              </a:spcAft>
              <a:defRPr/>
            </a:pPr>
            <a:r>
              <a:rPr lang="ja-JP" altLang="en-US" sz="1050" dirty="0">
                <a:latin typeface="HG丸ｺﾞｼｯｸM-PRO" pitchFamily="50" charset="-128"/>
                <a:ea typeface="HG丸ｺﾞｼｯｸM-PRO" pitchFamily="50" charset="-128"/>
              </a:rPr>
              <a:t>１）広域協定運営委員会規則の変更</a:t>
            </a:r>
          </a:p>
          <a:p>
            <a:pPr marL="144000" indent="144000">
              <a:spcAft>
                <a:spcPts val="0"/>
              </a:spcAft>
              <a:defRPr/>
            </a:pPr>
            <a:r>
              <a:rPr lang="ja-JP" altLang="en-US" sz="1050" dirty="0">
                <a:latin typeface="HG丸ｺﾞｼｯｸM-PRO" pitchFamily="50" charset="-128"/>
                <a:ea typeface="HG丸ｺﾞｼｯｸM-PRO" pitchFamily="50" charset="-128"/>
              </a:rPr>
              <a:t>２）役員の解任</a:t>
            </a:r>
          </a:p>
          <a:p>
            <a:pPr marL="144000" indent="144000">
              <a:spcAft>
                <a:spcPts val="0"/>
              </a:spcAft>
              <a:defRPr/>
            </a:pPr>
            <a:r>
              <a:rPr lang="ja-JP" altLang="en-US" sz="1050" dirty="0">
                <a:latin typeface="HG丸ｺﾞｼｯｸM-PRO" pitchFamily="50" charset="-128"/>
                <a:ea typeface="HG丸ｺﾞｼｯｸM-PRO" pitchFamily="50" charset="-128"/>
              </a:rPr>
              <a:t>３）協定参加団体の除名</a:t>
            </a:r>
          </a:p>
          <a:p>
            <a:pPr marL="144000" indent="144000">
              <a:spcAft>
                <a:spcPts val="0"/>
              </a:spcAft>
              <a:defRPr/>
            </a:pPr>
            <a:r>
              <a:rPr lang="ja-JP" altLang="en-US" sz="1050" dirty="0">
                <a:latin typeface="HG丸ｺﾞｼｯｸM-PRO" pitchFamily="50" charset="-128"/>
                <a:ea typeface="HG丸ｺﾞｼｯｸM-PRO" pitchFamily="50" charset="-128"/>
              </a:rPr>
              <a:t>４）協定の変更又は廃止</a:t>
            </a:r>
          </a:p>
        </p:txBody>
      </p:sp>
      <p:sp>
        <p:nvSpPr>
          <p:cNvPr id="18" name="AutoShape 10"/>
          <p:cNvSpPr>
            <a:spLocks noChangeArrowheads="1"/>
          </p:cNvSpPr>
          <p:nvPr/>
        </p:nvSpPr>
        <p:spPr bwMode="auto">
          <a:xfrm>
            <a:off x="358305" y="7844564"/>
            <a:ext cx="3312000" cy="288000"/>
          </a:xfrm>
          <a:prstGeom prst="roundRect">
            <a:avLst>
              <a:gd name="adj" fmla="val 50000"/>
            </a:avLst>
          </a:prstGeom>
          <a:solidFill>
            <a:srgbClr val="FFFFC9"/>
          </a:solidFill>
          <a:ln w="9525">
            <a:solidFill>
              <a:schemeClr val="tx1"/>
            </a:solidFill>
            <a:round/>
            <a:headEnd/>
            <a:tailEnd/>
          </a:ln>
        </p:spPr>
        <p:txBody>
          <a:bodyPr wrap="none" lIns="72000" tIns="0" rIns="72000" bIns="0" anchor="ctr"/>
          <a:lstStyle/>
          <a:p>
            <a:pPr algn="ctr"/>
            <a:r>
              <a:rPr lang="ja-JP" altLang="en-US" dirty="0">
                <a:latin typeface="HG丸ｺﾞｼｯｸM-PRO" pitchFamily="50" charset="-128"/>
                <a:ea typeface="HG丸ｺﾞｼｯｸM-PRO" pitchFamily="50" charset="-128"/>
              </a:rPr>
              <a:t>委員会の開催、議決に当たっての留意点</a:t>
            </a:r>
          </a:p>
        </p:txBody>
      </p:sp>
      <p:sp>
        <p:nvSpPr>
          <p:cNvPr id="19" name="角丸四角形 18"/>
          <p:cNvSpPr/>
          <p:nvPr/>
        </p:nvSpPr>
        <p:spPr>
          <a:xfrm>
            <a:off x="462294" y="8207964"/>
            <a:ext cx="5997892" cy="1424986"/>
          </a:xfrm>
          <a:prstGeom prst="roundRect">
            <a:avLst>
              <a:gd name="adj" fmla="val 615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0" name="テキスト ボックス 19"/>
          <p:cNvSpPr txBox="1">
            <a:spLocks noChangeArrowheads="1"/>
          </p:cNvSpPr>
          <p:nvPr/>
        </p:nvSpPr>
        <p:spPr bwMode="auto">
          <a:xfrm>
            <a:off x="531000" y="8358765"/>
            <a:ext cx="5796000" cy="1123384"/>
          </a:xfrm>
          <a:prstGeom prst="rect">
            <a:avLst/>
          </a:prstGeom>
          <a:noFill/>
          <a:ln w="9525">
            <a:noFill/>
            <a:miter lim="800000"/>
            <a:headEnd/>
            <a:tailEnd/>
          </a:ln>
        </p:spPr>
        <p:txBody>
          <a:bodyPr lIns="0" tIns="0" rIns="0" bIns="0">
            <a:spAutoFit/>
          </a:bodyPr>
          <a:lstStyle/>
          <a:p>
            <a:pPr marL="144000" indent="-144000">
              <a:spcAft>
                <a:spcPts val="600"/>
              </a:spcAft>
              <a:defRPr/>
            </a:pPr>
            <a:r>
              <a:rPr lang="ja-JP" altLang="en-US" sz="1050" dirty="0">
                <a:latin typeface="HG丸ｺﾞｼｯｸM-PRO" pitchFamily="50" charset="-128"/>
                <a:ea typeface="HG丸ｺﾞｼｯｸM-PRO" pitchFamily="50" charset="-128"/>
              </a:rPr>
              <a:t>・委員会は、広域協定運営委員会規則に基づいて行われます。地域の事情に応じて委員会の議決方法等を広域協定運営委員会規則の制定時に構成員等で話し合って適切に定めて下さい。</a:t>
            </a:r>
          </a:p>
          <a:p>
            <a:pPr marL="144000" indent="-144000">
              <a:spcAft>
                <a:spcPts val="600"/>
              </a:spcAft>
              <a:defRPr/>
            </a:pPr>
            <a:r>
              <a:rPr lang="ja-JP" altLang="en-US" sz="1050" dirty="0">
                <a:latin typeface="HG丸ｺﾞｼｯｸM-PRO" pitchFamily="50" charset="-128"/>
                <a:ea typeface="HG丸ｺﾞｼｯｸM-PRO" pitchFamily="50" charset="-128"/>
              </a:rPr>
              <a:t>・採決にあたっては、挙手や起立等の賛成者数を把握できる方法で行い、賛成者数、反対者数を把握し、議決の可否を確認して下さい。また、議事録に議案ごとの賛成者数を記録して下さい。</a:t>
            </a:r>
          </a:p>
          <a:p>
            <a:pPr marL="144000" indent="-144000">
              <a:spcAft>
                <a:spcPts val="600"/>
              </a:spcAft>
              <a:defRPr/>
            </a:pPr>
            <a:r>
              <a:rPr lang="ja-JP" altLang="en-US" sz="1050" dirty="0">
                <a:latin typeface="HG丸ｺﾞｼｯｸM-PRO" pitchFamily="50" charset="-128"/>
                <a:ea typeface="HG丸ｺﾞｼｯｸM-PRO" pitchFamily="50" charset="-128"/>
              </a:rPr>
              <a:t>・委員会資料や議事録は、実施状況報告の根拠資料になるので、適切に記録し、５年間保管して下さい。</a:t>
            </a:r>
          </a:p>
        </p:txBody>
      </p:sp>
      <p:sp>
        <p:nvSpPr>
          <p:cNvPr id="16" name="テキスト ボックス 1">
            <a:extLst>
              <a:ext uri="{FF2B5EF4-FFF2-40B4-BE49-F238E27FC236}">
                <a16:creationId xmlns:a16="http://schemas.microsoft.com/office/drawing/2014/main" xmlns="" id="{EC2F3C87-0BAC-4869-9865-D9E704D753D7}"/>
              </a:ext>
            </a:extLst>
          </p:cNvPr>
          <p:cNvSpPr txBox="1">
            <a:spLocks noChangeArrowheads="1"/>
          </p:cNvSpPr>
          <p:nvPr/>
        </p:nvSpPr>
        <p:spPr bwMode="auto">
          <a:xfrm>
            <a:off x="328217" y="412341"/>
            <a:ext cx="350819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８．広域協定運営委員会の開催</a:t>
            </a:r>
          </a:p>
        </p:txBody>
      </p:sp>
      <p:sp>
        <p:nvSpPr>
          <p:cNvPr id="21" name="角丸四角形 49">
            <a:extLst>
              <a:ext uri="{FF2B5EF4-FFF2-40B4-BE49-F238E27FC236}">
                <a16:creationId xmlns:a16="http://schemas.microsoft.com/office/drawing/2014/main" xmlns="" id="{1045DA2E-F9FA-46CE-AB4A-B187100D9F46}"/>
              </a:ext>
            </a:extLst>
          </p:cNvPr>
          <p:cNvSpPr/>
          <p:nvPr/>
        </p:nvSpPr>
        <p:spPr>
          <a:xfrm>
            <a:off x="201056" y="879215"/>
            <a:ext cx="6408738" cy="61200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 name="テキスト ボックス 4">
            <a:extLst>
              <a:ext uri="{FF2B5EF4-FFF2-40B4-BE49-F238E27FC236}">
                <a16:creationId xmlns:a16="http://schemas.microsoft.com/office/drawing/2014/main" xmlns="" id="{0578B1C5-4C6F-4EB2-861D-0E4F43F5442C}"/>
              </a:ext>
            </a:extLst>
          </p:cNvPr>
          <p:cNvSpPr txBox="1">
            <a:spLocks noChangeArrowheads="1"/>
          </p:cNvSpPr>
          <p:nvPr/>
        </p:nvSpPr>
        <p:spPr bwMode="auto">
          <a:xfrm>
            <a:off x="308770" y="961526"/>
            <a:ext cx="6070600" cy="430887"/>
          </a:xfrm>
          <a:prstGeom prst="rect">
            <a:avLst/>
          </a:prstGeom>
          <a:noFill/>
          <a:ln w="9525">
            <a:noFill/>
            <a:miter lim="800000"/>
            <a:headEnd/>
            <a:tailEnd/>
          </a:ln>
        </p:spPr>
        <p:txBody>
          <a:bodyPr lIns="0" tIns="0" rIns="0" bIns="0">
            <a:spAutoFit/>
          </a:bodyPr>
          <a:lstStyle/>
          <a:p>
            <a:pPr indent="179388"/>
            <a:r>
              <a:rPr lang="ja-JP" altLang="en-US" sz="1400" dirty="0">
                <a:latin typeface="HG丸ｺﾞｼｯｸM-PRO" pitchFamily="50" charset="-128"/>
                <a:ea typeface="HG丸ｺﾞｼｯｸM-PRO" pitchFamily="50" charset="-128"/>
              </a:rPr>
              <a:t>広域活動組織は、多面的機能支払交付金の実施に関する事項を広域協定運営委員会にて決定し、議決事項を構成員全員に周知する必要があります。</a:t>
            </a:r>
          </a:p>
        </p:txBody>
      </p:sp>
    </p:spTree>
    <p:extLst>
      <p:ext uri="{BB962C8B-B14F-4D97-AF65-F5344CB8AC3E}">
        <p14:creationId xmlns:p14="http://schemas.microsoft.com/office/powerpoint/2010/main" val="316300087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36"/>
          <p:cNvSpPr/>
          <p:nvPr/>
        </p:nvSpPr>
        <p:spPr>
          <a:xfrm>
            <a:off x="468000" y="6094062"/>
            <a:ext cx="6120000" cy="5151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8" name="角丸四角形 27"/>
          <p:cNvSpPr/>
          <p:nvPr/>
        </p:nvSpPr>
        <p:spPr>
          <a:xfrm>
            <a:off x="477352" y="1877014"/>
            <a:ext cx="6120000" cy="178458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graphicFrame>
        <p:nvGraphicFramePr>
          <p:cNvPr id="15" name="表 14"/>
          <p:cNvGraphicFramePr>
            <a:graphicFrameLocks noGrp="1"/>
          </p:cNvGraphicFramePr>
          <p:nvPr>
            <p:extLst>
              <p:ext uri="{D42A27DB-BD31-4B8C-83A1-F6EECF244321}">
                <p14:modId xmlns:p14="http://schemas.microsoft.com/office/powerpoint/2010/main" val="4242720802"/>
              </p:ext>
            </p:extLst>
          </p:nvPr>
        </p:nvGraphicFramePr>
        <p:xfrm>
          <a:off x="509325" y="3440832"/>
          <a:ext cx="5885808" cy="2663582"/>
        </p:xfrm>
        <a:graphic>
          <a:graphicData uri="http://schemas.openxmlformats.org/drawingml/2006/table">
            <a:tbl>
              <a:tblPr firstRow="1">
                <a:tableStyleId>{5C22544A-7EE6-4342-B048-85BDC9FD1C3A}</a:tableStyleId>
              </a:tblPr>
              <a:tblGrid>
                <a:gridCol w="1407507">
                  <a:extLst>
                    <a:ext uri="{9D8B030D-6E8A-4147-A177-3AD203B41FA5}">
                      <a16:colId xmlns:a16="http://schemas.microsoft.com/office/drawing/2014/main" xmlns="" val="20000"/>
                    </a:ext>
                  </a:extLst>
                </a:gridCol>
                <a:gridCol w="1404156">
                  <a:extLst>
                    <a:ext uri="{9D8B030D-6E8A-4147-A177-3AD203B41FA5}">
                      <a16:colId xmlns:a16="http://schemas.microsoft.com/office/drawing/2014/main" xmlns="" val="20001"/>
                    </a:ext>
                  </a:extLst>
                </a:gridCol>
                <a:gridCol w="1404156">
                  <a:extLst>
                    <a:ext uri="{9D8B030D-6E8A-4147-A177-3AD203B41FA5}">
                      <a16:colId xmlns:a16="http://schemas.microsoft.com/office/drawing/2014/main" xmlns="" val="356200866"/>
                    </a:ext>
                  </a:extLst>
                </a:gridCol>
                <a:gridCol w="1669989">
                  <a:extLst>
                    <a:ext uri="{9D8B030D-6E8A-4147-A177-3AD203B41FA5}">
                      <a16:colId xmlns:a16="http://schemas.microsoft.com/office/drawing/2014/main" xmlns="" val="20002"/>
                    </a:ext>
                  </a:extLst>
                </a:gridCol>
              </a:tblGrid>
              <a:tr h="362342">
                <a:tc>
                  <a:txBody>
                    <a:bodyPr/>
                    <a:lstStyle/>
                    <a:p>
                      <a:pPr algn="ctr"/>
                      <a:endParaRPr kumimoji="1" lang="ja-JP" altLang="en-US" sz="105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pPr algn="ctr"/>
                      <a:r>
                        <a:rPr kumimoji="1" lang="ja-JP" altLang="en-US" sz="1050" b="0" dirty="0">
                          <a:solidFill>
                            <a:schemeClr val="tx1"/>
                          </a:solidFill>
                          <a:latin typeface="+mn-ea"/>
                          <a:ea typeface="+mn-ea"/>
                        </a:rPr>
                        <a:t>添付書類</a:t>
                      </a:r>
                      <a:endParaRPr kumimoji="1" lang="en-US" altLang="ja-JP" sz="105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hMerge="1">
                  <a:txBody>
                    <a:bodyPr/>
                    <a:lstStyle/>
                    <a:p>
                      <a:endParaRPr kumimoji="1" lang="ja-JP" altLang="en-US"/>
                    </a:p>
                  </a:txBody>
                  <a:tcPr/>
                </a:tc>
                <a:tc>
                  <a:txBody>
                    <a:bodyPr/>
                    <a:lstStyle/>
                    <a:p>
                      <a:pPr algn="ctr"/>
                      <a:r>
                        <a:rPr kumimoji="1" lang="ja-JP" altLang="en-US" sz="1050" b="0" dirty="0">
                          <a:solidFill>
                            <a:schemeClr val="tx1"/>
                          </a:solidFill>
                          <a:latin typeface="+mn-ea"/>
                          <a:ea typeface="+mn-ea"/>
                        </a:rPr>
                        <a:t>提出時期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extLst>
                  <a:ext uri="{0D108BD9-81ED-4DB2-BD59-A6C34878D82A}">
                    <a16:rowId xmlns:a16="http://schemas.microsoft.com/office/drawing/2014/main" xmlns="" val="10000"/>
                  </a:ext>
                </a:extLst>
              </a:tr>
              <a:tr h="391420">
                <a:tc>
                  <a:txBody>
                    <a:bodyPr/>
                    <a:lstStyle/>
                    <a:p>
                      <a:r>
                        <a:rPr kumimoji="1" lang="ja-JP" altLang="en-US" sz="1000" dirty="0">
                          <a:latin typeface="+mn-ea"/>
                          <a:ea typeface="+mn-ea"/>
                        </a:rPr>
                        <a:t>農地維持支払交付金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rowSpan="3">
                  <a:txBody>
                    <a:bodyPr/>
                    <a:lstStyle/>
                    <a:p>
                      <a:pPr marL="85725" indent="-85725"/>
                      <a:r>
                        <a:rPr kumimoji="1" lang="ja-JP" altLang="en-US" sz="1000" dirty="0">
                          <a:latin typeface="+mn-ea"/>
                          <a:ea typeface="+mn-ea"/>
                        </a:rPr>
                        <a:t>・活動計画書</a:t>
                      </a:r>
                      <a:endParaRPr kumimoji="1" lang="en-US" altLang="ja-JP" sz="1000" dirty="0">
                        <a:latin typeface="+mn-ea"/>
                        <a:ea typeface="+mn-ea"/>
                      </a:endParaRPr>
                    </a:p>
                    <a:p>
                      <a:pPr marL="85725" indent="-85725"/>
                      <a:r>
                        <a:rPr kumimoji="1" lang="ja-JP" altLang="en-US" sz="1000" dirty="0">
                          <a:latin typeface="+mn-ea"/>
                          <a:ea typeface="+mn-ea"/>
                        </a:rPr>
                        <a:t>　</a:t>
                      </a:r>
                      <a:endParaRPr kumimoji="1" lang="en-US" altLang="ja-JP" sz="1000" dirty="0">
                        <a:latin typeface="+mn-ea"/>
                        <a:ea typeface="+mn-ea"/>
                      </a:endParaRPr>
                    </a:p>
                    <a:p>
                      <a:endParaRPr kumimoji="1" lang="en-US" altLang="ja-JP" sz="1000" dirty="0">
                        <a:latin typeface="+mn-ea"/>
                        <a:ea typeface="+mn-ea"/>
                      </a:endParaRPr>
                    </a:p>
                    <a:p>
                      <a:r>
                        <a:rPr kumimoji="1" lang="ja-JP" altLang="en-US" sz="1000" dirty="0">
                          <a:latin typeface="+mn-ea"/>
                          <a:ea typeface="+mn-ea"/>
                        </a:rPr>
                        <a:t>・広域協定運営委員会規則</a:t>
                      </a:r>
                      <a:endParaRPr kumimoji="1" lang="en-US" altLang="ja-JP" sz="1000" dirty="0">
                        <a:latin typeface="+mn-ea"/>
                        <a:ea typeface="+mn-ea"/>
                      </a:endParaRPr>
                    </a:p>
                    <a:p>
                      <a:endParaRPr kumimoji="1" lang="en-US" altLang="ja-JP" sz="1000" dirty="0">
                        <a:latin typeface="+mn-ea"/>
                        <a:ea typeface="+mn-ea"/>
                      </a:endParaRPr>
                    </a:p>
                    <a:p>
                      <a:endParaRPr kumimoji="1" lang="en-US" altLang="ja-JP" sz="1000" dirty="0">
                        <a:latin typeface="+mn-ea"/>
                        <a:ea typeface="+mn-ea"/>
                      </a:endParaRPr>
                    </a:p>
                    <a:p>
                      <a:r>
                        <a:rPr kumimoji="1" lang="ja-JP" altLang="en-US" sz="1000" dirty="0">
                          <a:latin typeface="+mn-ea"/>
                          <a:ea typeface="+mn-ea"/>
                        </a:rPr>
                        <a:t>・広域協定書</a:t>
                      </a:r>
                      <a:endParaRPr kumimoji="1" lang="en-US" altLang="ja-JP" sz="1000" dirty="0">
                        <a:latin typeface="+mn-ea"/>
                        <a:ea typeface="+mn-ea"/>
                      </a:endParaRPr>
                    </a:p>
                    <a:p>
                      <a:endParaRPr kumimoji="1" lang="en-US" altLang="ja-JP" sz="1000" dirty="0">
                        <a:latin typeface="+mn-ea"/>
                        <a:ea typeface="+mn-ea"/>
                      </a:endParaRPr>
                    </a:p>
                    <a:p>
                      <a:endParaRPr kumimoji="1" lang="ja-JP" altLang="en-US" sz="9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endParaRPr kumimoji="1" lang="ja-JP" altLang="en-US" sz="9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r>
                        <a:rPr kumimoji="1" lang="ja-JP" altLang="en-US" sz="1000" dirty="0">
                          <a:latin typeface="+mn-ea"/>
                          <a:ea typeface="+mn-ea"/>
                        </a:rPr>
                        <a:t>活動を開始しようとする年度の６月</a:t>
                      </a:r>
                      <a:r>
                        <a:rPr kumimoji="1" lang="en-US" altLang="ja-JP" sz="1000" dirty="0">
                          <a:latin typeface="+mn-ea"/>
                          <a:ea typeface="+mn-ea"/>
                        </a:rPr>
                        <a:t>30</a:t>
                      </a:r>
                      <a:r>
                        <a:rPr kumimoji="1" lang="ja-JP" altLang="en-US" sz="1000" dirty="0">
                          <a:latin typeface="+mn-ea"/>
                          <a:ea typeface="+mn-ea"/>
                        </a:rPr>
                        <a:t>日まで。</a:t>
                      </a:r>
                      <a:endParaRPr kumimoji="1" lang="en-US" altLang="ja-JP" sz="1000" dirty="0">
                        <a:latin typeface="+mn-ea"/>
                        <a:ea typeface="+mn-ea"/>
                      </a:endParaRPr>
                    </a:p>
                    <a:p>
                      <a:r>
                        <a:rPr kumimoji="1" lang="ja-JP" altLang="en-US" sz="1000" dirty="0">
                          <a:latin typeface="+mn-ea"/>
                          <a:ea typeface="+mn-ea"/>
                        </a:rPr>
                        <a:t>（特別な事情がある場合、市町村長が都道府県知事を通じて、地方農政局等に対して届出を行ったときには、当該年度の</a:t>
                      </a:r>
                      <a:r>
                        <a:rPr kumimoji="1" lang="en-US" altLang="ja-JP" sz="1000" dirty="0">
                          <a:latin typeface="+mn-ea"/>
                          <a:ea typeface="+mn-ea"/>
                        </a:rPr>
                        <a:t>10</a:t>
                      </a:r>
                      <a:r>
                        <a:rPr kumimoji="1" lang="ja-JP" altLang="en-US" sz="1000" dirty="0">
                          <a:latin typeface="+mn-ea"/>
                          <a:ea typeface="+mn-ea"/>
                        </a:rPr>
                        <a:t>月</a:t>
                      </a:r>
                      <a:r>
                        <a:rPr kumimoji="1" lang="en-US" altLang="ja-JP" sz="1000" dirty="0">
                          <a:latin typeface="+mn-ea"/>
                          <a:ea typeface="+mn-ea"/>
                        </a:rPr>
                        <a:t>31</a:t>
                      </a:r>
                      <a:r>
                        <a:rPr kumimoji="1" lang="ja-JP" altLang="en-US" sz="1000" dirty="0">
                          <a:latin typeface="+mn-ea"/>
                          <a:ea typeface="+mn-ea"/>
                        </a:rPr>
                        <a:t>日まで）</a:t>
                      </a:r>
                      <a:endParaRPr kumimoji="1" lang="en-US" altLang="ja-JP" sz="10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414995">
                <a:tc>
                  <a:txBody>
                    <a:bodyPr/>
                    <a:lstStyle/>
                    <a:p>
                      <a:r>
                        <a:rPr kumimoji="1" lang="ja-JP" altLang="en-US" sz="1000" dirty="0">
                          <a:latin typeface="+mn-ea"/>
                          <a:ea typeface="+mn-ea"/>
                        </a:rPr>
                        <a:t>資源向上支払交付金（共同）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extLst>
                  <a:ext uri="{0D108BD9-81ED-4DB2-BD59-A6C34878D82A}">
                    <a16:rowId xmlns:a16="http://schemas.microsoft.com/office/drawing/2014/main" xmlns="" val="10002"/>
                  </a:ext>
                </a:extLst>
              </a:tr>
              <a:tr h="437380">
                <a:tc>
                  <a:txBody>
                    <a:bodyPr/>
                    <a:lstStyle/>
                    <a:p>
                      <a:r>
                        <a:rPr kumimoji="1" lang="ja-JP" altLang="en-US" sz="1000" dirty="0">
                          <a:latin typeface="+mn-ea"/>
                          <a:ea typeface="+mn-ea"/>
                        </a:rPr>
                        <a:t>資源向上支払交付金（長寿命化）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vMerge="1">
                  <a:txBody>
                    <a:bodyPr/>
                    <a:lstStyle/>
                    <a:p>
                      <a:endParaRPr kumimoji="1" lang="ja-JP" altLang="en-US" sz="10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000" u="none" dirty="0">
                          <a:solidFill>
                            <a:schemeClr val="tx1"/>
                          </a:solidFill>
                          <a:latin typeface="+mn-ea"/>
                          <a:ea typeface="+mn-ea"/>
                        </a:rPr>
                        <a:t>・長寿命化整備計画書</a:t>
                      </a:r>
                      <a:endParaRPr kumimoji="1" lang="en-US" altLang="ja-JP" sz="900" u="none" dirty="0">
                        <a:solidFill>
                          <a:schemeClr val="tx1"/>
                        </a:solidFill>
                        <a:latin typeface="+mn-ea"/>
                        <a:ea typeface="+mn-ea"/>
                      </a:endParaRPr>
                    </a:p>
                    <a:p>
                      <a:r>
                        <a:rPr kumimoji="1" lang="ja-JP" altLang="en-US" sz="900" u="none" dirty="0">
                          <a:solidFill>
                            <a:schemeClr val="tx1"/>
                          </a:solidFill>
                          <a:latin typeface="+mn-ea"/>
                          <a:ea typeface="+mn-ea"/>
                        </a:rPr>
                        <a:t>（長寿命化で１工事当たり</a:t>
                      </a:r>
                      <a:r>
                        <a:rPr kumimoji="1" lang="en-US" altLang="ja-JP" sz="900" u="none" dirty="0">
                          <a:solidFill>
                            <a:schemeClr val="tx1"/>
                          </a:solidFill>
                          <a:latin typeface="+mn-ea"/>
                          <a:ea typeface="+mn-ea"/>
                        </a:rPr>
                        <a:t>200</a:t>
                      </a:r>
                      <a:r>
                        <a:rPr kumimoji="1" lang="ja-JP" altLang="en-US" sz="900" u="none" dirty="0">
                          <a:solidFill>
                            <a:schemeClr val="tx1"/>
                          </a:solidFill>
                          <a:latin typeface="+mn-ea"/>
                          <a:ea typeface="+mn-ea"/>
                        </a:rPr>
                        <a:t>万円以上の工事がある場合）</a:t>
                      </a:r>
                      <a:endParaRPr kumimoji="1" lang="en-US" altLang="ja-JP" sz="900" u="none" dirty="0">
                        <a:solidFill>
                          <a:schemeClr val="tx1"/>
                        </a:solidFill>
                        <a:latin typeface="+mn-ea"/>
                        <a:ea typeface="+mn-ea"/>
                      </a:endParaRPr>
                    </a:p>
                    <a:p>
                      <a:endParaRPr kumimoji="1" lang="ja-JP" altLang="en-US" sz="900" dirty="0">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3"/>
                  </a:ext>
                </a:extLst>
              </a:tr>
              <a:tr h="437380">
                <a:tc>
                  <a:txBody>
                    <a:bodyPr/>
                    <a:lstStyle/>
                    <a:p>
                      <a:r>
                        <a:rPr kumimoji="1" lang="ja-JP" altLang="en-US" sz="1000" dirty="0">
                          <a:latin typeface="+mn-ea"/>
                          <a:ea typeface="+mn-ea"/>
                        </a:rPr>
                        <a:t>資源向上支払交付金（組織の広域化・体制強化）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99"/>
                    </a:solidFill>
                  </a:tcPr>
                </a:tc>
                <a:tc gridSpan="2">
                  <a:txBody>
                    <a:bodyPr/>
                    <a:lstStyle/>
                    <a:p>
                      <a:r>
                        <a:rPr kumimoji="1" lang="en-US" altLang="ja-JP" sz="1000" dirty="0">
                          <a:latin typeface="+mn-ea"/>
                          <a:ea typeface="+mn-ea"/>
                        </a:rPr>
                        <a:t>【</a:t>
                      </a:r>
                      <a:r>
                        <a:rPr kumimoji="1" lang="ja-JP" altLang="en-US" sz="1000" dirty="0">
                          <a:latin typeface="+mn-ea"/>
                          <a:ea typeface="+mn-ea"/>
                        </a:rPr>
                        <a:t>広域活動組織の設立</a:t>
                      </a:r>
                      <a:r>
                        <a:rPr kumimoji="1" lang="en-US" altLang="ja-JP" sz="1000" dirty="0">
                          <a:latin typeface="+mn-ea"/>
                          <a:ea typeface="+mn-ea"/>
                        </a:rPr>
                        <a:t>】</a:t>
                      </a:r>
                    </a:p>
                    <a:p>
                      <a:r>
                        <a:rPr kumimoji="1" lang="ja-JP" altLang="en-US" sz="1000" u="none" dirty="0">
                          <a:solidFill>
                            <a:schemeClr val="tx1"/>
                          </a:solidFill>
                          <a:latin typeface="+mn-ea"/>
                          <a:ea typeface="+mn-ea"/>
                        </a:rPr>
                        <a:t>（別途、市町村との間で広域協定を締結）</a:t>
                      </a:r>
                      <a:endParaRPr kumimoji="1" lang="en-US" altLang="ja-JP" sz="1000" u="none" dirty="0">
                        <a:solidFill>
                          <a:schemeClr val="tx1"/>
                        </a:solidFill>
                        <a:latin typeface="+mn-ea"/>
                        <a:ea typeface="+mn-ea"/>
                      </a:endParaRPr>
                    </a:p>
                    <a:p>
                      <a:r>
                        <a:rPr kumimoji="1" lang="en-US" altLang="ja-JP" sz="1000" dirty="0">
                          <a:latin typeface="+mn-ea"/>
                          <a:ea typeface="+mn-ea"/>
                        </a:rPr>
                        <a:t>【</a:t>
                      </a:r>
                      <a:r>
                        <a:rPr kumimoji="1" lang="ja-JP" altLang="en-US" sz="1000" dirty="0">
                          <a:latin typeface="+mn-ea"/>
                          <a:ea typeface="+mn-ea"/>
                        </a:rPr>
                        <a:t>組織の</a:t>
                      </a:r>
                      <a:r>
                        <a:rPr kumimoji="1" lang="en-US" altLang="ja-JP" sz="1000" dirty="0">
                          <a:latin typeface="+mn-ea"/>
                          <a:ea typeface="+mn-ea"/>
                        </a:rPr>
                        <a:t>NPO</a:t>
                      </a:r>
                      <a:r>
                        <a:rPr kumimoji="1" lang="ja-JP" altLang="en-US" sz="1000" dirty="0">
                          <a:latin typeface="+mn-ea"/>
                          <a:ea typeface="+mn-ea"/>
                        </a:rPr>
                        <a:t>法人化</a:t>
                      </a:r>
                      <a:r>
                        <a:rPr kumimoji="1" lang="en-US" altLang="ja-JP" sz="1000" dirty="0">
                          <a:latin typeface="+mn-ea"/>
                          <a:ea typeface="+mn-ea"/>
                        </a:rPr>
                        <a:t>】</a:t>
                      </a:r>
                    </a:p>
                    <a:p>
                      <a:r>
                        <a:rPr kumimoji="1" lang="ja-JP" altLang="en-US" sz="1000" dirty="0">
                          <a:latin typeface="+mn-ea"/>
                          <a:ea typeface="+mn-ea"/>
                        </a:rPr>
                        <a:t>・登記事項証明書</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a:p>
                  </a:txBody>
                  <a:tcPr/>
                </a:tc>
                <a:tc>
                  <a:txBody>
                    <a:bodyPr/>
                    <a:lstStyle/>
                    <a:p>
                      <a:r>
                        <a:rPr kumimoji="1" lang="ja-JP" altLang="en-US" sz="1000" u="none" dirty="0">
                          <a:solidFill>
                            <a:schemeClr val="tx1"/>
                          </a:solidFill>
                        </a:rPr>
                        <a:t>登記事項証明書は事業計画申請時又は計画変更時に添付。</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4"/>
                  </a:ext>
                </a:extLst>
              </a:tr>
            </a:tbl>
          </a:graphicData>
        </a:graphic>
      </p:graphicFrame>
      <p:sp>
        <p:nvSpPr>
          <p:cNvPr id="3" name="角丸四角形 2"/>
          <p:cNvSpPr/>
          <p:nvPr/>
        </p:nvSpPr>
        <p:spPr>
          <a:xfrm>
            <a:off x="260350" y="920552"/>
            <a:ext cx="6408738" cy="931304"/>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事業計画の認定</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Ⅱ</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8"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9" name="テキスト ボックス 4"/>
          <p:cNvSpPr txBox="1">
            <a:spLocks noChangeArrowheads="1"/>
          </p:cNvSpPr>
          <p:nvPr/>
        </p:nvSpPr>
        <p:spPr bwMode="auto">
          <a:xfrm>
            <a:off x="396000" y="992560"/>
            <a:ext cx="6070600" cy="738664"/>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多面的機能支払交付金の活動の取り組みに当たり、広域活動組織の代表者は、事業計画書（案）を作成し、市町村長に提出し、認定を受ける必要があります。</a:t>
            </a:r>
            <a:endParaRPr lang="en-US" altLang="ja-JP" sz="1400" dirty="0">
              <a:latin typeface="HG丸ｺﾞｼｯｸM-PRO" pitchFamily="50" charset="-128"/>
              <a:ea typeface="HG丸ｺﾞｼｯｸM-PRO" pitchFamily="50" charset="-128"/>
            </a:endParaRPr>
          </a:p>
        </p:txBody>
      </p:sp>
      <p:sp>
        <p:nvSpPr>
          <p:cNvPr id="12" name="テキスト ボックス 4"/>
          <p:cNvSpPr txBox="1">
            <a:spLocks noChangeArrowheads="1"/>
          </p:cNvSpPr>
          <p:nvPr/>
        </p:nvSpPr>
        <p:spPr bwMode="auto">
          <a:xfrm>
            <a:off x="576000" y="1856656"/>
            <a:ext cx="5832000" cy="815608"/>
          </a:xfrm>
          <a:prstGeom prst="rect">
            <a:avLst/>
          </a:prstGeom>
          <a:noFill/>
          <a:ln w="9525">
            <a:noFill/>
            <a:prstDash val="dash"/>
            <a:miter lim="800000"/>
            <a:headEnd/>
            <a:tailEnd/>
          </a:ln>
        </p:spPr>
        <p:txBody>
          <a:bodyPr wrap="square" lIns="0" tIns="0" rIns="0" bIns="0">
            <a:spAutoFit/>
          </a:bodyPr>
          <a:lstStyle/>
          <a:p>
            <a:pPr indent="144000">
              <a:spcAft>
                <a:spcPts val="600"/>
              </a:spcAft>
              <a:defRPr/>
            </a:pPr>
            <a:r>
              <a:rPr lang="ja-JP" altLang="en-US" dirty="0">
                <a:latin typeface="HG丸ｺﾞｼｯｸM-PRO" pitchFamily="50" charset="-128"/>
                <a:ea typeface="HG丸ｺﾞｼｯｸM-PRO" pitchFamily="50" charset="-128"/>
              </a:rPr>
              <a:t>多面的機能支払交付金の活動を実施しようとする場合には、事業計画書（案）に活動計画書、広域協定書及び広域協定運営委員会規則等の関係書類を添付し、市町村長に提出し、その審査を受けます。</a:t>
            </a:r>
            <a:endParaRPr lang="en-US" altLang="ja-JP" dirty="0">
              <a:latin typeface="HG丸ｺﾞｼｯｸM-PRO" pitchFamily="50" charset="-128"/>
              <a:ea typeface="HG丸ｺﾞｼｯｸM-PRO" pitchFamily="50" charset="-128"/>
            </a:endParaRPr>
          </a:p>
          <a:p>
            <a:pPr indent="144000">
              <a:spcAft>
                <a:spcPts val="600"/>
              </a:spcAft>
              <a:defRPr/>
            </a:pPr>
            <a:r>
              <a:rPr lang="ja-JP" altLang="en-US" dirty="0">
                <a:latin typeface="HG丸ｺﾞｼｯｸM-PRO" pitchFamily="50" charset="-128"/>
                <a:ea typeface="HG丸ｺﾞｼｯｸM-PRO" pitchFamily="50" charset="-128"/>
              </a:rPr>
              <a:t>事業計画が認定されると、市町村長から事業計画の認定通知書が送付されます。</a:t>
            </a:r>
            <a:endParaRPr lang="en-US" altLang="ja-JP" dirty="0">
              <a:latin typeface="HG丸ｺﾞｼｯｸM-PRO" pitchFamily="50" charset="-128"/>
              <a:ea typeface="HG丸ｺﾞｼｯｸM-PRO" pitchFamily="50" charset="-128"/>
            </a:endParaRPr>
          </a:p>
        </p:txBody>
      </p:sp>
      <p:sp>
        <p:nvSpPr>
          <p:cNvPr id="13" name="正方形/長方形 12"/>
          <p:cNvSpPr/>
          <p:nvPr/>
        </p:nvSpPr>
        <p:spPr>
          <a:xfrm>
            <a:off x="4977352" y="2881223"/>
            <a:ext cx="1620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事業計画の様式は</a:t>
            </a:r>
            <a:r>
              <a:rPr lang="en-US" altLang="ja-JP" sz="900" b="1" dirty="0">
                <a:solidFill>
                  <a:srgbClr val="0000FF"/>
                </a:solidFill>
                <a:latin typeface="ＭＳ Ｐ明朝" pitchFamily="18" charset="-128"/>
                <a:ea typeface="ＭＳ Ｐ明朝" pitchFamily="18" charset="-128"/>
              </a:rPr>
              <a:t>21</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14" name="右矢印 13"/>
          <p:cNvSpPr/>
          <p:nvPr/>
        </p:nvSpPr>
        <p:spPr>
          <a:xfrm>
            <a:off x="4579234" y="2842523"/>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6" name="テキスト ボックス 4"/>
          <p:cNvSpPr txBox="1">
            <a:spLocks noChangeArrowheads="1"/>
          </p:cNvSpPr>
          <p:nvPr/>
        </p:nvSpPr>
        <p:spPr bwMode="auto">
          <a:xfrm>
            <a:off x="576000" y="6239852"/>
            <a:ext cx="5832000" cy="369332"/>
          </a:xfrm>
          <a:prstGeom prst="rect">
            <a:avLst/>
          </a:prstGeom>
          <a:noFill/>
          <a:ln w="9525">
            <a:noFill/>
            <a:prstDash val="dash"/>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また、既に活動を実施している広域活動組織が、認定された事業計画の内容を変更する場合は、以下を参考に手続きを行って下さい。</a:t>
            </a:r>
            <a:endParaRPr lang="en-US" altLang="ja-JP" dirty="0">
              <a:latin typeface="HG丸ｺﾞｼｯｸM-PRO" pitchFamily="50" charset="-128"/>
              <a:ea typeface="HG丸ｺﾞｼｯｸM-PRO" pitchFamily="50" charset="-128"/>
            </a:endParaRPr>
          </a:p>
        </p:txBody>
      </p:sp>
      <p:sp>
        <p:nvSpPr>
          <p:cNvPr id="17" name="角丸四角形 16"/>
          <p:cNvSpPr/>
          <p:nvPr/>
        </p:nvSpPr>
        <p:spPr>
          <a:xfrm>
            <a:off x="468000" y="7024881"/>
            <a:ext cx="6012000" cy="2635284"/>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8" name="AutoShape 10"/>
          <p:cNvSpPr>
            <a:spLocks noChangeArrowheads="1"/>
          </p:cNvSpPr>
          <p:nvPr/>
        </p:nvSpPr>
        <p:spPr bwMode="auto">
          <a:xfrm>
            <a:off x="360000" y="6681191"/>
            <a:ext cx="32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認定された事業計画の変更手続きについて</a:t>
            </a:r>
          </a:p>
        </p:txBody>
      </p:sp>
      <p:sp>
        <p:nvSpPr>
          <p:cNvPr id="19" name="テキスト ボックス 36"/>
          <p:cNvSpPr txBox="1">
            <a:spLocks noChangeArrowheads="1"/>
          </p:cNvSpPr>
          <p:nvPr/>
        </p:nvSpPr>
        <p:spPr bwMode="auto">
          <a:xfrm>
            <a:off x="627177" y="8657661"/>
            <a:ext cx="2700000" cy="765200"/>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900" dirty="0">
                <a:latin typeface="HG丸ｺﾞｼｯｸM-PRO" pitchFamily="50" charset="-128"/>
                <a:ea typeface="HG丸ｺﾞｼｯｸM-PRO" pitchFamily="50" charset="-128"/>
              </a:rPr>
              <a:t>【</a:t>
            </a:r>
            <a:r>
              <a:rPr lang="ja-JP" altLang="en-US" sz="900" dirty="0">
                <a:latin typeface="HG丸ｺﾞｼｯｸM-PRO" pitchFamily="50" charset="-128"/>
                <a:ea typeface="HG丸ｺﾞｼｯｸM-PRO" pitchFamily="50" charset="-128"/>
              </a:rPr>
              <a:t>申請時期</a:t>
            </a:r>
            <a:r>
              <a:rPr lang="en-US" altLang="ja-JP" sz="900" dirty="0">
                <a:latin typeface="HG丸ｺﾞｼｯｸM-PRO" pitchFamily="50" charset="-128"/>
                <a:ea typeface="HG丸ｺﾞｼｯｸM-PRO" pitchFamily="50" charset="-128"/>
              </a:rPr>
              <a:t>】</a:t>
            </a:r>
          </a:p>
          <a:p>
            <a:pPr marL="182563">
              <a:defRPr/>
            </a:pPr>
            <a:r>
              <a:rPr lang="ja-JP" altLang="en-US" sz="900" dirty="0">
                <a:latin typeface="HG丸ｺﾞｼｯｸM-PRO" pitchFamily="50" charset="-128"/>
                <a:ea typeface="HG丸ｺﾞｼｯｸM-PRO" pitchFamily="50" charset="-128"/>
              </a:rPr>
              <a:t>上記のいずれかの変更が生じたとき</a:t>
            </a:r>
            <a:endParaRPr lang="en-US" altLang="ja-JP" sz="900" dirty="0">
              <a:latin typeface="HG丸ｺﾞｼｯｸM-PRO" pitchFamily="50" charset="-128"/>
              <a:ea typeface="HG丸ｺﾞｼｯｸM-PRO" pitchFamily="50" charset="-128"/>
            </a:endParaRPr>
          </a:p>
          <a:p>
            <a:pPr>
              <a:defRPr/>
            </a:pPr>
            <a:r>
              <a:rPr lang="en-US" altLang="ja-JP" sz="900" dirty="0">
                <a:latin typeface="HG丸ｺﾞｼｯｸM-PRO" pitchFamily="50" charset="-128"/>
                <a:ea typeface="HG丸ｺﾞｼｯｸM-PRO" pitchFamily="50" charset="-128"/>
              </a:rPr>
              <a:t>【</a:t>
            </a:r>
            <a:r>
              <a:rPr lang="ja-JP" altLang="en-US" sz="900" dirty="0">
                <a:latin typeface="HG丸ｺﾞｼｯｸM-PRO" pitchFamily="50" charset="-128"/>
                <a:ea typeface="HG丸ｺﾞｼｯｸM-PRO" pitchFamily="50" charset="-128"/>
              </a:rPr>
              <a:t>申請書に添付する書類</a:t>
            </a:r>
            <a:r>
              <a:rPr lang="en-US" altLang="ja-JP" sz="900" dirty="0">
                <a:latin typeface="HG丸ｺﾞｼｯｸM-PRO" pitchFamily="50" charset="-128"/>
                <a:ea typeface="HG丸ｺﾞｼｯｸM-PRO" pitchFamily="50" charset="-128"/>
              </a:rPr>
              <a:t>】</a:t>
            </a:r>
          </a:p>
          <a:p>
            <a:pPr marL="265113" indent="-82550">
              <a:defRPr/>
            </a:pPr>
            <a:r>
              <a:rPr lang="ja-JP" altLang="en-US" sz="900" dirty="0">
                <a:latin typeface="HG丸ｺﾞｼｯｸM-PRO" pitchFamily="50" charset="-128"/>
                <a:ea typeface="HG丸ｺﾞｼｯｸM-PRO" pitchFamily="50" charset="-128"/>
              </a:rPr>
              <a:t>変更があった事業計画書、活動計画書、広域協定書、広域協定運営委員会規則等</a:t>
            </a:r>
          </a:p>
        </p:txBody>
      </p:sp>
      <p:sp>
        <p:nvSpPr>
          <p:cNvPr id="20" name="テキスト ボックス 19"/>
          <p:cNvSpPr txBox="1"/>
          <p:nvPr/>
        </p:nvSpPr>
        <p:spPr>
          <a:xfrm>
            <a:off x="576000" y="7042329"/>
            <a:ext cx="5832000" cy="323165"/>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認定された事業計画、活動計画、広域協定及び運営委員会規則等に変更が生じた場合は、以下の①又は②の手続きが必要となります。</a:t>
            </a:r>
            <a:endParaRPr lang="en-US" altLang="ja-JP" sz="1050" dirty="0">
              <a:latin typeface="HG丸ｺﾞｼｯｸM-PRO" pitchFamily="50" charset="-128"/>
              <a:ea typeface="HG丸ｺﾞｼｯｸM-PRO" pitchFamily="50" charset="-128"/>
            </a:endParaRPr>
          </a:p>
        </p:txBody>
      </p:sp>
      <p:sp>
        <p:nvSpPr>
          <p:cNvPr id="21" name="テキスト ボックス 11"/>
          <p:cNvSpPr txBox="1">
            <a:spLocks noChangeArrowheads="1"/>
          </p:cNvSpPr>
          <p:nvPr/>
        </p:nvSpPr>
        <p:spPr bwMode="auto">
          <a:xfrm>
            <a:off x="627177" y="7380484"/>
            <a:ext cx="2700000" cy="257369"/>
          </a:xfrm>
          <a:prstGeom prst="rect">
            <a:avLst/>
          </a:prstGeom>
          <a:solidFill>
            <a:srgbClr val="FFFFCC"/>
          </a:solidFill>
          <a:ln w="19050">
            <a:solidFill>
              <a:srgbClr val="FFCC00"/>
            </a:solidFill>
            <a:miter lim="800000"/>
            <a:headEnd/>
            <a:tailEnd/>
          </a:ln>
        </p:spPr>
        <p:txBody>
          <a:bodyPr lIns="72000" tIns="36000" rIns="72000" bIns="36000" anchor="ctr">
            <a:spAutoFit/>
          </a:bodyPr>
          <a:lstStyle/>
          <a:p>
            <a:r>
              <a:rPr lang="ja-JP" altLang="en-US" dirty="0">
                <a:latin typeface="ＭＳ Ｐゴシック" pitchFamily="50" charset="-128"/>
              </a:rPr>
              <a:t>①認定された事業計画の変更の</a:t>
            </a:r>
            <a:r>
              <a:rPr lang="ja-JP" altLang="en-US" b="1" dirty="0">
                <a:latin typeface="ＭＳ Ｐゴシック" pitchFamily="50" charset="-128"/>
              </a:rPr>
              <a:t>申請</a:t>
            </a:r>
          </a:p>
        </p:txBody>
      </p:sp>
      <p:sp>
        <p:nvSpPr>
          <p:cNvPr id="22" name="テキスト ボックス 11"/>
          <p:cNvSpPr txBox="1">
            <a:spLocks noChangeArrowheads="1"/>
          </p:cNvSpPr>
          <p:nvPr/>
        </p:nvSpPr>
        <p:spPr bwMode="auto">
          <a:xfrm>
            <a:off x="3609320" y="7380484"/>
            <a:ext cx="270000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②認定された事業計画の変更の</a:t>
            </a:r>
            <a:r>
              <a:rPr lang="ja-JP" altLang="en-US" b="1" dirty="0">
                <a:latin typeface="ＭＳ Ｐゴシック" pitchFamily="50" charset="-128"/>
              </a:rPr>
              <a:t>届出</a:t>
            </a:r>
          </a:p>
        </p:txBody>
      </p:sp>
      <p:sp>
        <p:nvSpPr>
          <p:cNvPr id="23" name="テキスト ボックス 86"/>
          <p:cNvSpPr txBox="1">
            <a:spLocks noChangeArrowheads="1"/>
          </p:cNvSpPr>
          <p:nvPr/>
        </p:nvSpPr>
        <p:spPr bwMode="auto">
          <a:xfrm>
            <a:off x="627177" y="7687566"/>
            <a:ext cx="2700000" cy="769441"/>
          </a:xfrm>
          <a:prstGeom prst="rect">
            <a:avLst/>
          </a:prstGeom>
          <a:noFill/>
          <a:ln w="9525">
            <a:noFill/>
            <a:miter lim="800000"/>
            <a:headEnd/>
            <a:tailEnd/>
          </a:ln>
        </p:spPr>
        <p:txBody>
          <a:bodyPr wrap="square" lIns="0" tIns="0" rIns="0" bIns="0">
            <a:spAutoFit/>
          </a:bodyPr>
          <a:lstStyle/>
          <a:p>
            <a:r>
              <a:rPr lang="ja-JP" altLang="en-US" sz="1000" dirty="0">
                <a:latin typeface="HG丸ｺﾞｼｯｸM-PRO" pitchFamily="50" charset="-128"/>
                <a:ea typeface="HG丸ｺﾞｼｯｸM-PRO" pitchFamily="50" charset="-128"/>
              </a:rPr>
              <a:t>・保全管理する対象農用地面積の変更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・保全管理する対象施設の変更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・対象組織の変更</a:t>
            </a:r>
            <a:r>
              <a:rPr lang="en-US" altLang="ja-JP" sz="1000" u="sng" dirty="0">
                <a:solidFill>
                  <a:srgbClr val="FF0000"/>
                </a:solidFill>
                <a:latin typeface="HG丸ｺﾞｼｯｸM-PRO" pitchFamily="50" charset="-128"/>
                <a:ea typeface="HG丸ｺﾞｼｯｸM-PRO" pitchFamily="50" charset="-128"/>
              </a:rPr>
              <a:t>※</a:t>
            </a:r>
          </a:p>
          <a:p>
            <a:r>
              <a:rPr lang="ja-JP" altLang="en-US" sz="1000" dirty="0">
                <a:latin typeface="HG丸ｺﾞｼｯｸM-PRO" pitchFamily="50" charset="-128"/>
                <a:ea typeface="HG丸ｺﾞｼｯｸM-PRO" pitchFamily="50" charset="-128"/>
              </a:rPr>
              <a:t>・活動の追加、中止又は廃止</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・活動期間の延長</a:t>
            </a:r>
            <a:endParaRPr lang="en-US" altLang="ja-JP" sz="1000" dirty="0">
              <a:latin typeface="HG丸ｺﾞｼｯｸM-PRO" pitchFamily="50" charset="-128"/>
              <a:ea typeface="HG丸ｺﾞｼｯｸM-PRO" pitchFamily="50" charset="-128"/>
            </a:endParaRPr>
          </a:p>
        </p:txBody>
      </p:sp>
      <p:sp>
        <p:nvSpPr>
          <p:cNvPr id="24" name="テキスト ボックス 87"/>
          <p:cNvSpPr txBox="1">
            <a:spLocks noChangeArrowheads="1"/>
          </p:cNvSpPr>
          <p:nvPr/>
        </p:nvSpPr>
        <p:spPr bwMode="auto">
          <a:xfrm>
            <a:off x="3609320" y="7687566"/>
            <a:ext cx="2700000" cy="923330"/>
          </a:xfrm>
          <a:prstGeom prst="rect">
            <a:avLst/>
          </a:prstGeom>
          <a:noFill/>
          <a:ln w="9525">
            <a:noFill/>
            <a:miter lim="800000"/>
            <a:headEnd/>
            <a:tailEnd/>
          </a:ln>
        </p:spPr>
        <p:txBody>
          <a:bodyPr lIns="0" tIns="0" rIns="0" bIns="0">
            <a:spAutoFit/>
          </a:bodyPr>
          <a:lstStyle/>
          <a:p>
            <a:r>
              <a:rPr lang="ja-JP" altLang="en-US" sz="1000" dirty="0">
                <a:latin typeface="HG丸ｺﾞｼｯｸM-PRO" pitchFamily="50" charset="-128"/>
                <a:ea typeface="HG丸ｺﾞｼｯｸM-PRO" pitchFamily="50" charset="-128"/>
              </a:rPr>
              <a:t>・左記以外の変更</a:t>
            </a:r>
            <a:endParaRPr lang="en-US" altLang="ja-JP" sz="1000" dirty="0">
              <a:latin typeface="HG丸ｺﾞｼｯｸM-PRO" pitchFamily="50" charset="-128"/>
              <a:ea typeface="HG丸ｺﾞｼｯｸM-PRO" pitchFamily="50" charset="-128"/>
            </a:endParaRPr>
          </a:p>
          <a:p>
            <a:r>
              <a:rPr lang="ja-JP" altLang="en-US" sz="1000" dirty="0">
                <a:latin typeface="HG丸ｺﾞｼｯｸM-PRO" pitchFamily="50" charset="-128"/>
                <a:ea typeface="HG丸ｺﾞｼｯｸM-PRO" pitchFamily="50" charset="-128"/>
              </a:rPr>
              <a:t>（例）</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・役員の交代、構成員の変更が生じた場合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・遊休農地を一部解消した場合</a:t>
            </a:r>
            <a:endParaRPr lang="en-US" altLang="ja-JP" sz="1000" dirty="0">
              <a:latin typeface="HG丸ｺﾞｼｯｸM-PRO" pitchFamily="50" charset="-128"/>
              <a:ea typeface="HG丸ｺﾞｼｯｸM-PRO" pitchFamily="50" charset="-128"/>
            </a:endParaRPr>
          </a:p>
          <a:p>
            <a:pPr marL="216000" indent="-108000"/>
            <a:r>
              <a:rPr lang="ja-JP" altLang="en-US" sz="1000" dirty="0">
                <a:latin typeface="HG丸ｺﾞｼｯｸM-PRO" pitchFamily="50" charset="-128"/>
                <a:ea typeface="HG丸ｺﾞｼｯｸM-PRO" pitchFamily="50" charset="-128"/>
              </a:rPr>
              <a:t>・保全管理する対象施設の延長又は路線の増減　　等</a:t>
            </a:r>
            <a:endParaRPr lang="en-US" altLang="ja-JP" sz="1000" dirty="0">
              <a:latin typeface="HG丸ｺﾞｼｯｸM-PRO" pitchFamily="50" charset="-128"/>
              <a:ea typeface="HG丸ｺﾞｼｯｸM-PRO" pitchFamily="50" charset="-128"/>
            </a:endParaRPr>
          </a:p>
        </p:txBody>
      </p:sp>
      <p:sp>
        <p:nvSpPr>
          <p:cNvPr id="25" name="テキスト ボックス 36"/>
          <p:cNvSpPr txBox="1">
            <a:spLocks noChangeArrowheads="1"/>
          </p:cNvSpPr>
          <p:nvPr/>
        </p:nvSpPr>
        <p:spPr bwMode="auto">
          <a:xfrm>
            <a:off x="3603412" y="8664072"/>
            <a:ext cx="2700000" cy="903700"/>
          </a:xfrm>
          <a:prstGeom prst="rect">
            <a:avLst/>
          </a:prstGeom>
          <a:solidFill>
            <a:srgbClr val="CCECFF"/>
          </a:solidFill>
          <a:ln w="9525">
            <a:solidFill>
              <a:srgbClr val="0000FF"/>
            </a:solidFill>
            <a:miter lim="800000"/>
            <a:headEnd/>
            <a:tailEnd/>
          </a:ln>
        </p:spPr>
        <p:txBody>
          <a:bodyPr wrap="square" lIns="36000" tIns="36000" rIns="36000" bIns="36000" anchor="ctr">
            <a:spAutoFit/>
          </a:bodyPr>
          <a:lstStyle/>
          <a:p>
            <a:pPr>
              <a:defRPr/>
            </a:pPr>
            <a:r>
              <a:rPr lang="en-US" altLang="ja-JP" sz="900" dirty="0">
                <a:latin typeface="HG丸ｺﾞｼｯｸM-PRO" pitchFamily="50" charset="-128"/>
                <a:ea typeface="HG丸ｺﾞｼｯｸM-PRO" pitchFamily="50" charset="-128"/>
              </a:rPr>
              <a:t>【</a:t>
            </a:r>
            <a:r>
              <a:rPr lang="ja-JP" altLang="en-US" sz="900" dirty="0">
                <a:latin typeface="HG丸ｺﾞｼｯｸM-PRO" pitchFamily="50" charset="-128"/>
                <a:ea typeface="HG丸ｺﾞｼｯｸM-PRO" pitchFamily="50" charset="-128"/>
              </a:rPr>
              <a:t>届出時期</a:t>
            </a:r>
            <a:r>
              <a:rPr lang="en-US" altLang="ja-JP" sz="900" dirty="0">
                <a:latin typeface="HG丸ｺﾞｼｯｸM-PRO" pitchFamily="50" charset="-128"/>
                <a:ea typeface="HG丸ｺﾞｼｯｸM-PRO" pitchFamily="50" charset="-128"/>
              </a:rPr>
              <a:t>】</a:t>
            </a:r>
          </a:p>
          <a:p>
            <a:pPr marL="182563">
              <a:defRPr/>
            </a:pPr>
            <a:r>
              <a:rPr lang="ja-JP" altLang="en-US" sz="900" dirty="0">
                <a:latin typeface="HG丸ｺﾞｼｯｸM-PRO" pitchFamily="50" charset="-128"/>
                <a:ea typeface="HG丸ｺﾞｼｯｸM-PRO" pitchFamily="50" charset="-128"/>
              </a:rPr>
              <a:t>変更があった年度の実施状況の報告時又は翌年度の交付申請時のいずれか早い期日</a:t>
            </a:r>
            <a:endParaRPr lang="en-US" altLang="ja-JP" sz="900" dirty="0">
              <a:latin typeface="HG丸ｺﾞｼｯｸM-PRO" pitchFamily="50" charset="-128"/>
              <a:ea typeface="HG丸ｺﾞｼｯｸM-PRO" pitchFamily="50" charset="-128"/>
            </a:endParaRPr>
          </a:p>
          <a:p>
            <a:pPr marL="182563" indent="-182563">
              <a:defRPr/>
            </a:pPr>
            <a:r>
              <a:rPr lang="en-US" altLang="ja-JP" sz="900" dirty="0">
                <a:latin typeface="HG丸ｺﾞｼｯｸM-PRO" pitchFamily="50" charset="-128"/>
                <a:ea typeface="HG丸ｺﾞｼｯｸM-PRO" pitchFamily="50" charset="-128"/>
              </a:rPr>
              <a:t>【</a:t>
            </a:r>
            <a:r>
              <a:rPr lang="ja-JP" altLang="en-US" sz="900" dirty="0">
                <a:latin typeface="HG丸ｺﾞｼｯｸM-PRO" pitchFamily="50" charset="-128"/>
                <a:ea typeface="HG丸ｺﾞｼｯｸM-PRO" pitchFamily="50" charset="-128"/>
              </a:rPr>
              <a:t>提出書類</a:t>
            </a:r>
            <a:r>
              <a:rPr lang="en-US" altLang="ja-JP" sz="900" dirty="0">
                <a:latin typeface="HG丸ｺﾞｼｯｸM-PRO" pitchFamily="50" charset="-128"/>
                <a:ea typeface="HG丸ｺﾞｼｯｸM-PRO" pitchFamily="50" charset="-128"/>
              </a:rPr>
              <a:t>】</a:t>
            </a:r>
          </a:p>
          <a:p>
            <a:pPr marL="265113" indent="-82550">
              <a:defRPr/>
            </a:pPr>
            <a:r>
              <a:rPr lang="ja-JP" altLang="en-US" sz="900" dirty="0">
                <a:latin typeface="HG丸ｺﾞｼｯｸM-PRO" pitchFamily="50" charset="-128"/>
                <a:ea typeface="HG丸ｺﾞｼｯｸM-PRO" pitchFamily="50" charset="-128"/>
              </a:rPr>
              <a:t>変更があった事業計画書、活動計画書、広域協定書、広域協定運営委員会規則等</a:t>
            </a:r>
          </a:p>
        </p:txBody>
      </p:sp>
      <p:sp>
        <p:nvSpPr>
          <p:cNvPr id="26" name="正方形/長方形 25"/>
          <p:cNvSpPr/>
          <p:nvPr/>
        </p:nvSpPr>
        <p:spPr>
          <a:xfrm>
            <a:off x="2110377" y="4027669"/>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23</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27" name="正方形/長方形 26"/>
          <p:cNvSpPr/>
          <p:nvPr/>
        </p:nvSpPr>
        <p:spPr>
          <a:xfrm>
            <a:off x="2110377" y="4639182"/>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a:t>
            </a:r>
            <a:r>
              <a:rPr lang="en-US" altLang="ja-JP" sz="900" b="1" dirty="0">
                <a:solidFill>
                  <a:srgbClr val="0000FF"/>
                </a:solidFill>
                <a:latin typeface="ＭＳ Ｐ明朝" pitchFamily="18" charset="-128"/>
                <a:ea typeface="ＭＳ Ｐ明朝" pitchFamily="18" charset="-128"/>
              </a:rPr>
              <a:t>16</a:t>
            </a:r>
            <a:r>
              <a:rPr lang="ja-JP" altLang="en-US" sz="900" b="1" dirty="0">
                <a:solidFill>
                  <a:srgbClr val="0000FF"/>
                </a:solidFill>
                <a:latin typeface="ＭＳ Ｐ明朝" pitchFamily="18" charset="-128"/>
                <a:ea typeface="ＭＳ Ｐ明朝" pitchFamily="18" charset="-128"/>
              </a:rPr>
              <a:t>ページへ</a:t>
            </a:r>
            <a:endParaRPr lang="en-US" altLang="ja-JP" sz="900" b="1" dirty="0">
              <a:solidFill>
                <a:srgbClr val="0000FF"/>
              </a:solidFill>
              <a:latin typeface="ＭＳ Ｐ明朝" pitchFamily="18" charset="-128"/>
              <a:ea typeface="ＭＳ Ｐ明朝" pitchFamily="18" charset="-128"/>
            </a:endParaRPr>
          </a:p>
        </p:txBody>
      </p:sp>
      <p:sp>
        <p:nvSpPr>
          <p:cNvPr id="3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40</a:t>
            </a:r>
          </a:p>
        </p:txBody>
      </p:sp>
      <p:sp>
        <p:nvSpPr>
          <p:cNvPr id="29" name="テキスト ボックス 4"/>
          <p:cNvSpPr txBox="1">
            <a:spLocks noChangeArrowheads="1"/>
          </p:cNvSpPr>
          <p:nvPr/>
        </p:nvSpPr>
        <p:spPr bwMode="auto">
          <a:xfrm>
            <a:off x="576000" y="2858140"/>
            <a:ext cx="3960000"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事業計画書（案）に添付する書類は以下のとおりです。</a:t>
            </a:r>
            <a:endParaRPr lang="en-US" altLang="ja-JP" dirty="0">
              <a:latin typeface="HG丸ｺﾞｼｯｸM-PRO" pitchFamily="50" charset="-128"/>
              <a:ea typeface="HG丸ｺﾞｼｯｸM-PRO" pitchFamily="50" charset="-128"/>
            </a:endParaRPr>
          </a:p>
        </p:txBody>
      </p:sp>
      <p:sp>
        <p:nvSpPr>
          <p:cNvPr id="30" name="テキスト ボックス 4"/>
          <p:cNvSpPr txBox="1">
            <a:spLocks noChangeArrowheads="1"/>
          </p:cNvSpPr>
          <p:nvPr/>
        </p:nvSpPr>
        <p:spPr bwMode="auto">
          <a:xfrm>
            <a:off x="567788" y="3071500"/>
            <a:ext cx="3960000" cy="369332"/>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その他、市町村長の審査に当たり、設立総会の議事録等が必要となる場合があります。</a:t>
            </a:r>
            <a:endParaRPr lang="en-US" altLang="ja-JP" dirty="0">
              <a:latin typeface="HG丸ｺﾞｼｯｸM-PRO" pitchFamily="50" charset="-128"/>
              <a:ea typeface="HG丸ｺﾞｼｯｸM-PRO" pitchFamily="50" charset="-128"/>
            </a:endParaRPr>
          </a:p>
        </p:txBody>
      </p:sp>
      <p:sp>
        <p:nvSpPr>
          <p:cNvPr id="32" name="右矢印 31"/>
          <p:cNvSpPr/>
          <p:nvPr/>
        </p:nvSpPr>
        <p:spPr>
          <a:xfrm>
            <a:off x="4579234" y="3148216"/>
            <a:ext cx="344487" cy="215900"/>
          </a:xfrm>
          <a:prstGeom prst="rightArrow">
            <a:avLst/>
          </a:prstGeom>
          <a:solidFill>
            <a:srgbClr val="6699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3" name="正方形/長方形 32"/>
          <p:cNvSpPr/>
          <p:nvPr/>
        </p:nvSpPr>
        <p:spPr>
          <a:xfrm>
            <a:off x="4984244" y="3133968"/>
            <a:ext cx="1620000" cy="276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提出資料は市町村にお問い合</a:t>
            </a:r>
            <a:endParaRPr lang="en-US" altLang="ja-JP" sz="900" b="1" dirty="0">
              <a:solidFill>
                <a:srgbClr val="0000FF"/>
              </a:solidFill>
              <a:latin typeface="ＭＳ Ｐ明朝" panose="02020600040205080304" pitchFamily="18" charset="-128"/>
              <a:ea typeface="ＭＳ Ｐ明朝" panose="02020600040205080304" pitchFamily="18" charset="-128"/>
            </a:endParaRPr>
          </a:p>
          <a:p>
            <a:pPr marL="82550" indent="-82550">
              <a:defRPr/>
            </a:pPr>
            <a:r>
              <a:rPr lang="ja-JP" altLang="en-US" sz="900" b="1" dirty="0">
                <a:solidFill>
                  <a:srgbClr val="0000FF"/>
                </a:solidFill>
                <a:latin typeface="ＭＳ Ｐ明朝" panose="02020600040205080304" pitchFamily="18" charset="-128"/>
                <a:ea typeface="ＭＳ Ｐ明朝" panose="02020600040205080304" pitchFamily="18" charset="-128"/>
              </a:rPr>
              <a:t>わせください。</a:t>
            </a:r>
            <a:endParaRPr lang="en-US" altLang="ja-JP" sz="900" b="1" dirty="0">
              <a:solidFill>
                <a:srgbClr val="0000FF"/>
              </a:solidFill>
              <a:latin typeface="ＭＳ Ｐ明朝" panose="02020600040205080304" pitchFamily="18" charset="-128"/>
              <a:ea typeface="ＭＳ Ｐ明朝" panose="02020600040205080304" pitchFamily="18" charset="-128"/>
            </a:endParaRPr>
          </a:p>
        </p:txBody>
      </p:sp>
      <p:sp>
        <p:nvSpPr>
          <p:cNvPr id="34" name="テキスト ボックス 86"/>
          <p:cNvSpPr txBox="1">
            <a:spLocks noChangeArrowheads="1"/>
          </p:cNvSpPr>
          <p:nvPr/>
        </p:nvSpPr>
        <p:spPr bwMode="auto">
          <a:xfrm>
            <a:off x="752157" y="8486909"/>
            <a:ext cx="2892867" cy="138499"/>
          </a:xfrm>
          <a:prstGeom prst="rect">
            <a:avLst/>
          </a:prstGeom>
          <a:noFill/>
          <a:ln w="9525">
            <a:noFill/>
            <a:miter lim="800000"/>
            <a:headEnd/>
            <a:tailEnd/>
          </a:ln>
        </p:spPr>
        <p:txBody>
          <a:bodyPr wrap="square" lIns="0" tIns="0" rIns="0" bIns="0">
            <a:spAutoFit/>
          </a:bodyPr>
          <a:lstStyle/>
          <a:p>
            <a:r>
              <a:rPr lang="en-US" altLang="ja-JP" sz="900" u="sng" dirty="0">
                <a:solidFill>
                  <a:srgbClr val="FF0000"/>
                </a:solidFill>
                <a:latin typeface="HG丸ｺﾞｼｯｸM-PRO" pitchFamily="50" charset="-128"/>
                <a:ea typeface="HG丸ｺﾞｼｯｸM-PRO" pitchFamily="50" charset="-128"/>
              </a:rPr>
              <a:t>※</a:t>
            </a:r>
            <a:r>
              <a:rPr lang="ja-JP" altLang="en-US" sz="900" u="sng" dirty="0">
                <a:solidFill>
                  <a:srgbClr val="FF0000"/>
                </a:solidFill>
                <a:latin typeface="HG丸ｺﾞｼｯｸM-PRO" pitchFamily="50" charset="-128"/>
                <a:ea typeface="HG丸ｺﾞｼｯｸM-PRO" pitchFamily="50" charset="-128"/>
              </a:rPr>
              <a:t>組織を</a:t>
            </a:r>
            <a:r>
              <a:rPr lang="en-US" altLang="ja-JP" sz="900" u="sng" dirty="0">
                <a:solidFill>
                  <a:srgbClr val="FF0000"/>
                </a:solidFill>
                <a:latin typeface="HG丸ｺﾞｼｯｸM-PRO" pitchFamily="50" charset="-128"/>
                <a:ea typeface="HG丸ｺﾞｼｯｸM-PRO" pitchFamily="50" charset="-128"/>
              </a:rPr>
              <a:t>NPO</a:t>
            </a:r>
            <a:r>
              <a:rPr lang="ja-JP" altLang="en-US" sz="900" u="sng" dirty="0">
                <a:solidFill>
                  <a:srgbClr val="FF0000"/>
                </a:solidFill>
                <a:latin typeface="HG丸ｺﾞｼｯｸM-PRO" pitchFamily="50" charset="-128"/>
                <a:ea typeface="HG丸ｺﾞｼｯｸM-PRO" pitchFamily="50" charset="-128"/>
              </a:rPr>
              <a:t>法人化した場合も該当します</a:t>
            </a:r>
            <a:endParaRPr lang="en-US" altLang="ja-JP" sz="900" dirty="0">
              <a:latin typeface="HG丸ｺﾞｼｯｸM-PRO" pitchFamily="50" charset="-128"/>
              <a:ea typeface="HG丸ｺﾞｼｯｸM-PRO" pitchFamily="50" charset="-128"/>
            </a:endParaRPr>
          </a:p>
        </p:txBody>
      </p:sp>
      <p:sp>
        <p:nvSpPr>
          <p:cNvPr id="35" name="正方形/長方形 34"/>
          <p:cNvSpPr/>
          <p:nvPr/>
        </p:nvSpPr>
        <p:spPr>
          <a:xfrm>
            <a:off x="3638153" y="5217729"/>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u="sng" dirty="0">
                <a:solidFill>
                  <a:srgbClr val="0000FF"/>
                </a:solidFill>
                <a:latin typeface="ＭＳ Ｐ明朝" pitchFamily="18" charset="-128"/>
                <a:ea typeface="ＭＳ Ｐ明朝" pitchFamily="18" charset="-128"/>
              </a:rPr>
              <a:t>様式は</a:t>
            </a:r>
            <a:r>
              <a:rPr lang="en-US" altLang="ja-JP" sz="900" b="1" u="sng" dirty="0">
                <a:solidFill>
                  <a:srgbClr val="0000FF"/>
                </a:solidFill>
                <a:latin typeface="ＭＳ Ｐ明朝" pitchFamily="18" charset="-128"/>
                <a:ea typeface="ＭＳ Ｐ明朝" pitchFamily="18" charset="-128"/>
              </a:rPr>
              <a:t>34</a:t>
            </a:r>
            <a:r>
              <a:rPr lang="ja-JP" altLang="en-US" sz="900" b="1" u="sng" dirty="0">
                <a:solidFill>
                  <a:srgbClr val="0000FF"/>
                </a:solidFill>
                <a:latin typeface="ＭＳ Ｐ明朝" pitchFamily="18" charset="-128"/>
                <a:ea typeface="ＭＳ Ｐ明朝" pitchFamily="18" charset="-128"/>
              </a:rPr>
              <a:t>ページへ</a:t>
            </a:r>
            <a:endParaRPr lang="en-US" altLang="ja-JP" sz="900" b="1" u="sng" dirty="0">
              <a:solidFill>
                <a:srgbClr val="0000FF"/>
              </a:solidFill>
              <a:latin typeface="ＭＳ Ｐ明朝" pitchFamily="18" charset="-128"/>
              <a:ea typeface="ＭＳ Ｐ明朝" pitchFamily="18" charset="-128"/>
            </a:endParaRPr>
          </a:p>
        </p:txBody>
      </p:sp>
      <p:sp>
        <p:nvSpPr>
          <p:cNvPr id="36" name="正方形/長方形 35"/>
          <p:cNvSpPr/>
          <p:nvPr/>
        </p:nvSpPr>
        <p:spPr>
          <a:xfrm>
            <a:off x="2133150" y="5077763"/>
            <a:ext cx="972000" cy="1384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spAutoFit/>
          </a:bodyPr>
          <a:lstStyle/>
          <a:p>
            <a:pPr marL="82550" indent="-82550">
              <a:defRPr/>
            </a:pPr>
            <a:r>
              <a:rPr lang="ja-JP" altLang="en-US" sz="900" b="1" dirty="0">
                <a:solidFill>
                  <a:srgbClr val="0000FF"/>
                </a:solidFill>
                <a:latin typeface="ＭＳ Ｐ明朝" pitchFamily="18" charset="-128"/>
                <a:ea typeface="ＭＳ Ｐ明朝" pitchFamily="18" charset="-128"/>
              </a:rPr>
              <a:t>様式は７ページへ</a:t>
            </a:r>
            <a:endParaRPr lang="en-US" altLang="ja-JP" sz="900" b="1" dirty="0">
              <a:solidFill>
                <a:srgbClr val="0000FF"/>
              </a:solidFill>
              <a:latin typeface="ＭＳ Ｐ明朝" pitchFamily="18" charset="-128"/>
              <a:ea typeface="ＭＳ Ｐ明朝" pitchFamily="18" charset="-128"/>
            </a:endParaRPr>
          </a:p>
        </p:txBody>
      </p:sp>
      <p:cxnSp>
        <p:nvCxnSpPr>
          <p:cNvPr id="38" name="直線コネクタ 37">
            <a:extLst>
              <a:ext uri="{FF2B5EF4-FFF2-40B4-BE49-F238E27FC236}">
                <a16:creationId xmlns:a16="http://schemas.microsoft.com/office/drawing/2014/main" xmlns="" id="{91133778-DAE8-45B4-90CE-3F805DE46721}"/>
              </a:ext>
            </a:extLst>
          </p:cNvPr>
          <p:cNvCxnSpPr>
            <a:cxnSpLocks/>
          </p:cNvCxnSpPr>
          <p:nvPr/>
        </p:nvCxnSpPr>
        <p:spPr>
          <a:xfrm>
            <a:off x="3333750" y="3829050"/>
            <a:ext cx="1359257" cy="75911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5588401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332656" y="935777"/>
            <a:ext cx="6012000" cy="5169351"/>
          </a:xfrm>
          <a:prstGeom prst="roundRect">
            <a:avLst>
              <a:gd name="adj" fmla="val 31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4" name="テキスト ボックス 3"/>
          <p:cNvSpPr txBox="1"/>
          <p:nvPr/>
        </p:nvSpPr>
        <p:spPr>
          <a:xfrm>
            <a:off x="444038" y="1349037"/>
            <a:ext cx="5832000" cy="1131079"/>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資源向上支払交付金（長寿命化）で工事１件当たり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万円以上の工事となることが明らかな場合は、「長寿命化整備計画書」を作成し、事業計画書に添付して市町村長に提出します。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長寿命化整備計画は、都道府県が定める要綱基本方針に基づき市町村で審査が行われ、必要に応じ都道府県との協議を経た上で、その内容が適当と認められる場合に認定されます。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なお審査の結果、整備内容等の見直しを市町村から指示されることもあり得ますので、その場合は市町村の指示に従い、必要な長寿命化整備計画や活動計画の見直しを行ってください。</a:t>
            </a:r>
            <a:endParaRPr lang="en-US" altLang="ja-JP" sz="1050" dirty="0">
              <a:latin typeface="HG丸ｺﾞｼｯｸM-PRO" pitchFamily="50" charset="-128"/>
              <a:ea typeface="HG丸ｺﾞｼｯｸM-PRO" pitchFamily="50" charset="-128"/>
            </a:endParaRPr>
          </a:p>
        </p:txBody>
      </p:sp>
      <p:sp>
        <p:nvSpPr>
          <p:cNvPr id="5" name="テキスト ボックス 11"/>
          <p:cNvSpPr txBox="1">
            <a:spLocks noChangeArrowheads="1"/>
          </p:cNvSpPr>
          <p:nvPr/>
        </p:nvSpPr>
        <p:spPr bwMode="auto">
          <a:xfrm>
            <a:off x="417398" y="1023530"/>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①長寿命化整備計画書の</a:t>
            </a:r>
            <a:r>
              <a:rPr lang="ja-JP" altLang="en-US" b="1" dirty="0">
                <a:latin typeface="ＭＳ Ｐゴシック" pitchFamily="50" charset="-128"/>
              </a:rPr>
              <a:t>認定</a:t>
            </a:r>
          </a:p>
        </p:txBody>
      </p:sp>
      <p:sp>
        <p:nvSpPr>
          <p:cNvPr id="6" name="テキスト ボックス 11"/>
          <p:cNvSpPr txBox="1">
            <a:spLocks noChangeArrowheads="1"/>
          </p:cNvSpPr>
          <p:nvPr/>
        </p:nvSpPr>
        <p:spPr bwMode="auto">
          <a:xfrm>
            <a:off x="417398" y="2779716"/>
            <a:ext cx="216024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②長寿命化整備計画書の</a:t>
            </a:r>
            <a:r>
              <a:rPr lang="ja-JP" altLang="en-US" b="1" dirty="0">
                <a:latin typeface="ＭＳ Ｐゴシック" pitchFamily="50" charset="-128"/>
              </a:rPr>
              <a:t>変更</a:t>
            </a:r>
          </a:p>
        </p:txBody>
      </p:sp>
      <p:sp>
        <p:nvSpPr>
          <p:cNvPr id="7" name="テキスト ボックス 6"/>
          <p:cNvSpPr txBox="1"/>
          <p:nvPr/>
        </p:nvSpPr>
        <p:spPr>
          <a:xfrm>
            <a:off x="422656" y="3080718"/>
            <a:ext cx="5832000" cy="807913"/>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認定された長寿命化整備計画書の記載事項に以下の変更が生じた場合は、</a:t>
            </a:r>
            <a:r>
              <a:rPr lang="en-US" altLang="ja-JP" sz="1050" dirty="0">
                <a:latin typeface="HG丸ｺﾞｼｯｸM-PRO" pitchFamily="50" charset="-128"/>
                <a:ea typeface="HG丸ｺﾞｼｯｸM-PRO" pitchFamily="50" charset="-128"/>
              </a:rPr>
              <a:t>34</a:t>
            </a:r>
            <a:r>
              <a:rPr lang="ja-JP" altLang="en-US" sz="1050" dirty="0">
                <a:latin typeface="HG丸ｺﾞｼｯｸM-PRO" pitchFamily="50" charset="-128"/>
                <a:ea typeface="HG丸ｺﾞｼｯｸM-PRO" pitchFamily="50" charset="-128"/>
              </a:rPr>
              <a:t>ページの計画変更の有無にかかわらず、変更内容を記載した長寿命化整備計画書を市町村長に提出し、その審査・認定を受けます。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また以下に該当しない変更の場合は、市町村長への届け出を行います。</a:t>
            </a:r>
            <a:endParaRPr lang="en-US" altLang="ja-JP" sz="1050" dirty="0">
              <a:latin typeface="HG丸ｺﾞｼｯｸM-PRO" pitchFamily="50" charset="-128"/>
              <a:ea typeface="HG丸ｺﾞｼｯｸM-PRO" pitchFamily="50" charset="-128"/>
            </a:endParaRPr>
          </a:p>
          <a:p>
            <a:pPr indent="144000">
              <a:defRPr/>
            </a:pPr>
            <a:endParaRPr lang="en-US" altLang="ja-JP" sz="1050" dirty="0">
              <a:latin typeface="HG丸ｺﾞｼｯｸM-PRO" pitchFamily="50" charset="-128"/>
              <a:ea typeface="HG丸ｺﾞｼｯｸM-PRO" pitchFamily="50" charset="-128"/>
            </a:endParaRPr>
          </a:p>
        </p:txBody>
      </p:sp>
      <p:sp>
        <p:nvSpPr>
          <p:cNvPr id="9" name="テキスト ボックス 11"/>
          <p:cNvSpPr txBox="1">
            <a:spLocks noChangeArrowheads="1"/>
          </p:cNvSpPr>
          <p:nvPr/>
        </p:nvSpPr>
        <p:spPr bwMode="auto">
          <a:xfrm>
            <a:off x="444038" y="4628554"/>
            <a:ext cx="1328778"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③その他留意点</a:t>
            </a:r>
            <a:endParaRPr lang="ja-JP" altLang="en-US" b="1" dirty="0">
              <a:latin typeface="ＭＳ Ｐゴシック" pitchFamily="50" charset="-128"/>
            </a:endParaRPr>
          </a:p>
        </p:txBody>
      </p:sp>
      <p:sp>
        <p:nvSpPr>
          <p:cNvPr id="10" name="テキスト ボックス 9"/>
          <p:cNvSpPr txBox="1"/>
          <p:nvPr/>
        </p:nvSpPr>
        <p:spPr>
          <a:xfrm>
            <a:off x="417398" y="4959861"/>
            <a:ext cx="5832000" cy="484748"/>
          </a:xfrm>
          <a:prstGeom prst="rect">
            <a:avLst/>
          </a:prstGeom>
          <a:noFill/>
        </p:spPr>
        <p:txBody>
          <a:bodyPr lIns="0" tIns="0" rIns="0" bIns="0">
            <a:spAutoFit/>
          </a:bodyPr>
          <a:lstStyle/>
          <a:p>
            <a:pPr indent="144000">
              <a:defRPr/>
            </a:pPr>
            <a:r>
              <a:rPr lang="ja-JP" altLang="en-US" sz="1050" dirty="0">
                <a:latin typeface="HG丸ｺﾞｼｯｸM-PRO" pitchFamily="50" charset="-128"/>
                <a:ea typeface="HG丸ｺﾞｼｯｸM-PRO" pitchFamily="50" charset="-128"/>
              </a:rPr>
              <a:t>平成</a:t>
            </a:r>
            <a:r>
              <a:rPr lang="en-US" altLang="ja-JP" sz="1050" dirty="0">
                <a:latin typeface="HG丸ｺﾞｼｯｸM-PRO" pitchFamily="50" charset="-128"/>
                <a:ea typeface="HG丸ｺﾞｼｯｸM-PRO" pitchFamily="50" charset="-128"/>
              </a:rPr>
              <a:t>30</a:t>
            </a:r>
            <a:r>
              <a:rPr lang="ja-JP" altLang="en-US" sz="1050" dirty="0">
                <a:latin typeface="HG丸ｺﾞｼｯｸM-PRO" pitchFamily="50" charset="-128"/>
                <a:ea typeface="HG丸ｺﾞｼｯｸM-PRO" pitchFamily="50" charset="-128"/>
              </a:rPr>
              <a:t>年度までに交付され積み立てた交付金を使い、工事１件当たり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万円以上の工事を行おうとする場合も、例外なく長寿命化整備計画書の作成が必要となります。</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（根拠：令和元年度改正の実施要領附則</a:t>
            </a:r>
            <a:r>
              <a:rPr lang="en-US" altLang="ja-JP" sz="1050" dirty="0">
                <a:latin typeface="HG丸ｺﾞｼｯｸM-PRO" pitchFamily="50" charset="-128"/>
                <a:ea typeface="HG丸ｺﾞｼｯｸM-PRO" pitchFamily="50" charset="-128"/>
              </a:rPr>
              <a:t>2</a:t>
            </a:r>
            <a:r>
              <a:rPr lang="ja-JP" altLang="en-US" sz="1050" dirty="0">
                <a:latin typeface="HG丸ｺﾞｼｯｸM-PRO" pitchFamily="50" charset="-128"/>
                <a:ea typeface="HG丸ｺﾞｼｯｸM-PRO" pitchFamily="50" charset="-128"/>
              </a:rPr>
              <a:t>）</a:t>
            </a:r>
            <a:endParaRPr lang="en-US" altLang="ja-JP" sz="1050" dirty="0">
              <a:latin typeface="HG丸ｺﾞｼｯｸM-PRO" pitchFamily="50" charset="-128"/>
              <a:ea typeface="HG丸ｺﾞｼｯｸM-PRO" pitchFamily="50" charset="-128"/>
            </a:endParaRPr>
          </a:p>
        </p:txBody>
      </p:sp>
      <p:sp>
        <p:nvSpPr>
          <p:cNvPr id="11" name="テキスト ボックス 36"/>
          <p:cNvSpPr txBox="1">
            <a:spLocks noChangeArrowheads="1"/>
          </p:cNvSpPr>
          <p:nvPr/>
        </p:nvSpPr>
        <p:spPr bwMode="auto">
          <a:xfrm>
            <a:off x="476672" y="3800872"/>
            <a:ext cx="3096344" cy="468572"/>
          </a:xfrm>
          <a:prstGeom prst="rect">
            <a:avLst/>
          </a:prstGeom>
          <a:noFill/>
          <a:ln w="9525">
            <a:noFill/>
            <a:miter lim="800000"/>
            <a:headEnd/>
            <a:tailEnd/>
          </a:ln>
        </p:spPr>
        <p:txBody>
          <a:bodyPr wrap="square" lIns="72000" tIns="72000" rIns="72000" bIns="72000" anchor="ctr">
            <a:spAutoFit/>
          </a:bodyPr>
          <a:lstStyle/>
          <a:p>
            <a:pPr>
              <a:defRPr/>
            </a:pPr>
            <a:r>
              <a:rPr lang="ja-JP" altLang="en-US" sz="1050" dirty="0">
                <a:latin typeface="HG丸ｺﾞｼｯｸM-PRO" pitchFamily="50" charset="-128"/>
                <a:ea typeface="HG丸ｺﾞｼｯｸM-PRO" pitchFamily="50" charset="-128"/>
              </a:rPr>
              <a:t>○工事１件当たり</a:t>
            </a:r>
            <a:r>
              <a:rPr lang="en-US" altLang="ja-JP" sz="1050" dirty="0">
                <a:latin typeface="HG丸ｺﾞｼｯｸM-PRO" pitchFamily="50" charset="-128"/>
                <a:ea typeface="HG丸ｺﾞｼｯｸM-PRO" pitchFamily="50" charset="-128"/>
              </a:rPr>
              <a:t>200</a:t>
            </a:r>
            <a:r>
              <a:rPr lang="ja-JP" altLang="en-US" sz="1050" dirty="0">
                <a:latin typeface="HG丸ｺﾞｼｯｸM-PRO" pitchFamily="50" charset="-128"/>
                <a:ea typeface="HG丸ｺﾞｼｯｸM-PRO" pitchFamily="50" charset="-128"/>
              </a:rPr>
              <a:t>万円以上の工事の追加</a:t>
            </a:r>
            <a:endParaRPr lang="en-US" altLang="ja-JP" sz="1050" dirty="0">
              <a:latin typeface="HG丸ｺﾞｼｯｸM-PRO" pitchFamily="50" charset="-128"/>
              <a:ea typeface="HG丸ｺﾞｼｯｸM-PRO" pitchFamily="50" charset="-128"/>
            </a:endParaRPr>
          </a:p>
          <a:p>
            <a:pPr>
              <a:defRPr/>
            </a:pPr>
            <a:r>
              <a:rPr lang="ja-JP" altLang="en-US" sz="1050" dirty="0">
                <a:latin typeface="HG丸ｺﾞｼｯｸM-PRO" pitchFamily="50" charset="-128"/>
                <a:ea typeface="HG丸ｺﾞｼｯｸM-PRO" pitchFamily="50" charset="-128"/>
              </a:rPr>
              <a:t>○工事１件当たり概算事業費の３割以上の増加</a:t>
            </a:r>
          </a:p>
        </p:txBody>
      </p:sp>
      <p:sp>
        <p:nvSpPr>
          <p:cNvPr id="12"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41</a:t>
            </a:r>
          </a:p>
        </p:txBody>
      </p:sp>
      <p:sp>
        <p:nvSpPr>
          <p:cNvPr id="13"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事業計画の認定</a:t>
            </a:r>
          </a:p>
        </p:txBody>
      </p:sp>
      <p:sp>
        <p:nvSpPr>
          <p:cNvPr id="2" name="AutoShape 10"/>
          <p:cNvSpPr>
            <a:spLocks noChangeArrowheads="1"/>
          </p:cNvSpPr>
          <p:nvPr/>
        </p:nvSpPr>
        <p:spPr bwMode="auto">
          <a:xfrm>
            <a:off x="188640" y="560512"/>
            <a:ext cx="4464496"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長寿命化整備計画書（</a:t>
            </a:r>
            <a:r>
              <a:rPr lang="en-US" altLang="ja-JP" dirty="0">
                <a:latin typeface="HG丸ｺﾞｼｯｸM-PRO" pitchFamily="50" charset="-128"/>
                <a:ea typeface="HG丸ｺﾞｼｯｸM-PRO" pitchFamily="50" charset="-128"/>
              </a:rPr>
              <a:t>34</a:t>
            </a:r>
            <a:r>
              <a:rPr lang="ja-JP" altLang="en-US" dirty="0">
                <a:latin typeface="HG丸ｺﾞｼｯｸM-PRO" pitchFamily="50" charset="-128"/>
                <a:ea typeface="HG丸ｺﾞｼｯｸM-PRO" pitchFamily="50" charset="-128"/>
              </a:rPr>
              <a:t>ページ）の認定、変更手続きについて</a:t>
            </a:r>
          </a:p>
        </p:txBody>
      </p:sp>
    </p:spTree>
    <p:extLst>
      <p:ext uri="{BB962C8B-B14F-4D97-AF65-F5344CB8AC3E}">
        <p14:creationId xmlns:p14="http://schemas.microsoft.com/office/powerpoint/2010/main" val="8707991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21">
            <a:extLst>
              <a:ext uri="{FF2B5EF4-FFF2-40B4-BE49-F238E27FC236}">
                <a16:creationId xmlns:a16="http://schemas.microsoft.com/office/drawing/2014/main" xmlns="" id="{283120BE-2179-4438-BBFF-80A084B47DB0}"/>
              </a:ext>
            </a:extLst>
          </p:cNvPr>
          <p:cNvSpPr/>
          <p:nvPr/>
        </p:nvSpPr>
        <p:spPr>
          <a:xfrm>
            <a:off x="8363252" y="1525490"/>
            <a:ext cx="5931371" cy="2068290"/>
          </a:xfrm>
          <a:prstGeom prst="roundRect">
            <a:avLst>
              <a:gd name="adj" fmla="val 2259"/>
            </a:avLst>
          </a:prstGeom>
          <a:solidFill>
            <a:srgbClr val="FFE7FF"/>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a:latin typeface="HG丸ｺﾞｼｯｸM-PRO" panose="020F0600000000000000" pitchFamily="50" charset="-128"/>
              <a:ea typeface="HG丸ｺﾞｼｯｸM-PRO" panose="020F0600000000000000" pitchFamily="50" charset="-128"/>
            </a:endParaRPr>
          </a:p>
        </p:txBody>
      </p:sp>
      <p:sp>
        <p:nvSpPr>
          <p:cNvPr id="22" name="角丸四角形 21"/>
          <p:cNvSpPr/>
          <p:nvPr/>
        </p:nvSpPr>
        <p:spPr>
          <a:xfrm>
            <a:off x="364313" y="749745"/>
            <a:ext cx="6129374" cy="4889785"/>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662">
              <a:latin typeface="HG丸ｺﾞｼｯｸM-PRO" panose="020F0600000000000000" pitchFamily="50" charset="-128"/>
              <a:ea typeface="HG丸ｺﾞｼｯｸM-PRO" panose="020F0600000000000000" pitchFamily="50" charset="-128"/>
            </a:endParaRPr>
          </a:p>
        </p:txBody>
      </p:sp>
      <p:sp>
        <p:nvSpPr>
          <p:cNvPr id="7" name="Line 4"/>
          <p:cNvSpPr>
            <a:spLocks noChangeShapeType="1"/>
          </p:cNvSpPr>
          <p:nvPr/>
        </p:nvSpPr>
        <p:spPr bwMode="auto">
          <a:xfrm>
            <a:off x="0" y="275150"/>
            <a:ext cx="6858000" cy="15038"/>
          </a:xfrm>
          <a:prstGeom prst="line">
            <a:avLst/>
          </a:prstGeom>
          <a:noFill/>
          <a:ln w="9525">
            <a:solidFill>
              <a:schemeClr val="tx1"/>
            </a:solidFill>
            <a:round/>
            <a:headEnd/>
            <a:tailEnd/>
          </a:ln>
        </p:spPr>
        <p:txBody>
          <a:bodyPr/>
          <a:lstStyle/>
          <a:p>
            <a:endParaRPr lang="ja-JP" altLang="en-US" sz="1662">
              <a:solidFill>
                <a:prstClr val="black"/>
              </a:solidFill>
            </a:endParaRPr>
          </a:p>
        </p:txBody>
      </p:sp>
      <p:sp>
        <p:nvSpPr>
          <p:cNvPr id="8" name="Text Box 5"/>
          <p:cNvSpPr txBox="1">
            <a:spLocks noChangeArrowheads="1"/>
          </p:cNvSpPr>
          <p:nvPr/>
        </p:nvSpPr>
        <p:spPr bwMode="auto">
          <a:xfrm>
            <a:off x="263769" y="5714"/>
            <a:ext cx="6330462" cy="227174"/>
          </a:xfrm>
          <a:prstGeom prst="rect">
            <a:avLst/>
          </a:prstGeom>
          <a:noFill/>
          <a:ln w="9525">
            <a:noFill/>
            <a:miter lim="800000"/>
            <a:headEnd/>
            <a:tailEnd/>
          </a:ln>
        </p:spPr>
        <p:txBody>
          <a:bodyPr lIns="84315" tIns="42162" rIns="84315" bIns="42162">
            <a:spAutoFit/>
          </a:bodyPr>
          <a:lstStyle/>
          <a:p>
            <a:pPr algn="r">
              <a:spcBef>
                <a:spcPct val="50000"/>
              </a:spcBef>
            </a:pPr>
            <a:r>
              <a:rPr lang="en-US" altLang="ja-JP" sz="923" i="1" dirty="0">
                <a:solidFill>
                  <a:prstClr val="black"/>
                </a:solidFill>
                <a:ea typeface="HG丸ｺﾞｼｯｸM-PRO" pitchFamily="50" charset="-128"/>
              </a:rPr>
              <a:t>■ </a:t>
            </a:r>
            <a:r>
              <a:rPr lang="ja-JP" altLang="en-US" sz="923" i="1" dirty="0">
                <a:solidFill>
                  <a:prstClr val="black"/>
                </a:solidFill>
                <a:ea typeface="HG丸ｺﾞｼｯｸM-PRO" pitchFamily="50" charset="-128"/>
              </a:rPr>
              <a:t>事業計画の認定</a:t>
            </a:r>
          </a:p>
        </p:txBody>
      </p:sp>
      <p:sp>
        <p:nvSpPr>
          <p:cNvPr id="5" name="AutoShape 10"/>
          <p:cNvSpPr>
            <a:spLocks noChangeArrowheads="1"/>
          </p:cNvSpPr>
          <p:nvPr/>
        </p:nvSpPr>
        <p:spPr bwMode="auto">
          <a:xfrm>
            <a:off x="344469" y="348261"/>
            <a:ext cx="4940750" cy="232616"/>
          </a:xfrm>
          <a:prstGeom prst="roundRect">
            <a:avLst>
              <a:gd name="adj" fmla="val 50000"/>
            </a:avLst>
          </a:prstGeom>
          <a:solidFill>
            <a:srgbClr val="FFFFC9"/>
          </a:solidFill>
          <a:ln w="9525">
            <a:solidFill>
              <a:schemeClr val="tx1"/>
            </a:solidFill>
            <a:round/>
            <a:headEnd/>
            <a:tailEnd/>
          </a:ln>
        </p:spPr>
        <p:txBody>
          <a:bodyPr wrap="none" lIns="33231" tIns="33231" rIns="33231" bIns="33231" anchor="ctr"/>
          <a:lstStyle/>
          <a:p>
            <a:pPr algn="ctr">
              <a:defRPr/>
            </a:pPr>
            <a:r>
              <a:rPr lang="ja-JP" altLang="en-US" sz="1108" dirty="0">
                <a:uFill>
                  <a:solidFill>
                    <a:srgbClr val="FF0000"/>
                  </a:solidFill>
                </a:uFill>
                <a:latin typeface="HG丸ｺﾞｼｯｸM-PRO" panose="020F0600000000000000" pitchFamily="50" charset="-128"/>
                <a:ea typeface="HG丸ｺﾞｼｯｸM-PRO" panose="020F0600000000000000" pitchFamily="50" charset="-128"/>
              </a:rPr>
              <a:t>長寿命化にかかる工事１件の考え方と長寿命化整備計画書作成の必要性</a:t>
            </a:r>
          </a:p>
        </p:txBody>
      </p:sp>
      <p:sp>
        <p:nvSpPr>
          <p:cNvPr id="52" name="テキスト ボックス 51"/>
          <p:cNvSpPr txBox="1"/>
          <p:nvPr/>
        </p:nvSpPr>
        <p:spPr>
          <a:xfrm>
            <a:off x="507149" y="9354924"/>
            <a:ext cx="5797685" cy="187444"/>
          </a:xfrm>
          <a:prstGeom prst="rect">
            <a:avLst/>
          </a:prstGeom>
          <a:solidFill>
            <a:schemeClr val="bg1"/>
          </a:solidFill>
          <a:ln w="12700">
            <a:solidFill>
              <a:srgbClr val="FF0000"/>
            </a:solidFill>
          </a:ln>
        </p:spPr>
        <p:txBody>
          <a:bodyPr wrap="square" lIns="33231" tIns="33231" rIns="33231" bIns="0" rtlCol="0">
            <a:spAutoFit/>
          </a:bodyPr>
          <a:lstStyle/>
          <a:p>
            <a:r>
              <a:rPr lang="ja-JP" altLang="en-US" sz="1000" b="1" dirty="0">
                <a:solidFill>
                  <a:srgbClr val="FF0000"/>
                </a:solidFill>
              </a:rPr>
              <a:t>・ イメージ図は、水路の補修工事の場合。あくまでイメージであり、必ずこれによるものではありません。</a:t>
            </a:r>
          </a:p>
        </p:txBody>
      </p:sp>
      <p:sp>
        <p:nvSpPr>
          <p:cNvPr id="48" name="テキスト ボックス 4"/>
          <p:cNvSpPr txBox="1">
            <a:spLocks noChangeArrowheads="1"/>
          </p:cNvSpPr>
          <p:nvPr/>
        </p:nvSpPr>
        <p:spPr bwMode="auto">
          <a:xfrm>
            <a:off x="429763" y="1273896"/>
            <a:ext cx="513242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パターン①</a:t>
            </a:r>
            <a:r>
              <a:rPr lang="ja-JP" altLang="en-US" b="1" dirty="0">
                <a:latin typeface="+mn-ea"/>
                <a:ea typeface="+mn-ea"/>
              </a:rPr>
              <a:t>　異なる路線別に補修工事を一括で発注（</a:t>
            </a:r>
            <a:r>
              <a:rPr lang="en-US" altLang="ja-JP" b="1" dirty="0">
                <a:latin typeface="+mn-ea"/>
                <a:ea typeface="+mn-ea"/>
              </a:rPr>
              <a:t>450</a:t>
            </a:r>
            <a:r>
              <a:rPr lang="ja-JP" altLang="en-US" b="1" dirty="0">
                <a:latin typeface="+mn-ea"/>
                <a:ea typeface="+mn-ea"/>
              </a:rPr>
              <a:t>万円）</a:t>
            </a:r>
            <a:endParaRPr lang="en-US" altLang="ja-JP" b="1" dirty="0">
              <a:latin typeface="+mn-ea"/>
              <a:ea typeface="+mn-ea"/>
            </a:endParaRPr>
          </a:p>
        </p:txBody>
      </p:sp>
      <p:sp>
        <p:nvSpPr>
          <p:cNvPr id="50" name="右矢印 49"/>
          <p:cNvSpPr/>
          <p:nvPr/>
        </p:nvSpPr>
        <p:spPr>
          <a:xfrm>
            <a:off x="3991525" y="2362810"/>
            <a:ext cx="310074" cy="289026"/>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pic>
        <p:nvPicPr>
          <p:cNvPr id="53" name="図 52"/>
          <p:cNvPicPr>
            <a:picLocks noChangeAspect="1"/>
          </p:cNvPicPr>
          <p:nvPr/>
        </p:nvPicPr>
        <p:blipFill>
          <a:blip r:embed="rId2"/>
          <a:stretch>
            <a:fillRect/>
          </a:stretch>
        </p:blipFill>
        <p:spPr>
          <a:xfrm>
            <a:off x="658779" y="1666691"/>
            <a:ext cx="912002" cy="819480"/>
          </a:xfrm>
          <a:prstGeom prst="rect">
            <a:avLst/>
          </a:prstGeom>
        </p:spPr>
      </p:pic>
      <p:pic>
        <p:nvPicPr>
          <p:cNvPr id="57" name="図 56"/>
          <p:cNvPicPr>
            <a:picLocks noChangeAspect="1"/>
          </p:cNvPicPr>
          <p:nvPr/>
        </p:nvPicPr>
        <p:blipFill>
          <a:blip r:embed="rId3"/>
          <a:stretch>
            <a:fillRect/>
          </a:stretch>
        </p:blipFill>
        <p:spPr>
          <a:xfrm>
            <a:off x="1774785" y="1614691"/>
            <a:ext cx="895165" cy="862843"/>
          </a:xfrm>
          <a:prstGeom prst="rect">
            <a:avLst/>
          </a:prstGeom>
        </p:spPr>
      </p:pic>
      <p:pic>
        <p:nvPicPr>
          <p:cNvPr id="59" name="図 58"/>
          <p:cNvPicPr>
            <a:picLocks noChangeAspect="1"/>
          </p:cNvPicPr>
          <p:nvPr/>
        </p:nvPicPr>
        <p:blipFill>
          <a:blip r:embed="rId4"/>
          <a:stretch>
            <a:fillRect/>
          </a:stretch>
        </p:blipFill>
        <p:spPr>
          <a:xfrm>
            <a:off x="3009737" y="1705186"/>
            <a:ext cx="817956" cy="742490"/>
          </a:xfrm>
          <a:prstGeom prst="rect">
            <a:avLst/>
          </a:prstGeom>
        </p:spPr>
      </p:pic>
      <p:sp>
        <p:nvSpPr>
          <p:cNvPr id="60" name="テキスト ボックス 59"/>
          <p:cNvSpPr txBox="1"/>
          <p:nvPr/>
        </p:nvSpPr>
        <p:spPr>
          <a:xfrm>
            <a:off x="1629835" y="2509970"/>
            <a:ext cx="1087267" cy="553998"/>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水路ひび割れ</a:t>
            </a:r>
            <a:endParaRPr lang="en-US" altLang="ja-JP" sz="1000" dirty="0"/>
          </a:p>
          <a:p>
            <a:pPr algn="ctr"/>
            <a:r>
              <a:rPr lang="ja-JP" altLang="en-US" sz="1000" dirty="0"/>
              <a:t>補修工事</a:t>
            </a:r>
            <a:endParaRPr lang="en-US" altLang="ja-JP" sz="1000" dirty="0"/>
          </a:p>
          <a:p>
            <a:pPr algn="ctr"/>
            <a:r>
              <a:rPr lang="en-US" altLang="ja-JP" sz="1000" dirty="0"/>
              <a:t>(110</a:t>
            </a:r>
            <a:r>
              <a:rPr lang="ja-JP" altLang="en-US" sz="1000" dirty="0"/>
              <a:t>万円</a:t>
            </a:r>
            <a:r>
              <a:rPr lang="en-US" altLang="ja-JP" sz="1000" dirty="0"/>
              <a:t>)</a:t>
            </a:r>
          </a:p>
        </p:txBody>
      </p:sp>
      <p:sp>
        <p:nvSpPr>
          <p:cNvPr id="61" name="テキスト ボックス 60"/>
          <p:cNvSpPr txBox="1"/>
          <p:nvPr/>
        </p:nvSpPr>
        <p:spPr>
          <a:xfrm>
            <a:off x="2838966" y="2526249"/>
            <a:ext cx="992880" cy="553998"/>
          </a:xfrm>
          <a:prstGeom prst="rect">
            <a:avLst/>
          </a:prstGeom>
          <a:noFill/>
        </p:spPr>
        <p:txBody>
          <a:bodyPr wrap="square" rtlCol="0">
            <a:spAutoFit/>
          </a:bodyPr>
          <a:lstStyle/>
          <a:p>
            <a:pPr algn="ctr"/>
            <a:r>
              <a:rPr lang="en-US" altLang="ja-JP" sz="1000" dirty="0">
                <a:solidFill>
                  <a:srgbClr val="FF0000"/>
                </a:solidFill>
              </a:rPr>
              <a:t>C.</a:t>
            </a:r>
            <a:r>
              <a:rPr lang="ja-JP" altLang="en-US" sz="1000" dirty="0"/>
              <a:t>フリューム</a:t>
            </a:r>
            <a:endParaRPr lang="en-US" altLang="ja-JP" sz="1000" dirty="0"/>
          </a:p>
          <a:p>
            <a:pPr algn="ctr"/>
            <a:r>
              <a:rPr lang="ja-JP" altLang="en-US" sz="1000" dirty="0"/>
              <a:t>交換</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65" name="テキスト ボックス 64"/>
          <p:cNvSpPr txBox="1"/>
          <p:nvPr/>
        </p:nvSpPr>
        <p:spPr>
          <a:xfrm>
            <a:off x="440039" y="2496179"/>
            <a:ext cx="980513" cy="553998"/>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水路破損部</a:t>
            </a:r>
            <a:endParaRPr lang="en-US" altLang="ja-JP" sz="1000" dirty="0"/>
          </a:p>
          <a:p>
            <a:pPr algn="ctr"/>
            <a:r>
              <a:rPr lang="ja-JP" altLang="en-US" sz="1000" dirty="0"/>
              <a:t>補修工事</a:t>
            </a:r>
            <a:endParaRPr lang="en-US" altLang="ja-JP" sz="1000" dirty="0"/>
          </a:p>
          <a:p>
            <a:pPr algn="ctr"/>
            <a:r>
              <a:rPr lang="en-US" altLang="ja-JP" sz="1000" dirty="0"/>
              <a:t>(150</a:t>
            </a:r>
            <a:r>
              <a:rPr lang="ja-JP" altLang="en-US" sz="1000" dirty="0"/>
              <a:t>万円</a:t>
            </a:r>
            <a:r>
              <a:rPr lang="en-US" altLang="ja-JP" sz="1000" dirty="0"/>
              <a:t>)</a:t>
            </a:r>
          </a:p>
        </p:txBody>
      </p:sp>
      <p:sp>
        <p:nvSpPr>
          <p:cNvPr id="66" name="テキスト ボックス 4"/>
          <p:cNvSpPr txBox="1">
            <a:spLocks noChangeArrowheads="1"/>
          </p:cNvSpPr>
          <p:nvPr/>
        </p:nvSpPr>
        <p:spPr bwMode="auto">
          <a:xfrm>
            <a:off x="429763" y="3331208"/>
            <a:ext cx="5574761"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パターン②</a:t>
            </a:r>
            <a:r>
              <a:rPr lang="ja-JP" altLang="en-US" b="1" dirty="0">
                <a:latin typeface="+mn-ea"/>
                <a:ea typeface="+mn-ea"/>
              </a:rPr>
              <a:t>　同一路線で連続していない箇所の補修工事を一括で発注（</a:t>
            </a:r>
            <a:r>
              <a:rPr lang="en-US" altLang="ja-JP" b="1" dirty="0">
                <a:latin typeface="+mn-ea"/>
                <a:ea typeface="+mn-ea"/>
              </a:rPr>
              <a:t>220</a:t>
            </a:r>
            <a:r>
              <a:rPr lang="ja-JP" altLang="en-US" b="1" dirty="0">
                <a:latin typeface="+mn-ea"/>
                <a:ea typeface="+mn-ea"/>
              </a:rPr>
              <a:t>万円）</a:t>
            </a:r>
            <a:endParaRPr lang="en-US" altLang="ja-JP" b="1" dirty="0">
              <a:latin typeface="+mn-ea"/>
              <a:ea typeface="+mn-ea"/>
            </a:endParaRPr>
          </a:p>
        </p:txBody>
      </p:sp>
      <p:pic>
        <p:nvPicPr>
          <p:cNvPr id="68" name="図 67"/>
          <p:cNvPicPr>
            <a:picLocks noChangeAspect="1"/>
          </p:cNvPicPr>
          <p:nvPr/>
        </p:nvPicPr>
        <p:blipFill>
          <a:blip r:embed="rId5"/>
          <a:stretch>
            <a:fillRect/>
          </a:stretch>
        </p:blipFill>
        <p:spPr>
          <a:xfrm>
            <a:off x="868809" y="3743340"/>
            <a:ext cx="2462813" cy="1693932"/>
          </a:xfrm>
          <a:prstGeom prst="rect">
            <a:avLst/>
          </a:prstGeom>
        </p:spPr>
      </p:pic>
      <p:sp>
        <p:nvSpPr>
          <p:cNvPr id="69" name="テキスト ボックス 68"/>
          <p:cNvSpPr txBox="1"/>
          <p:nvPr/>
        </p:nvSpPr>
        <p:spPr>
          <a:xfrm>
            <a:off x="843840" y="3785874"/>
            <a:ext cx="1693955" cy="400110"/>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水路ひび割れ補修工事</a:t>
            </a:r>
            <a:endParaRPr lang="en-US" altLang="ja-JP" sz="1000" dirty="0"/>
          </a:p>
          <a:p>
            <a:pPr algn="ctr"/>
            <a:r>
              <a:rPr lang="en-US" altLang="ja-JP" sz="1000" dirty="0"/>
              <a:t>(110</a:t>
            </a:r>
            <a:r>
              <a:rPr lang="ja-JP" altLang="en-US" sz="1000" dirty="0"/>
              <a:t>万円</a:t>
            </a:r>
            <a:r>
              <a:rPr lang="en-US" altLang="ja-JP" sz="1000" dirty="0"/>
              <a:t>)</a:t>
            </a:r>
            <a:endParaRPr lang="ja-JP" altLang="en-US" sz="1000" dirty="0"/>
          </a:p>
        </p:txBody>
      </p:sp>
      <p:sp>
        <p:nvSpPr>
          <p:cNvPr id="70" name="テキスト ボックス 69"/>
          <p:cNvSpPr txBox="1"/>
          <p:nvPr/>
        </p:nvSpPr>
        <p:spPr>
          <a:xfrm>
            <a:off x="1698066" y="4860920"/>
            <a:ext cx="1707926" cy="400110"/>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水路ひび割れ補修工事</a:t>
            </a:r>
            <a:endParaRPr lang="en-US" altLang="ja-JP" sz="1000" dirty="0"/>
          </a:p>
          <a:p>
            <a:pPr algn="ctr"/>
            <a:r>
              <a:rPr lang="en-US" altLang="ja-JP" sz="1000" dirty="0"/>
              <a:t>(110</a:t>
            </a:r>
            <a:r>
              <a:rPr lang="ja-JP" altLang="en-US" sz="1000" dirty="0"/>
              <a:t>万円</a:t>
            </a:r>
            <a:r>
              <a:rPr lang="en-US" altLang="ja-JP" sz="1000" dirty="0"/>
              <a:t>)</a:t>
            </a:r>
            <a:endParaRPr lang="ja-JP" altLang="en-US" sz="1000" dirty="0"/>
          </a:p>
        </p:txBody>
      </p:sp>
      <p:sp>
        <p:nvSpPr>
          <p:cNvPr id="71" name="右大かっこ 70"/>
          <p:cNvSpPr/>
          <p:nvPr/>
        </p:nvSpPr>
        <p:spPr>
          <a:xfrm rot="14340000">
            <a:off x="2480886" y="3729209"/>
            <a:ext cx="80627" cy="4364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73" name="右大かっこ 72"/>
          <p:cNvSpPr/>
          <p:nvPr/>
        </p:nvSpPr>
        <p:spPr>
          <a:xfrm rot="3420000">
            <a:off x="1605921" y="4941107"/>
            <a:ext cx="71562" cy="459885"/>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76" name="右矢印 75"/>
          <p:cNvSpPr/>
          <p:nvPr/>
        </p:nvSpPr>
        <p:spPr>
          <a:xfrm>
            <a:off x="3889162" y="4597426"/>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sp>
        <p:nvSpPr>
          <p:cNvPr id="112" name="テキスト ボックス 4"/>
          <p:cNvSpPr txBox="1">
            <a:spLocks noChangeArrowheads="1"/>
          </p:cNvSpPr>
          <p:nvPr/>
        </p:nvSpPr>
        <p:spPr bwMode="auto">
          <a:xfrm>
            <a:off x="389223" y="6503076"/>
            <a:ext cx="5655840" cy="26257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b="1" u="sng" dirty="0">
                <a:latin typeface="+mn-ea"/>
                <a:ea typeface="+mn-ea"/>
              </a:rPr>
              <a:t>パターン③</a:t>
            </a:r>
            <a:r>
              <a:rPr lang="ja-JP" altLang="en-US" b="1" dirty="0">
                <a:latin typeface="+mn-ea"/>
                <a:ea typeface="+mn-ea"/>
              </a:rPr>
              <a:t>　同一路線で水路の補修工事を年度ごとに分割して発注（</a:t>
            </a:r>
            <a:r>
              <a:rPr lang="en-US" altLang="ja-JP" b="1" dirty="0">
                <a:latin typeface="+mn-ea"/>
                <a:ea typeface="+mn-ea"/>
              </a:rPr>
              <a:t>760</a:t>
            </a:r>
            <a:r>
              <a:rPr lang="ja-JP" altLang="en-US" b="1" dirty="0">
                <a:latin typeface="+mn-ea"/>
                <a:ea typeface="+mn-ea"/>
              </a:rPr>
              <a:t>万円）</a:t>
            </a:r>
            <a:endParaRPr lang="en-US" altLang="ja-JP" b="1" dirty="0">
              <a:latin typeface="+mn-ea"/>
              <a:ea typeface="+mn-ea"/>
            </a:endParaRPr>
          </a:p>
        </p:txBody>
      </p:sp>
      <p:pic>
        <p:nvPicPr>
          <p:cNvPr id="114" name="図 113"/>
          <p:cNvPicPr>
            <a:picLocks noChangeAspect="1"/>
          </p:cNvPicPr>
          <p:nvPr/>
        </p:nvPicPr>
        <p:blipFill>
          <a:blip r:embed="rId6"/>
          <a:stretch>
            <a:fillRect/>
          </a:stretch>
        </p:blipFill>
        <p:spPr>
          <a:xfrm>
            <a:off x="1052780" y="7043834"/>
            <a:ext cx="2447762" cy="1699161"/>
          </a:xfrm>
          <a:prstGeom prst="rect">
            <a:avLst/>
          </a:prstGeom>
        </p:spPr>
      </p:pic>
      <p:sp>
        <p:nvSpPr>
          <p:cNvPr id="116" name="テキスト ボックス 115"/>
          <p:cNvSpPr txBox="1"/>
          <p:nvPr/>
        </p:nvSpPr>
        <p:spPr>
          <a:xfrm>
            <a:off x="583123" y="7445248"/>
            <a:ext cx="1007413" cy="707886"/>
          </a:xfrm>
          <a:prstGeom prst="rect">
            <a:avLst/>
          </a:prstGeom>
          <a:noFill/>
        </p:spPr>
        <p:txBody>
          <a:bodyPr wrap="square" rtlCol="0">
            <a:spAutoFit/>
          </a:bodyPr>
          <a:lstStyle/>
          <a:p>
            <a:pPr algn="ctr"/>
            <a:r>
              <a:rPr lang="en-US" altLang="ja-JP" sz="1000" dirty="0">
                <a:solidFill>
                  <a:srgbClr val="FF0000"/>
                </a:solidFill>
              </a:rPr>
              <a:t>A.</a:t>
            </a:r>
            <a:r>
              <a:rPr lang="ja-JP" altLang="en-US" sz="1000" dirty="0"/>
              <a:t>○○年度</a:t>
            </a:r>
            <a:endParaRPr lang="en-US" altLang="ja-JP" sz="1000" dirty="0"/>
          </a:p>
          <a:p>
            <a:pPr algn="ctr"/>
            <a:r>
              <a:rPr lang="ja-JP" altLang="en-US" sz="1000" dirty="0"/>
              <a:t>フリューム交換その１</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117" name="テキスト ボックス 116"/>
          <p:cNvSpPr txBox="1"/>
          <p:nvPr/>
        </p:nvSpPr>
        <p:spPr>
          <a:xfrm>
            <a:off x="1402517" y="6918185"/>
            <a:ext cx="1048676" cy="707886"/>
          </a:xfrm>
          <a:prstGeom prst="rect">
            <a:avLst/>
          </a:prstGeom>
          <a:noFill/>
        </p:spPr>
        <p:txBody>
          <a:bodyPr wrap="square" rtlCol="0">
            <a:spAutoFit/>
          </a:bodyPr>
          <a:lstStyle/>
          <a:p>
            <a:pPr algn="ctr"/>
            <a:r>
              <a:rPr lang="en-US" altLang="ja-JP" sz="1000" dirty="0">
                <a:solidFill>
                  <a:srgbClr val="FF0000"/>
                </a:solidFill>
              </a:rPr>
              <a:t>B.</a:t>
            </a:r>
            <a:r>
              <a:rPr lang="ja-JP" altLang="en-US" sz="1000" dirty="0"/>
              <a:t>○○年度</a:t>
            </a:r>
            <a:endParaRPr lang="en-US" altLang="ja-JP" sz="1000" dirty="0"/>
          </a:p>
          <a:p>
            <a:pPr algn="ctr"/>
            <a:r>
              <a:rPr lang="ja-JP" altLang="en-US" sz="1000" dirty="0"/>
              <a:t>フリューム交換その２</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118" name="テキスト ボックス 117"/>
          <p:cNvSpPr txBox="1"/>
          <p:nvPr/>
        </p:nvSpPr>
        <p:spPr>
          <a:xfrm>
            <a:off x="2021460" y="8142928"/>
            <a:ext cx="1048675" cy="707886"/>
          </a:xfrm>
          <a:prstGeom prst="rect">
            <a:avLst/>
          </a:prstGeom>
          <a:noFill/>
        </p:spPr>
        <p:txBody>
          <a:bodyPr wrap="square" rtlCol="0">
            <a:spAutoFit/>
          </a:bodyPr>
          <a:lstStyle/>
          <a:p>
            <a:pPr algn="ctr"/>
            <a:r>
              <a:rPr lang="en-US" altLang="ja-JP" sz="1000" dirty="0">
                <a:solidFill>
                  <a:srgbClr val="FF0000"/>
                </a:solidFill>
              </a:rPr>
              <a:t>C.</a:t>
            </a:r>
            <a:r>
              <a:rPr lang="ja-JP" altLang="en-US" sz="1000" dirty="0"/>
              <a:t>□□年度</a:t>
            </a:r>
            <a:endParaRPr lang="en-US" altLang="ja-JP" sz="1000" dirty="0"/>
          </a:p>
          <a:p>
            <a:pPr algn="ctr"/>
            <a:r>
              <a:rPr lang="ja-JP" altLang="en-US" sz="1000" dirty="0"/>
              <a:t>フリューム交換その３</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119" name="右大かっこ 118"/>
          <p:cNvSpPr/>
          <p:nvPr/>
        </p:nvSpPr>
        <p:spPr>
          <a:xfrm rot="3480000" flipH="1">
            <a:off x="1484671" y="7771696"/>
            <a:ext cx="97733" cy="377968"/>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0" name="右大かっこ 119"/>
          <p:cNvSpPr/>
          <p:nvPr/>
        </p:nvSpPr>
        <p:spPr>
          <a:xfrm rot="3480000" flipH="1">
            <a:off x="1897361" y="7506940"/>
            <a:ext cx="84578" cy="4409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1" name="右大かっこ 120"/>
          <p:cNvSpPr/>
          <p:nvPr/>
        </p:nvSpPr>
        <p:spPr>
          <a:xfrm rot="3480000">
            <a:off x="3014482" y="7560299"/>
            <a:ext cx="87195" cy="371493"/>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29" name="右大かっこ 128"/>
          <p:cNvSpPr/>
          <p:nvPr/>
        </p:nvSpPr>
        <p:spPr>
          <a:xfrm rot="3480000">
            <a:off x="2610924" y="7771433"/>
            <a:ext cx="98265" cy="431170"/>
          </a:xfrm>
          <a:prstGeom prst="rightBracket">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sz="2400"/>
          </a:p>
        </p:txBody>
      </p:sp>
      <p:sp>
        <p:nvSpPr>
          <p:cNvPr id="130" name="テキスト ボックス 129"/>
          <p:cNvSpPr txBox="1"/>
          <p:nvPr/>
        </p:nvSpPr>
        <p:spPr>
          <a:xfrm>
            <a:off x="2877454" y="7839326"/>
            <a:ext cx="1062266" cy="707886"/>
          </a:xfrm>
          <a:prstGeom prst="rect">
            <a:avLst/>
          </a:prstGeom>
          <a:noFill/>
        </p:spPr>
        <p:txBody>
          <a:bodyPr wrap="square" rtlCol="0">
            <a:spAutoFit/>
          </a:bodyPr>
          <a:lstStyle/>
          <a:p>
            <a:pPr algn="ctr"/>
            <a:r>
              <a:rPr lang="en-US" altLang="ja-JP" sz="1000" dirty="0">
                <a:solidFill>
                  <a:srgbClr val="FF0000"/>
                </a:solidFill>
              </a:rPr>
              <a:t>D.</a:t>
            </a:r>
            <a:r>
              <a:rPr lang="ja-JP" altLang="en-US" sz="1000" dirty="0"/>
              <a:t>□□年度</a:t>
            </a:r>
            <a:endParaRPr lang="en-US" altLang="ja-JP" sz="1000" dirty="0"/>
          </a:p>
          <a:p>
            <a:pPr algn="ctr"/>
            <a:r>
              <a:rPr lang="ja-JP" altLang="en-US" sz="1000" dirty="0"/>
              <a:t>フリューム交換その４</a:t>
            </a:r>
            <a:endParaRPr lang="en-US" altLang="ja-JP" sz="1000" dirty="0"/>
          </a:p>
          <a:p>
            <a:pPr algn="ctr"/>
            <a:r>
              <a:rPr lang="en-US" altLang="ja-JP" sz="1000" dirty="0"/>
              <a:t>(190</a:t>
            </a:r>
            <a:r>
              <a:rPr lang="ja-JP" altLang="en-US" sz="1000" dirty="0"/>
              <a:t>万円</a:t>
            </a:r>
            <a:r>
              <a:rPr lang="en-US" altLang="ja-JP" sz="1000" dirty="0"/>
              <a:t>)</a:t>
            </a:r>
            <a:endParaRPr lang="ja-JP" altLang="en-US" sz="1000" dirty="0"/>
          </a:p>
        </p:txBody>
      </p:sp>
      <p:sp>
        <p:nvSpPr>
          <p:cNvPr id="131" name="右矢印 130"/>
          <p:cNvSpPr/>
          <p:nvPr/>
        </p:nvSpPr>
        <p:spPr>
          <a:xfrm>
            <a:off x="3734125" y="7673251"/>
            <a:ext cx="310074" cy="289179"/>
          </a:xfrm>
          <a:prstGeom prs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atin typeface="+mn-ea"/>
            </a:endParaRPr>
          </a:p>
        </p:txBody>
      </p:sp>
      <p:sp>
        <p:nvSpPr>
          <p:cNvPr id="42" name="テキスト ボックス 41"/>
          <p:cNvSpPr txBox="1"/>
          <p:nvPr/>
        </p:nvSpPr>
        <p:spPr>
          <a:xfrm>
            <a:off x="4447419" y="1969562"/>
            <a:ext cx="1488671" cy="1169551"/>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en-US" altLang="ja-JP" sz="1000" u="sng" dirty="0">
                <a:solidFill>
                  <a:srgbClr val="FF0000"/>
                </a:solidFill>
              </a:rPr>
              <a:t>A,B,C</a:t>
            </a:r>
            <a:r>
              <a:rPr lang="ja-JP" altLang="en-US" sz="1000" u="sng" dirty="0">
                <a:solidFill>
                  <a:srgbClr val="FF0000"/>
                </a:solidFill>
              </a:rPr>
              <a:t>それぞれ工事１件</a:t>
            </a:r>
            <a:r>
              <a:rPr lang="ja-JP" altLang="en-US" sz="1000" dirty="0">
                <a:solidFill>
                  <a:srgbClr val="FF0000"/>
                </a:solidFill>
              </a:rPr>
              <a:t>としてカウントする。</a:t>
            </a:r>
            <a:endParaRPr lang="en-US" altLang="ja-JP" sz="1000" dirty="0">
              <a:solidFill>
                <a:srgbClr val="FF0000"/>
              </a:solidFill>
            </a:endParaRPr>
          </a:p>
          <a:p>
            <a:endParaRPr lang="en-US" altLang="ja-JP" sz="1000" dirty="0">
              <a:solidFill>
                <a:srgbClr val="FF0000"/>
              </a:solidFill>
            </a:endParaRPr>
          </a:p>
          <a:p>
            <a:r>
              <a:rPr lang="en-US" altLang="ja-JP" sz="1000" i="1" dirty="0">
                <a:solidFill>
                  <a:srgbClr val="FF0000"/>
                </a:solidFill>
              </a:rPr>
              <a:t>【</a:t>
            </a:r>
            <a:r>
              <a:rPr lang="ja-JP" altLang="en-US" sz="1000" i="1" dirty="0">
                <a:solidFill>
                  <a:srgbClr val="FF0000"/>
                </a:solidFill>
              </a:rPr>
              <a:t>長寿命化整備計画書の作成</a:t>
            </a:r>
            <a:r>
              <a:rPr lang="en-US" altLang="ja-JP" sz="1000" i="1" dirty="0">
                <a:solidFill>
                  <a:srgbClr val="FF0000"/>
                </a:solidFill>
              </a:rPr>
              <a:t>】</a:t>
            </a:r>
          </a:p>
          <a:p>
            <a:r>
              <a:rPr lang="en-US" altLang="ja-JP" sz="1000" u="sng" dirty="0">
                <a:solidFill>
                  <a:srgbClr val="FF0000"/>
                </a:solidFill>
              </a:rPr>
              <a:t>A,B,C</a:t>
            </a:r>
            <a:r>
              <a:rPr lang="ja-JP" altLang="en-US" sz="1000" u="sng" dirty="0">
                <a:solidFill>
                  <a:srgbClr val="FF0000"/>
                </a:solidFill>
              </a:rPr>
              <a:t>とも作成不要</a:t>
            </a:r>
            <a:r>
              <a:rPr lang="ja-JP" altLang="en-US" sz="1000" dirty="0">
                <a:solidFill>
                  <a:srgbClr val="FF0000"/>
                </a:solidFill>
              </a:rPr>
              <a:t>。</a:t>
            </a:r>
            <a:endParaRPr lang="en-US" altLang="ja-JP" sz="1000" dirty="0">
              <a:solidFill>
                <a:srgbClr val="FF0000"/>
              </a:solidFill>
            </a:endParaRPr>
          </a:p>
        </p:txBody>
      </p:sp>
      <p:sp>
        <p:nvSpPr>
          <p:cNvPr id="43" name="テキスト ボックス 42"/>
          <p:cNvSpPr txBox="1"/>
          <p:nvPr/>
        </p:nvSpPr>
        <p:spPr>
          <a:xfrm>
            <a:off x="4398214" y="3852999"/>
            <a:ext cx="1488671" cy="1477328"/>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ja-JP" altLang="en-US" sz="1000" dirty="0">
                <a:solidFill>
                  <a:srgbClr val="FF0000"/>
                </a:solidFill>
              </a:rPr>
              <a:t>工事箇所の間隔が離れていれば、別工事とする。よって</a:t>
            </a:r>
            <a:r>
              <a:rPr lang="en-US" altLang="ja-JP" sz="1000" u="sng" dirty="0">
                <a:solidFill>
                  <a:srgbClr val="FF0000"/>
                </a:solidFill>
              </a:rPr>
              <a:t>A,B</a:t>
            </a:r>
            <a:r>
              <a:rPr lang="ja-JP" altLang="en-US" sz="1000" u="sng" dirty="0">
                <a:solidFill>
                  <a:srgbClr val="FF0000"/>
                </a:solidFill>
              </a:rPr>
              <a:t>それぞれ工事１件</a:t>
            </a:r>
            <a:r>
              <a:rPr lang="ja-JP" altLang="en-US" sz="1000" dirty="0">
                <a:solidFill>
                  <a:srgbClr val="FF0000"/>
                </a:solidFill>
              </a:rPr>
              <a:t>としてカウントする。</a:t>
            </a:r>
            <a:endParaRPr lang="en-US" altLang="ja-JP" sz="1000" dirty="0">
              <a:solidFill>
                <a:srgbClr val="FF0000"/>
              </a:solidFill>
            </a:endParaRPr>
          </a:p>
          <a:p>
            <a:endParaRPr lang="en-US" altLang="ja-JP" sz="1000" dirty="0">
              <a:solidFill>
                <a:srgbClr val="FF0000"/>
              </a:solidFill>
            </a:endParaRPr>
          </a:p>
          <a:p>
            <a:r>
              <a:rPr lang="en-US" altLang="ja-JP" sz="1000" i="1" dirty="0">
                <a:solidFill>
                  <a:srgbClr val="FF0000"/>
                </a:solidFill>
              </a:rPr>
              <a:t>【</a:t>
            </a:r>
            <a:r>
              <a:rPr lang="ja-JP" altLang="en-US" sz="1000" i="1" dirty="0">
                <a:solidFill>
                  <a:srgbClr val="FF0000"/>
                </a:solidFill>
              </a:rPr>
              <a:t>長寿命化整備計画書の作成</a:t>
            </a:r>
            <a:r>
              <a:rPr lang="en-US" altLang="ja-JP" sz="1000" i="1" dirty="0">
                <a:solidFill>
                  <a:srgbClr val="FF0000"/>
                </a:solidFill>
              </a:rPr>
              <a:t>】</a:t>
            </a:r>
          </a:p>
          <a:p>
            <a:r>
              <a:rPr lang="en-US" altLang="ja-JP" sz="1000" u="sng" dirty="0">
                <a:solidFill>
                  <a:srgbClr val="FF0000"/>
                </a:solidFill>
              </a:rPr>
              <a:t>A,B</a:t>
            </a:r>
            <a:r>
              <a:rPr lang="ja-JP" altLang="en-US" sz="1000" u="sng" dirty="0">
                <a:solidFill>
                  <a:srgbClr val="FF0000"/>
                </a:solidFill>
              </a:rPr>
              <a:t>とも作成不要</a:t>
            </a:r>
            <a:r>
              <a:rPr lang="ja-JP" altLang="en-US" sz="1000" dirty="0">
                <a:solidFill>
                  <a:srgbClr val="FF0000"/>
                </a:solidFill>
              </a:rPr>
              <a:t>。</a:t>
            </a:r>
            <a:endParaRPr lang="en-US" altLang="ja-JP" sz="1000" dirty="0">
              <a:solidFill>
                <a:srgbClr val="FF0000"/>
              </a:solidFill>
            </a:endParaRPr>
          </a:p>
        </p:txBody>
      </p:sp>
      <p:sp>
        <p:nvSpPr>
          <p:cNvPr id="45" name="テキスト ボックス 44"/>
          <p:cNvSpPr txBox="1"/>
          <p:nvPr/>
        </p:nvSpPr>
        <p:spPr>
          <a:xfrm>
            <a:off x="4107122" y="7000888"/>
            <a:ext cx="2072452" cy="1631216"/>
          </a:xfrm>
          <a:prstGeom prst="rect">
            <a:avLst/>
          </a:prstGeom>
          <a:solidFill>
            <a:schemeClr val="bg1"/>
          </a:solidFill>
          <a:ln w="12700">
            <a:solidFill>
              <a:srgbClr val="FF0000"/>
            </a:solidFill>
          </a:ln>
        </p:spPr>
        <p:txBody>
          <a:bodyPr wrap="square" rtlCol="0">
            <a:spAutoFit/>
          </a:bodyPr>
          <a:lstStyle/>
          <a:p>
            <a:r>
              <a:rPr lang="en-US" altLang="ja-JP" sz="1000" i="1" dirty="0">
                <a:solidFill>
                  <a:srgbClr val="FF0000"/>
                </a:solidFill>
              </a:rPr>
              <a:t>【</a:t>
            </a:r>
            <a:r>
              <a:rPr lang="ja-JP" altLang="en-US" sz="1000" i="1" dirty="0">
                <a:solidFill>
                  <a:srgbClr val="FF0000"/>
                </a:solidFill>
              </a:rPr>
              <a:t>工事１件の考え方</a:t>
            </a:r>
            <a:r>
              <a:rPr lang="en-US" altLang="ja-JP" sz="1000" i="1" dirty="0">
                <a:solidFill>
                  <a:srgbClr val="FF0000"/>
                </a:solidFill>
              </a:rPr>
              <a:t>】</a:t>
            </a:r>
          </a:p>
          <a:p>
            <a:r>
              <a:rPr lang="ja-JP" altLang="en-US" sz="1000" dirty="0">
                <a:solidFill>
                  <a:srgbClr val="FF0000"/>
                </a:solidFill>
              </a:rPr>
              <a:t>連続している</a:t>
            </a:r>
            <a:r>
              <a:rPr lang="en-US" altLang="ja-JP" sz="1000" dirty="0">
                <a:solidFill>
                  <a:srgbClr val="FF0000"/>
                </a:solidFill>
              </a:rPr>
              <a:t>A,B,C,D</a:t>
            </a:r>
            <a:r>
              <a:rPr lang="ja-JP" altLang="en-US" sz="1000" dirty="0">
                <a:solidFill>
                  <a:srgbClr val="FF0000"/>
                </a:solidFill>
              </a:rPr>
              <a:t>は、</a:t>
            </a:r>
            <a:r>
              <a:rPr lang="en-US" altLang="ja-JP" sz="1000" u="sng" dirty="0">
                <a:solidFill>
                  <a:srgbClr val="FF0000"/>
                </a:solidFill>
              </a:rPr>
              <a:t>4</a:t>
            </a:r>
            <a:r>
              <a:rPr lang="ja-JP" altLang="en-US" sz="1000" u="sng" dirty="0">
                <a:solidFill>
                  <a:srgbClr val="FF0000"/>
                </a:solidFill>
              </a:rPr>
              <a:t>つまとめて工事１件（</a:t>
            </a:r>
            <a:r>
              <a:rPr lang="en-US" altLang="ja-JP" sz="1000" u="sng" dirty="0">
                <a:solidFill>
                  <a:srgbClr val="FF0000"/>
                </a:solidFill>
              </a:rPr>
              <a:t>A+B+C+D</a:t>
            </a:r>
            <a:r>
              <a:rPr lang="ja-JP" altLang="en-US" sz="1000" u="sng" dirty="0">
                <a:solidFill>
                  <a:srgbClr val="FF0000"/>
                </a:solidFill>
              </a:rPr>
              <a:t>）</a:t>
            </a:r>
            <a:r>
              <a:rPr lang="ja-JP" altLang="en-US" sz="1000" dirty="0">
                <a:solidFill>
                  <a:srgbClr val="FF0000"/>
                </a:solidFill>
              </a:rPr>
              <a:t>としてカウントする。</a:t>
            </a:r>
            <a:endParaRPr lang="en-US" altLang="ja-JP" sz="1000" dirty="0">
              <a:solidFill>
                <a:srgbClr val="FF0000"/>
              </a:solidFill>
            </a:endParaRPr>
          </a:p>
          <a:p>
            <a:endParaRPr lang="en-US" altLang="ja-JP" sz="1000" i="1" dirty="0">
              <a:solidFill>
                <a:srgbClr val="FF0000"/>
              </a:solidFill>
            </a:endParaRPr>
          </a:p>
          <a:p>
            <a:r>
              <a:rPr lang="en-US" altLang="ja-JP" sz="1000" i="1" dirty="0">
                <a:solidFill>
                  <a:srgbClr val="FF0000"/>
                </a:solidFill>
              </a:rPr>
              <a:t>【</a:t>
            </a:r>
            <a:r>
              <a:rPr lang="ja-JP" altLang="en-US" sz="1000" i="1" dirty="0">
                <a:solidFill>
                  <a:srgbClr val="FF0000"/>
                </a:solidFill>
              </a:rPr>
              <a:t>長寿命化整備計画書の作成</a:t>
            </a:r>
            <a:r>
              <a:rPr lang="en-US" altLang="ja-JP" sz="1000" i="1" dirty="0">
                <a:solidFill>
                  <a:srgbClr val="FF0000"/>
                </a:solidFill>
              </a:rPr>
              <a:t>】</a:t>
            </a:r>
          </a:p>
          <a:p>
            <a:r>
              <a:rPr lang="ja-JP" altLang="en-US" sz="1000" dirty="0">
                <a:solidFill>
                  <a:srgbClr val="FF0000"/>
                </a:solidFill>
              </a:rPr>
              <a:t>上記の考え方から</a:t>
            </a:r>
            <a:r>
              <a:rPr lang="ja-JP" altLang="en-US" sz="1000" u="sng" dirty="0">
                <a:solidFill>
                  <a:srgbClr val="FF0000"/>
                </a:solidFill>
              </a:rPr>
              <a:t>作成が必要</a:t>
            </a:r>
            <a:r>
              <a:rPr lang="ja-JP" altLang="en-US" sz="1000" dirty="0">
                <a:solidFill>
                  <a:srgbClr val="FF0000"/>
                </a:solidFill>
              </a:rPr>
              <a:t>。</a:t>
            </a:r>
          </a:p>
          <a:p>
            <a:r>
              <a:rPr lang="ja-JP" altLang="en-US" sz="1000" dirty="0">
                <a:solidFill>
                  <a:srgbClr val="FF0000"/>
                </a:solidFill>
              </a:rPr>
              <a:t>ただし、１件当たり２百万円以上の工事を実施したい場合は、まずは</a:t>
            </a:r>
            <a:r>
              <a:rPr lang="ja-JP" altLang="en-US" sz="1000" u="sng" dirty="0">
                <a:solidFill>
                  <a:srgbClr val="FF0000"/>
                </a:solidFill>
              </a:rPr>
              <a:t>他事業による実施を検討</a:t>
            </a:r>
            <a:r>
              <a:rPr lang="ja-JP" altLang="en-US" sz="1000" dirty="0">
                <a:solidFill>
                  <a:srgbClr val="FF0000"/>
                </a:solidFill>
              </a:rPr>
              <a:t>すること。</a:t>
            </a:r>
          </a:p>
        </p:txBody>
      </p:sp>
      <p:sp>
        <p:nvSpPr>
          <p:cNvPr id="36" name="Text Box 52">
            <a:extLst>
              <a:ext uri="{FF2B5EF4-FFF2-40B4-BE49-F238E27FC236}">
                <a16:creationId xmlns:a16="http://schemas.microsoft.com/office/drawing/2014/main" xmlns="" id="{566425F8-E9DB-4209-B7D4-AE4CFFEB98D4}"/>
              </a:ext>
            </a:extLst>
          </p:cNvPr>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42</a:t>
            </a:r>
          </a:p>
        </p:txBody>
      </p:sp>
      <p:sp>
        <p:nvSpPr>
          <p:cNvPr id="38" name="テキスト ボックス 4">
            <a:extLst>
              <a:ext uri="{FF2B5EF4-FFF2-40B4-BE49-F238E27FC236}">
                <a16:creationId xmlns:a16="http://schemas.microsoft.com/office/drawing/2014/main" xmlns="" id="{5C39D78C-7774-4784-BB22-750E5CE5342F}"/>
              </a:ext>
            </a:extLst>
          </p:cNvPr>
          <p:cNvSpPr txBox="1">
            <a:spLocks noChangeArrowheads="1"/>
          </p:cNvSpPr>
          <p:nvPr/>
        </p:nvSpPr>
        <p:spPr bwMode="auto">
          <a:xfrm>
            <a:off x="450604" y="814339"/>
            <a:ext cx="3438558" cy="284693"/>
          </a:xfrm>
          <a:prstGeom prst="rect">
            <a:avLst/>
          </a:prstGeom>
          <a:solidFill>
            <a:schemeClr val="accent3">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sz="1400" b="1" dirty="0">
                <a:latin typeface="+mn-ea"/>
                <a:ea typeface="+mn-ea"/>
              </a:rPr>
              <a:t>長寿命化整備計画書の作成が不要な場合</a:t>
            </a:r>
            <a:endParaRPr lang="en-US" altLang="ja-JP" sz="1400" b="1" dirty="0">
              <a:latin typeface="+mn-ea"/>
              <a:ea typeface="+mn-ea"/>
            </a:endParaRPr>
          </a:p>
        </p:txBody>
      </p:sp>
      <p:sp>
        <p:nvSpPr>
          <p:cNvPr id="39" name="角丸四角形 21">
            <a:extLst>
              <a:ext uri="{FF2B5EF4-FFF2-40B4-BE49-F238E27FC236}">
                <a16:creationId xmlns:a16="http://schemas.microsoft.com/office/drawing/2014/main" xmlns="" id="{D267FE41-B46F-4420-B137-8A00145E544D}"/>
              </a:ext>
            </a:extLst>
          </p:cNvPr>
          <p:cNvSpPr/>
          <p:nvPr/>
        </p:nvSpPr>
        <p:spPr>
          <a:xfrm flipV="1">
            <a:off x="364313" y="5779837"/>
            <a:ext cx="6129374" cy="3376418"/>
          </a:xfrm>
          <a:prstGeom prst="roundRect">
            <a:avLst>
              <a:gd name="adj" fmla="val 2259"/>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662">
              <a:latin typeface="HG丸ｺﾞｼｯｸM-PRO" panose="020F0600000000000000" pitchFamily="50" charset="-128"/>
              <a:ea typeface="HG丸ｺﾞｼｯｸM-PRO" panose="020F0600000000000000" pitchFamily="50" charset="-128"/>
            </a:endParaRPr>
          </a:p>
        </p:txBody>
      </p:sp>
      <p:sp>
        <p:nvSpPr>
          <p:cNvPr id="40" name="テキスト ボックス 4">
            <a:extLst>
              <a:ext uri="{FF2B5EF4-FFF2-40B4-BE49-F238E27FC236}">
                <a16:creationId xmlns:a16="http://schemas.microsoft.com/office/drawing/2014/main" xmlns="" id="{8ABEEB3A-AFE1-4926-9688-B55D9D7FE665}"/>
              </a:ext>
            </a:extLst>
          </p:cNvPr>
          <p:cNvSpPr txBox="1">
            <a:spLocks noChangeArrowheads="1"/>
          </p:cNvSpPr>
          <p:nvPr/>
        </p:nvSpPr>
        <p:spPr bwMode="auto">
          <a:xfrm>
            <a:off x="429763" y="5848109"/>
            <a:ext cx="3438558" cy="284693"/>
          </a:xfrm>
          <a:prstGeom prst="rect">
            <a:avLst/>
          </a:prstGeom>
          <a:solidFill>
            <a:schemeClr val="accent2">
              <a:lumMod val="20000"/>
              <a:lumOff val="80000"/>
            </a:schemeClr>
          </a:solid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ja-JP" altLang="en-US" sz="1400" b="1" dirty="0">
                <a:latin typeface="+mn-ea"/>
                <a:ea typeface="+mn-ea"/>
              </a:rPr>
              <a:t>長寿命化整備計画書の作成が必要な場合</a:t>
            </a:r>
            <a:endParaRPr lang="en-US" altLang="ja-JP" sz="1400" b="1" dirty="0">
              <a:latin typeface="+mn-ea"/>
              <a:ea typeface="+mn-ea"/>
            </a:endParaRPr>
          </a:p>
        </p:txBody>
      </p:sp>
      <p:sp>
        <p:nvSpPr>
          <p:cNvPr id="41" name="テキスト ボックス 4">
            <a:extLst>
              <a:ext uri="{FF2B5EF4-FFF2-40B4-BE49-F238E27FC236}">
                <a16:creationId xmlns:a16="http://schemas.microsoft.com/office/drawing/2014/main" xmlns="" id="{3FE94FBD-C86D-48E2-ACB5-6F7FB254BFF5}"/>
              </a:ext>
            </a:extLst>
          </p:cNvPr>
          <p:cNvSpPr txBox="1">
            <a:spLocks noChangeArrowheads="1"/>
          </p:cNvSpPr>
          <p:nvPr/>
        </p:nvSpPr>
        <p:spPr bwMode="auto">
          <a:xfrm>
            <a:off x="388736" y="6099732"/>
            <a:ext cx="3459399" cy="260392"/>
          </a:xfrm>
          <a:prstGeom prst="rect">
            <a:avLst/>
          </a:prstGeom>
          <a:noFill/>
          <a:ln>
            <a:noFill/>
          </a:ln>
        </p:spPr>
        <p:txBody>
          <a:bodyPr wrap="square">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nSpc>
                <a:spcPts val="1500"/>
              </a:lnSpc>
              <a:defRPr/>
            </a:pPr>
            <a:r>
              <a:rPr lang="en-US" altLang="ja-JP" sz="1100" b="1" dirty="0">
                <a:solidFill>
                  <a:srgbClr val="FF0000"/>
                </a:solidFill>
                <a:latin typeface="+mn-ea"/>
                <a:ea typeface="+mn-ea"/>
              </a:rPr>
              <a:t>※</a:t>
            </a:r>
            <a:r>
              <a:rPr lang="ja-JP" altLang="en-US" sz="1100" b="1" dirty="0">
                <a:solidFill>
                  <a:srgbClr val="FF0000"/>
                </a:solidFill>
                <a:latin typeface="+mn-ea"/>
                <a:ea typeface="+mn-ea"/>
              </a:rPr>
              <a:t>　原則</a:t>
            </a:r>
            <a:r>
              <a:rPr lang="en-US" altLang="ja-JP" sz="1100" b="1" dirty="0">
                <a:solidFill>
                  <a:srgbClr val="FF0000"/>
                </a:solidFill>
                <a:latin typeface="+mn-ea"/>
                <a:ea typeface="+mn-ea"/>
              </a:rPr>
              <a:t>200</a:t>
            </a:r>
            <a:r>
              <a:rPr lang="ja-JP" altLang="en-US" sz="1100" b="1" dirty="0">
                <a:solidFill>
                  <a:srgbClr val="FF0000"/>
                </a:solidFill>
                <a:latin typeface="+mn-ea"/>
                <a:ea typeface="+mn-ea"/>
              </a:rPr>
              <a:t>万円以上の工事は、他事業で実施すること　</a:t>
            </a:r>
            <a:endParaRPr lang="en-US" altLang="ja-JP" sz="1100" b="1" dirty="0">
              <a:solidFill>
                <a:srgbClr val="FF0000"/>
              </a:solidFill>
              <a:latin typeface="+mn-ea"/>
              <a:ea typeface="+mn-ea"/>
            </a:endParaRPr>
          </a:p>
        </p:txBody>
      </p:sp>
    </p:spTree>
    <p:extLst>
      <p:ext uri="{BB962C8B-B14F-4D97-AF65-F5344CB8AC3E}">
        <p14:creationId xmlns:p14="http://schemas.microsoft.com/office/powerpoint/2010/main" val="122883648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xmlns="" id="{8F15D005-FD54-4A4D-B003-36456EAC2F03}"/>
              </a:ext>
            </a:extLst>
          </p:cNvPr>
          <p:cNvPicPr>
            <a:picLocks noChangeAspect="1"/>
          </p:cNvPicPr>
          <p:nvPr/>
        </p:nvPicPr>
        <p:blipFill>
          <a:blip r:embed="rId2"/>
          <a:stretch>
            <a:fillRect/>
          </a:stretch>
        </p:blipFill>
        <p:spPr>
          <a:xfrm>
            <a:off x="1128040" y="1554800"/>
            <a:ext cx="4601919" cy="6999829"/>
          </a:xfrm>
          <a:prstGeom prst="rect">
            <a:avLst/>
          </a:prstGeom>
        </p:spPr>
      </p:pic>
      <p:pic>
        <p:nvPicPr>
          <p:cNvPr id="3" name="図 2">
            <a:extLst>
              <a:ext uri="{FF2B5EF4-FFF2-40B4-BE49-F238E27FC236}">
                <a16:creationId xmlns:a16="http://schemas.microsoft.com/office/drawing/2014/main" xmlns="" id="{7A835917-D220-4254-A859-D9346DEEBF7C}"/>
              </a:ext>
            </a:extLst>
          </p:cNvPr>
          <p:cNvPicPr>
            <a:picLocks noChangeAspect="1"/>
          </p:cNvPicPr>
          <p:nvPr/>
        </p:nvPicPr>
        <p:blipFill>
          <a:blip r:embed="rId3"/>
          <a:stretch>
            <a:fillRect/>
          </a:stretch>
        </p:blipFill>
        <p:spPr>
          <a:xfrm>
            <a:off x="7245424" y="1640632"/>
            <a:ext cx="3541133" cy="5223725"/>
          </a:xfrm>
          <a:prstGeom prst="rect">
            <a:avLst/>
          </a:prstGeom>
        </p:spPr>
      </p:pic>
      <p:sp>
        <p:nvSpPr>
          <p:cNvPr id="16" name="角丸四角形 2">
            <a:extLst>
              <a:ext uri="{FF2B5EF4-FFF2-40B4-BE49-F238E27FC236}">
                <a16:creationId xmlns:a16="http://schemas.microsoft.com/office/drawing/2014/main" xmlns="" id="{8F91E8A4-F7EE-4B2E-9240-8BE0384104D6}"/>
              </a:ext>
            </a:extLst>
          </p:cNvPr>
          <p:cNvSpPr/>
          <p:nvPr/>
        </p:nvSpPr>
        <p:spPr>
          <a:xfrm>
            <a:off x="336337" y="8740849"/>
            <a:ext cx="6012000" cy="902047"/>
          </a:xfrm>
          <a:prstGeom prst="roundRect">
            <a:avLst>
              <a:gd name="adj" fmla="val 734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3" name="角丸四角形 32"/>
          <p:cNvSpPr/>
          <p:nvPr/>
        </p:nvSpPr>
        <p:spPr>
          <a:xfrm>
            <a:off x="468000" y="751664"/>
            <a:ext cx="6120000" cy="75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Text Box 5"/>
          <p:cNvSpPr txBox="1">
            <a:spLocks noChangeArrowheads="1"/>
          </p:cNvSpPr>
          <p:nvPr/>
        </p:nvSpPr>
        <p:spPr bwMode="auto">
          <a:xfrm>
            <a:off x="0" y="1"/>
            <a:ext cx="6884988" cy="246130"/>
          </a:xfrm>
          <a:prstGeom prst="rect">
            <a:avLst/>
          </a:prstGeom>
          <a:noFill/>
          <a:ln w="9525">
            <a:noFill/>
            <a:miter lim="800000"/>
            <a:headEnd/>
            <a:tailEnd/>
          </a:ln>
        </p:spPr>
        <p:txBody>
          <a:bodyPr lIns="91341" tIns="45675" rIns="91341" bIns="45675">
            <a:spAutoFit/>
          </a:bodyPr>
          <a:lstStyle/>
          <a:p>
            <a:pPr fontAlgn="base">
              <a:spcBef>
                <a:spcPct val="50000"/>
              </a:spcBef>
              <a:spcAft>
                <a:spcPct val="0"/>
              </a:spcAft>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事業計画の認定</a:t>
            </a:r>
          </a:p>
        </p:txBody>
      </p:sp>
      <p:sp>
        <p:nvSpPr>
          <p:cNvPr id="5" name="テキスト ボックス 4"/>
          <p:cNvSpPr txBox="1">
            <a:spLocks noChangeArrowheads="1"/>
          </p:cNvSpPr>
          <p:nvPr/>
        </p:nvSpPr>
        <p:spPr bwMode="auto">
          <a:xfrm>
            <a:off x="576000" y="826688"/>
            <a:ext cx="5832000" cy="553998"/>
          </a:xfrm>
          <a:prstGeom prst="rect">
            <a:avLst/>
          </a:prstGeom>
          <a:noFill/>
          <a:ln w="9525">
            <a:noFill/>
            <a:prstDash val="dash"/>
            <a:miter lim="800000"/>
            <a:headEnd/>
            <a:tailEnd/>
          </a:ln>
        </p:spPr>
        <p:txBody>
          <a:bodyPr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土地改良区等（市町村を除く）が所有又は管理する施設を対象とした活動を行う活動組織にあっては、当該所有者又は管理者と交わした「工事に関する確認書」を事業計画書と併せて市町村長に提出します。</a:t>
            </a:r>
            <a:endParaRPr lang="en-US" altLang="ja-JP" sz="1200" dirty="0">
              <a:latin typeface="HG丸ｺﾞｼｯｸM-PRO" pitchFamily="50" charset="-128"/>
              <a:ea typeface="HG丸ｺﾞｼｯｸM-PRO" pitchFamily="50" charset="-128"/>
            </a:endParaRP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43</a:t>
            </a:r>
          </a:p>
        </p:txBody>
      </p:sp>
      <p:sp>
        <p:nvSpPr>
          <p:cNvPr id="31"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algn="r"/>
            <a:endParaRPr lang="ja-JP" altLang="en-US" dirty="0"/>
          </a:p>
        </p:txBody>
      </p:sp>
      <p:sp>
        <p:nvSpPr>
          <p:cNvPr id="13" name="AutoShape 10"/>
          <p:cNvSpPr>
            <a:spLocks noChangeArrowheads="1"/>
          </p:cNvSpPr>
          <p:nvPr/>
        </p:nvSpPr>
        <p:spPr bwMode="auto">
          <a:xfrm>
            <a:off x="360000" y="380528"/>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工事に関する確認書</a:t>
            </a:r>
          </a:p>
        </p:txBody>
      </p:sp>
      <p:sp>
        <p:nvSpPr>
          <p:cNvPr id="9" name="テキスト ボックス 8"/>
          <p:cNvSpPr txBox="1"/>
          <p:nvPr/>
        </p:nvSpPr>
        <p:spPr>
          <a:xfrm>
            <a:off x="3799319" y="3649236"/>
            <a:ext cx="223200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dirty="0">
                <a:solidFill>
                  <a:srgbClr val="000000"/>
                </a:solidFill>
              </a:rPr>
              <a:t>土地改良区等との協議内容に応じて、不要な記述は削除して下さい。</a:t>
            </a:r>
            <a:endParaRPr lang="en-US" altLang="ja-JP" sz="1000" dirty="0">
              <a:solidFill>
                <a:srgbClr val="000000"/>
              </a:solidFill>
            </a:endParaRPr>
          </a:p>
        </p:txBody>
      </p:sp>
      <p:sp>
        <p:nvSpPr>
          <p:cNvPr id="12" name="フリーフォーム 11"/>
          <p:cNvSpPr/>
          <p:nvPr/>
        </p:nvSpPr>
        <p:spPr>
          <a:xfrm>
            <a:off x="2536448" y="3957692"/>
            <a:ext cx="1262871" cy="144000"/>
          </a:xfrm>
          <a:custGeom>
            <a:avLst/>
            <a:gdLst>
              <a:gd name="connsiteX0" fmla="*/ 631825 w 631825"/>
              <a:gd name="connsiteY0" fmla="*/ 0 h 190500"/>
              <a:gd name="connsiteX1" fmla="*/ 511175 w 631825"/>
              <a:gd name="connsiteY1" fmla="*/ 38100 h 190500"/>
              <a:gd name="connsiteX2" fmla="*/ 234950 w 631825"/>
              <a:gd name="connsiteY2" fmla="*/ 158750 h 190500"/>
              <a:gd name="connsiteX3" fmla="*/ 0 w 631825"/>
              <a:gd name="connsiteY3" fmla="*/ 190500 h 190500"/>
            </a:gdLst>
            <a:ahLst/>
            <a:cxnLst>
              <a:cxn ang="0">
                <a:pos x="connsiteX0" y="connsiteY0"/>
              </a:cxn>
              <a:cxn ang="0">
                <a:pos x="connsiteX1" y="connsiteY1"/>
              </a:cxn>
              <a:cxn ang="0">
                <a:pos x="connsiteX2" y="connsiteY2"/>
              </a:cxn>
              <a:cxn ang="0">
                <a:pos x="connsiteX3" y="connsiteY3"/>
              </a:cxn>
            </a:cxnLst>
            <a:rect l="l" t="t" r="r" b="b"/>
            <a:pathLst>
              <a:path w="631825" h="190500">
                <a:moveTo>
                  <a:pt x="631825" y="0"/>
                </a:moveTo>
                <a:cubicBezTo>
                  <a:pt x="604573" y="5821"/>
                  <a:pt x="577321" y="11642"/>
                  <a:pt x="511175" y="38100"/>
                </a:cubicBezTo>
                <a:cubicBezTo>
                  <a:pt x="445029" y="64558"/>
                  <a:pt x="320146" y="133350"/>
                  <a:pt x="234950" y="158750"/>
                </a:cubicBezTo>
                <a:cubicBezTo>
                  <a:pt x="149754" y="184150"/>
                  <a:pt x="74877" y="187325"/>
                  <a:pt x="0" y="1905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ボックス 13">
            <a:extLst>
              <a:ext uri="{FF2B5EF4-FFF2-40B4-BE49-F238E27FC236}">
                <a16:creationId xmlns:a16="http://schemas.microsoft.com/office/drawing/2014/main" xmlns="" id="{2F4357C4-C7D2-4450-B960-1F03961DA114}"/>
              </a:ext>
            </a:extLst>
          </p:cNvPr>
          <p:cNvSpPr txBox="1"/>
          <p:nvPr/>
        </p:nvSpPr>
        <p:spPr>
          <a:xfrm>
            <a:off x="405311" y="8768369"/>
            <a:ext cx="5904008" cy="807913"/>
          </a:xfrm>
          <a:prstGeom prst="rect">
            <a:avLst/>
          </a:prstGeom>
          <a:noFill/>
        </p:spPr>
        <p:txBody>
          <a:bodyPr wrap="square" lIns="0" tIns="0" rIns="0" bIns="0">
            <a:spAutoFit/>
          </a:bodyPr>
          <a:lstStyle/>
          <a:p>
            <a:pPr indent="144000">
              <a:defRPr/>
            </a:pPr>
            <a:r>
              <a:rPr lang="ja-JP" altLang="en-US" sz="1050" dirty="0">
                <a:latin typeface="HG丸ｺﾞｼｯｸM-PRO" pitchFamily="50" charset="-128"/>
                <a:ea typeface="HG丸ｺﾞｼｯｸM-PRO" pitchFamily="50" charset="-128"/>
              </a:rPr>
              <a:t>長寿命化の取組は、原則として道路法上の道路は対象外としています（道路法第</a:t>
            </a:r>
            <a:r>
              <a:rPr lang="en-US" altLang="ja-JP" sz="1050" dirty="0">
                <a:latin typeface="HG丸ｺﾞｼｯｸM-PRO" pitchFamily="50" charset="-128"/>
                <a:ea typeface="HG丸ｺﾞｼｯｸM-PRO" pitchFamily="50" charset="-128"/>
              </a:rPr>
              <a:t>24</a:t>
            </a:r>
            <a:r>
              <a:rPr lang="ja-JP" altLang="en-US" sz="1050" dirty="0">
                <a:latin typeface="HG丸ｺﾞｼｯｸM-PRO" pitchFamily="50" charset="-128"/>
                <a:ea typeface="HG丸ｺﾞｼｯｸM-PRO" pitchFamily="50" charset="-128"/>
              </a:rPr>
              <a:t>条に基づき道路に関する工事の設計及び実施計画について道路管理者の承認を受ける必要があるため）。</a:t>
            </a:r>
            <a:endParaRPr lang="en-US" altLang="ja-JP" sz="1050" dirty="0">
              <a:latin typeface="HG丸ｺﾞｼｯｸM-PRO" pitchFamily="50" charset="-128"/>
              <a:ea typeface="HG丸ｺﾞｼｯｸM-PRO" pitchFamily="50" charset="-128"/>
            </a:endParaRPr>
          </a:p>
          <a:p>
            <a:pPr indent="144000">
              <a:defRPr/>
            </a:pPr>
            <a:r>
              <a:rPr lang="ja-JP" altLang="en-US" sz="1050" dirty="0">
                <a:latin typeface="HG丸ｺﾞｼｯｸM-PRO" pitchFamily="50" charset="-128"/>
                <a:ea typeface="HG丸ｺﾞｼｯｸM-PRO" pitchFamily="50" charset="-128"/>
              </a:rPr>
              <a:t>ただし、市町村道に認定された農道であっても、地域の慣行として組織が農用地や農業用施設と一体的に管理している場合、道路法施行令第３条に基づく軽易な維持活動は可能な場合がありますので、市町村と協議の上、調整を了したものについて、活動の対象とします。</a:t>
            </a:r>
            <a:endParaRPr lang="en-US" altLang="ja-JP" sz="1050" dirty="0">
              <a:latin typeface="HG丸ｺﾞｼｯｸM-PRO" pitchFamily="50" charset="-128"/>
              <a:ea typeface="HG丸ｺﾞｼｯｸM-PRO" pitchFamily="50" charset="-128"/>
            </a:endParaRPr>
          </a:p>
        </p:txBody>
      </p:sp>
      <p:sp>
        <p:nvSpPr>
          <p:cNvPr id="17" name="AutoShape 10">
            <a:extLst>
              <a:ext uri="{FF2B5EF4-FFF2-40B4-BE49-F238E27FC236}">
                <a16:creationId xmlns:a16="http://schemas.microsoft.com/office/drawing/2014/main" xmlns="" id="{6F2885CD-8B0F-4166-A8C9-4765A6C08DFB}"/>
              </a:ext>
            </a:extLst>
          </p:cNvPr>
          <p:cNvSpPr>
            <a:spLocks noChangeArrowheads="1"/>
          </p:cNvSpPr>
          <p:nvPr/>
        </p:nvSpPr>
        <p:spPr bwMode="auto">
          <a:xfrm>
            <a:off x="336337" y="8356614"/>
            <a:ext cx="1728000" cy="324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農道の工事について</a:t>
            </a:r>
          </a:p>
        </p:txBody>
      </p:sp>
      <p:sp>
        <p:nvSpPr>
          <p:cNvPr id="15" name="正方形/長方形 14">
            <a:extLst>
              <a:ext uri="{FF2B5EF4-FFF2-40B4-BE49-F238E27FC236}">
                <a16:creationId xmlns:a16="http://schemas.microsoft.com/office/drawing/2014/main" xmlns="" id="{6CF87D9C-A49D-4B19-B310-515FBF68BD77}"/>
              </a:ext>
            </a:extLst>
          </p:cNvPr>
          <p:cNvSpPr/>
          <p:nvPr/>
        </p:nvSpPr>
        <p:spPr>
          <a:xfrm>
            <a:off x="4704532" y="7352154"/>
            <a:ext cx="421574" cy="877842"/>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01314806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60000" y="4491935"/>
            <a:ext cx="3340727" cy="1738033"/>
          </a:xfrm>
          <a:prstGeom prst="roundRect">
            <a:avLst>
              <a:gd name="adj" fmla="val 7108"/>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prstClr val="black"/>
              </a:solidFill>
              <a:latin typeface="ＭＳ Ｐ明朝" pitchFamily="18" charset="-128"/>
              <a:ea typeface="ＭＳ Ｐ明朝" pitchFamily="18" charset="-128"/>
            </a:endParaRPr>
          </a:p>
        </p:txBody>
      </p:sp>
      <p:sp>
        <p:nvSpPr>
          <p:cNvPr id="32" name="角丸四角形 31"/>
          <p:cNvSpPr/>
          <p:nvPr/>
        </p:nvSpPr>
        <p:spPr>
          <a:xfrm>
            <a:off x="3906632" y="4491935"/>
            <a:ext cx="2451986" cy="2851517"/>
          </a:xfrm>
          <a:prstGeom prst="roundRect">
            <a:avLst>
              <a:gd name="adj" fmla="val 5322"/>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4" name="角丸四角形 13"/>
          <p:cNvSpPr/>
          <p:nvPr/>
        </p:nvSpPr>
        <p:spPr>
          <a:xfrm>
            <a:off x="467999" y="2202286"/>
            <a:ext cx="6120000" cy="1717758"/>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5"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市町村長への交付金の申請</a:t>
            </a:r>
          </a:p>
        </p:txBody>
      </p:sp>
      <p:sp>
        <p:nvSpPr>
          <p:cNvPr id="19" name="AutoShape 10"/>
          <p:cNvSpPr>
            <a:spLocks noChangeArrowheads="1"/>
          </p:cNvSpPr>
          <p:nvPr/>
        </p:nvSpPr>
        <p:spPr bwMode="auto">
          <a:xfrm>
            <a:off x="360000"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交付申請時の注意点</a:t>
            </a:r>
          </a:p>
        </p:txBody>
      </p:sp>
      <p:sp>
        <p:nvSpPr>
          <p:cNvPr id="20" name="テキスト ボックス 19"/>
          <p:cNvSpPr txBox="1"/>
          <p:nvPr/>
        </p:nvSpPr>
        <p:spPr>
          <a:xfrm>
            <a:off x="7461448" y="6082145"/>
            <a:ext cx="3142529" cy="1685077"/>
          </a:xfrm>
          <a:prstGeom prst="rect">
            <a:avLst/>
          </a:prstGeom>
          <a:noFill/>
        </p:spPr>
        <p:txBody>
          <a:bodyPr wrap="square" lIns="0" tIns="0" rIns="0" bIns="0">
            <a:spAutoFit/>
          </a:bodyPr>
          <a:lstStyle/>
          <a:p>
            <a:pPr marL="252000" indent="-252000">
              <a:spcAft>
                <a:spcPts val="600"/>
              </a:spcAft>
              <a:defRPr/>
            </a:pPr>
            <a:r>
              <a:rPr lang="ja-JP" altLang="en-US" sz="1050" dirty="0">
                <a:latin typeface="HG丸ｺﾞｼｯｸM-PRO" pitchFamily="50" charset="-128"/>
                <a:ea typeface="HG丸ｺﾞｼｯｸM-PRO" pitchFamily="50" charset="-128"/>
              </a:rPr>
              <a:t>１．交付金の振込口座の通帳の写し（口座番号、口座名義が分かる箇所）を添付して下さい。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r>
              <a:rPr lang="ja-JP" altLang="en-US" sz="1050" dirty="0">
                <a:latin typeface="HG丸ｺﾞｼｯｸM-PRO" pitchFamily="50" charset="-128"/>
                <a:ea typeface="HG丸ｺﾞｼｯｸM-PRO" pitchFamily="50" charset="-128"/>
              </a:rPr>
              <a:t>２．振込先が複数ある場合は、振込口座・口座名義様式をコピーして記載し、提出して下さい。</a:t>
            </a:r>
            <a:endParaRPr lang="en-US" altLang="ja-JP" sz="1050" dirty="0">
              <a:latin typeface="HG丸ｺﾞｼｯｸM-PRO" pitchFamily="50" charset="-128"/>
              <a:ea typeface="HG丸ｺﾞｼｯｸM-PRO" pitchFamily="50" charset="-128"/>
            </a:endParaRPr>
          </a:p>
          <a:p>
            <a:pPr marL="252000" indent="-252000">
              <a:spcAft>
                <a:spcPts val="600"/>
              </a:spcAft>
              <a:defRPr/>
            </a:pPr>
            <a:r>
              <a:rPr lang="ja-JP" altLang="en-US" sz="1050" dirty="0">
                <a:latin typeface="HG丸ｺﾞｼｯｸM-PRO" pitchFamily="50" charset="-128"/>
                <a:ea typeface="HG丸ｺﾞｼｯｸM-PRO" pitchFamily="50" charset="-128"/>
              </a:rPr>
              <a:t>３．組織の広域化・体制強化に係る支援を受ける場合は、広域協定の認定書の写しや登記事項証明書の写しを提出して下さい。（提出は、事業計画の認定申請時や実施状況報告時でも可。）</a:t>
            </a:r>
            <a:endParaRPr lang="en-US" altLang="ja-JP" sz="1050" dirty="0">
              <a:latin typeface="HG丸ｺﾞｼｯｸM-PRO" pitchFamily="50" charset="-128"/>
              <a:ea typeface="HG丸ｺﾞｼｯｸM-PRO" pitchFamily="50" charset="-128"/>
            </a:endParaRPr>
          </a:p>
          <a:p>
            <a:pPr marL="252000" indent="-252000">
              <a:spcAft>
                <a:spcPts val="600"/>
              </a:spcAft>
              <a:defRPr/>
            </a:pPr>
            <a:endParaRPr lang="ja-JP" altLang="en-US" sz="1050" dirty="0">
              <a:latin typeface="HG丸ｺﾞｼｯｸM-PRO" pitchFamily="50" charset="-128"/>
              <a:ea typeface="HG丸ｺﾞｼｯｸM-PRO" pitchFamily="50" charset="-128"/>
            </a:endParaRPr>
          </a:p>
        </p:txBody>
      </p:sp>
      <p:sp>
        <p:nvSpPr>
          <p:cNvPr id="21" name="角丸四角形 20"/>
          <p:cNvSpPr/>
          <p:nvPr/>
        </p:nvSpPr>
        <p:spPr>
          <a:xfrm>
            <a:off x="4510249" y="461468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国（地方農政局等）</a:t>
            </a:r>
          </a:p>
        </p:txBody>
      </p:sp>
      <p:sp>
        <p:nvSpPr>
          <p:cNvPr id="22" name="角丸四角形 21"/>
          <p:cNvSpPr/>
          <p:nvPr/>
        </p:nvSpPr>
        <p:spPr>
          <a:xfrm>
            <a:off x="4510249" y="5296665"/>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都道府県</a:t>
            </a:r>
          </a:p>
        </p:txBody>
      </p:sp>
      <p:sp>
        <p:nvSpPr>
          <p:cNvPr id="24" name="角丸四角形 23"/>
          <p:cNvSpPr/>
          <p:nvPr/>
        </p:nvSpPr>
        <p:spPr>
          <a:xfrm>
            <a:off x="4510249" y="6987078"/>
            <a:ext cx="1260000" cy="252000"/>
          </a:xfrm>
          <a:prstGeom prst="roundRect">
            <a:avLst/>
          </a:prstGeom>
          <a:solidFill>
            <a:srgbClr val="CCFF99"/>
          </a:solidFill>
          <a:ln w="127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dirty="0">
                <a:solidFill>
                  <a:schemeClr val="tx1"/>
                </a:solidFill>
                <a:latin typeface="+mj-ea"/>
                <a:ea typeface="+mj-ea"/>
              </a:rPr>
              <a:t>広域活動組織</a:t>
            </a:r>
          </a:p>
        </p:txBody>
      </p:sp>
      <p:sp>
        <p:nvSpPr>
          <p:cNvPr id="26" name="下矢印 25"/>
          <p:cNvSpPr/>
          <p:nvPr/>
        </p:nvSpPr>
        <p:spPr>
          <a:xfrm>
            <a:off x="4115196" y="6415787"/>
            <a:ext cx="2050107" cy="508897"/>
          </a:xfrm>
          <a:prstGeom prst="downArrow">
            <a:avLst>
              <a:gd name="adj1" fmla="val 74300"/>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7" name="テキスト ボックス 26"/>
          <p:cNvSpPr txBox="1"/>
          <p:nvPr/>
        </p:nvSpPr>
        <p:spPr>
          <a:xfrm>
            <a:off x="4332852" y="6430643"/>
            <a:ext cx="1614795"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endParaRPr kumimoji="1" lang="en-US" altLang="ja-JP" sz="1000" dirty="0">
              <a:latin typeface="+mj-ea"/>
              <a:ea typeface="+mj-ea"/>
            </a:endParaRPr>
          </a:p>
          <a:p>
            <a:pPr algn="ctr"/>
            <a:r>
              <a:rPr kumimoji="1" lang="ja-JP" altLang="en-US" sz="1000" dirty="0">
                <a:latin typeface="+mj-ea"/>
                <a:ea typeface="+mj-ea"/>
              </a:rPr>
              <a:t>地方（都道府県＋市町村）費</a:t>
            </a:r>
          </a:p>
        </p:txBody>
      </p:sp>
      <p:sp>
        <p:nvSpPr>
          <p:cNvPr id="33" name="AutoShape 10"/>
          <p:cNvSpPr>
            <a:spLocks noChangeArrowheads="1"/>
          </p:cNvSpPr>
          <p:nvPr/>
        </p:nvSpPr>
        <p:spPr bwMode="auto">
          <a:xfrm>
            <a:off x="3906632" y="4094572"/>
            <a:ext cx="180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r>
              <a:rPr lang="ja-JP" altLang="en-US" dirty="0">
                <a:latin typeface="HG丸ｺﾞｼｯｸM-PRO" pitchFamily="50" charset="-128"/>
                <a:ea typeface="HG丸ｺﾞｼｯｸM-PRO" pitchFamily="50" charset="-128"/>
              </a:rPr>
              <a:t>交付金の交付ルート</a:t>
            </a:r>
          </a:p>
        </p:txBody>
      </p:sp>
      <p:sp>
        <p:nvSpPr>
          <p:cNvPr id="35" name="下矢印 34"/>
          <p:cNvSpPr/>
          <p:nvPr/>
        </p:nvSpPr>
        <p:spPr>
          <a:xfrm>
            <a:off x="4529169" y="4980266"/>
            <a:ext cx="1222160" cy="253916"/>
          </a:xfrm>
          <a:prstGeom prst="downArrow">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28" name="テキスト ボックス 27"/>
          <p:cNvSpPr txBox="1"/>
          <p:nvPr/>
        </p:nvSpPr>
        <p:spPr>
          <a:xfrm>
            <a:off x="4960249" y="4973163"/>
            <a:ext cx="360000" cy="153888"/>
          </a:xfrm>
          <a:prstGeom prst="rect">
            <a:avLst/>
          </a:prstGeom>
          <a:noFill/>
        </p:spPr>
        <p:txBody>
          <a:bodyPr vert="horz" wrap="square" lIns="0" tIns="0" rIns="0" bIns="0" rtlCol="0">
            <a:spAutoFit/>
          </a:bodyPr>
          <a:lstStyle/>
          <a:p>
            <a:pPr algn="ctr"/>
            <a:r>
              <a:rPr kumimoji="1" lang="ja-JP" altLang="en-US" sz="1000" dirty="0">
                <a:latin typeface="+mj-ea"/>
                <a:ea typeface="+mj-ea"/>
              </a:rPr>
              <a:t>国費</a:t>
            </a:r>
          </a:p>
        </p:txBody>
      </p:sp>
      <p:sp>
        <p:nvSpPr>
          <p:cNvPr id="3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44</a:t>
            </a:r>
          </a:p>
        </p:txBody>
      </p:sp>
      <p:sp>
        <p:nvSpPr>
          <p:cNvPr id="38" name="Rectangle 2"/>
          <p:cNvSpPr>
            <a:spLocks noChangeArrowheads="1"/>
          </p:cNvSpPr>
          <p:nvPr/>
        </p:nvSpPr>
        <p:spPr bwMode="auto">
          <a:xfrm>
            <a:off x="-3015" y="337094"/>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交付金及び概算払の申請</a:t>
            </a:r>
            <a:endParaRPr lang="ja-JP" altLang="en-US" sz="2000" i="1" dirty="0"/>
          </a:p>
        </p:txBody>
      </p:sp>
      <p:sp>
        <p:nvSpPr>
          <p:cNvPr id="39"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Ⅲ	</a:t>
            </a:r>
            <a:endParaRPr lang="ja-JP" altLang="en-US" sz="2000" b="1" i="1" dirty="0">
              <a:solidFill>
                <a:schemeClr val="bg1"/>
              </a:solidFill>
            </a:endParaRPr>
          </a:p>
        </p:txBody>
      </p:sp>
      <p:sp>
        <p:nvSpPr>
          <p:cNvPr id="41" name="テキスト ボックス 4"/>
          <p:cNvSpPr txBox="1">
            <a:spLocks noChangeArrowheads="1"/>
          </p:cNvSpPr>
          <p:nvPr/>
        </p:nvSpPr>
        <p:spPr bwMode="auto">
          <a:xfrm>
            <a:off x="576000" y="1904039"/>
            <a:ext cx="4202523" cy="184666"/>
          </a:xfrm>
          <a:prstGeom prst="rect">
            <a:avLst/>
          </a:prstGeom>
          <a:noFill/>
          <a:ln w="9525">
            <a:noFill/>
            <a:miter lim="800000"/>
            <a:headEnd/>
            <a:tailEnd/>
          </a:ln>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申請に係る手続きについては、以下のとおりです。</a:t>
            </a:r>
            <a:endParaRPr lang="en-US" altLang="ja-JP" dirty="0">
              <a:latin typeface="HG丸ｺﾞｼｯｸM-PRO" pitchFamily="50" charset="-128"/>
              <a:ea typeface="HG丸ｺﾞｼｯｸM-PRO" pitchFamily="50" charset="-128"/>
            </a:endParaRPr>
          </a:p>
        </p:txBody>
      </p:sp>
      <p:sp>
        <p:nvSpPr>
          <p:cNvPr id="42" name="角丸四角形 41"/>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HG丸ｺﾞｼｯｸM-PRO" pitchFamily="50" charset="-128"/>
                <a:ea typeface="HG丸ｺﾞｼｯｸM-PRO" pitchFamily="50" charset="-128"/>
              </a:rPr>
              <a:t>　事業計画が認定された後、多面的機能支払交付金の交付を受けようとするときは、毎年度、市町村長へ申請を行います。</a:t>
            </a:r>
            <a:endParaRPr lang="en-US" altLang="ja-JP" sz="1400" dirty="0">
              <a:solidFill>
                <a:schemeClr val="tx1"/>
              </a:solidFill>
              <a:latin typeface="HG丸ｺﾞｼｯｸM-PRO" pitchFamily="50" charset="-128"/>
              <a:ea typeface="HG丸ｺﾞｼｯｸM-PRO" pitchFamily="50" charset="-128"/>
            </a:endParaRPr>
          </a:p>
        </p:txBody>
      </p:sp>
      <p:sp>
        <p:nvSpPr>
          <p:cNvPr id="31" name="角丸四角形 30"/>
          <p:cNvSpPr/>
          <p:nvPr/>
        </p:nvSpPr>
        <p:spPr>
          <a:xfrm>
            <a:off x="4510249" y="6064370"/>
            <a:ext cx="1260000" cy="252000"/>
          </a:xfrm>
          <a:prstGeom prst="roundRect">
            <a:avLst/>
          </a:prstGeom>
          <a:solidFill>
            <a:srgbClr val="FFEBAB"/>
          </a:solidFill>
          <a:ln w="25400">
            <a:solidFill>
              <a:srgbClr val="FFCD29"/>
            </a:solidFill>
          </a:ln>
        </p:spPr>
        <p:style>
          <a:lnRef idx="2">
            <a:schemeClr val="accent1">
              <a:shade val="50000"/>
            </a:schemeClr>
          </a:lnRef>
          <a:fillRef idx="1">
            <a:schemeClr val="accent1"/>
          </a:fillRef>
          <a:effectRef idx="0">
            <a:schemeClr val="accent1"/>
          </a:effectRef>
          <a:fontRef idx="minor">
            <a:schemeClr val="lt1"/>
          </a:fontRef>
        </p:style>
        <p:txBody>
          <a:bodyPr lIns="68911" tIns="34455" rIns="68911" bIns="34455" spcCol="0" rtlCol="0" anchor="ctr"/>
          <a:lstStyle/>
          <a:p>
            <a:pPr algn="ctr"/>
            <a:r>
              <a:rPr lang="ja-JP" altLang="en-US" sz="1050" dirty="0">
                <a:solidFill>
                  <a:schemeClr val="tx1"/>
                </a:solidFill>
                <a:latin typeface="+mj-ea"/>
                <a:ea typeface="+mj-ea"/>
              </a:rPr>
              <a:t>市町村</a:t>
            </a:r>
          </a:p>
        </p:txBody>
      </p:sp>
      <p:sp>
        <p:nvSpPr>
          <p:cNvPr id="43" name="下矢印 42"/>
          <p:cNvSpPr/>
          <p:nvPr/>
        </p:nvSpPr>
        <p:spPr>
          <a:xfrm>
            <a:off x="4263098" y="5647067"/>
            <a:ext cx="1754303" cy="361174"/>
          </a:xfrm>
          <a:prstGeom prst="downArrow">
            <a:avLst>
              <a:gd name="adj1" fmla="val 74125"/>
              <a:gd name="adj2" fmla="val 50000"/>
            </a:avLst>
          </a:prstGeom>
          <a:solidFill>
            <a:srgbClr val="FFCCFF"/>
          </a:solidFill>
          <a:ln>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ja-JP" altLang="en-US" sz="1050">
              <a:latin typeface="+mj-ea"/>
              <a:ea typeface="+mj-ea"/>
            </a:endParaRPr>
          </a:p>
        </p:txBody>
      </p:sp>
      <p:sp>
        <p:nvSpPr>
          <p:cNvPr id="44" name="テキスト ボックス 43"/>
          <p:cNvSpPr txBox="1"/>
          <p:nvPr/>
        </p:nvSpPr>
        <p:spPr>
          <a:xfrm>
            <a:off x="4564266" y="5662420"/>
            <a:ext cx="1151966" cy="307777"/>
          </a:xfrm>
          <a:prstGeom prst="rect">
            <a:avLst/>
          </a:prstGeom>
          <a:noFill/>
        </p:spPr>
        <p:txBody>
          <a:bodyPr vert="horz" wrap="square" lIns="0" tIns="0" rIns="0" bIns="0" rtlCol="0">
            <a:spAutoFit/>
          </a:bodyPr>
          <a:lstStyle/>
          <a:p>
            <a:pPr algn="ctr"/>
            <a:r>
              <a:rPr kumimoji="1" lang="ja-JP" altLang="en-US" sz="1000" dirty="0">
                <a:latin typeface="+mj-ea"/>
                <a:ea typeface="+mj-ea"/>
              </a:rPr>
              <a:t>国費＋地方（都道府県）費</a:t>
            </a:r>
          </a:p>
        </p:txBody>
      </p:sp>
      <p:sp>
        <p:nvSpPr>
          <p:cNvPr id="45" name="四角形吹き出し 44"/>
          <p:cNvSpPr/>
          <p:nvPr/>
        </p:nvSpPr>
        <p:spPr>
          <a:xfrm>
            <a:off x="2682314" y="2432720"/>
            <a:ext cx="3410982" cy="252000"/>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050" dirty="0">
                <a:solidFill>
                  <a:srgbClr val="FF0000"/>
                </a:solidFill>
              </a:rPr>
              <a:t>（市町村向け記述）市町村で定める期日を記入して下さい。</a:t>
            </a:r>
          </a:p>
        </p:txBody>
      </p:sp>
      <p:sp>
        <p:nvSpPr>
          <p:cNvPr id="46" name="四角形吹き出し 45"/>
          <p:cNvSpPr/>
          <p:nvPr/>
        </p:nvSpPr>
        <p:spPr>
          <a:xfrm>
            <a:off x="463364" y="4719584"/>
            <a:ext cx="3132000" cy="577081"/>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spAutoFit/>
          </a:bodyPr>
          <a:lstStyle/>
          <a:p>
            <a:r>
              <a:rPr lang="ja-JP" altLang="en-US" sz="1050" dirty="0">
                <a:solidFill>
                  <a:srgbClr val="FF0000"/>
                </a:solidFill>
              </a:rPr>
              <a:t>（都道府県・市町村向け記述）</a:t>
            </a:r>
            <a:endParaRPr lang="en-US" altLang="ja-JP" sz="1050" dirty="0">
              <a:solidFill>
                <a:srgbClr val="FF0000"/>
              </a:solidFill>
            </a:endParaRPr>
          </a:p>
          <a:p>
            <a:r>
              <a:rPr lang="ja-JP" altLang="en-US" sz="1050" dirty="0">
                <a:solidFill>
                  <a:srgbClr val="FF0000"/>
                </a:solidFill>
              </a:rPr>
              <a:t>交付申請時の留意点や交付申請の変更手続き方法等、手続き上必要な事項があれば追記して下さい。</a:t>
            </a:r>
          </a:p>
        </p:txBody>
      </p:sp>
      <p:sp>
        <p:nvSpPr>
          <p:cNvPr id="48" name="テキスト ボックス 4"/>
          <p:cNvSpPr txBox="1">
            <a:spLocks noChangeArrowheads="1"/>
          </p:cNvSpPr>
          <p:nvPr/>
        </p:nvSpPr>
        <p:spPr bwMode="auto">
          <a:xfrm>
            <a:off x="576000" y="2563820"/>
            <a:ext cx="5832000" cy="1261884"/>
          </a:xfrm>
          <a:prstGeom prst="rect">
            <a:avLst/>
          </a:prstGeom>
          <a:noFill/>
          <a:ln w="9525">
            <a:noFill/>
            <a:miter lim="800000"/>
            <a:headEnd/>
            <a:tailEnd/>
          </a:ln>
        </p:spPr>
        <p:txBody>
          <a:bodyPr wrap="square" lIns="0" tIns="0" rIns="0" bIns="0">
            <a:spAutoFit/>
          </a:bodyPr>
          <a:lstStyle/>
          <a:p>
            <a:pPr>
              <a:defRPr/>
            </a:pPr>
            <a:r>
              <a:rPr lang="ja-JP" altLang="en-US" dirty="0">
                <a:latin typeface="HG丸ｺﾞｼｯｸM-PRO" pitchFamily="50" charset="-128"/>
                <a:ea typeface="HG丸ｺﾞｼｯｸM-PRO" pitchFamily="50" charset="-128"/>
              </a:rPr>
              <a:t>①交付申請書の提出</a:t>
            </a:r>
            <a:endParaRPr lang="en-US" altLang="ja-JP" dirty="0">
              <a:latin typeface="HG丸ｺﾞｼｯｸM-PRO" pitchFamily="50" charset="-128"/>
              <a:ea typeface="HG丸ｺﾞｼｯｸM-PRO" pitchFamily="50" charset="-128"/>
            </a:endParaRPr>
          </a:p>
          <a:p>
            <a:pPr marL="144000" indent="144000">
              <a:spcAft>
                <a:spcPts val="1200"/>
              </a:spcAft>
              <a:defRPr/>
            </a:pPr>
            <a:r>
              <a:rPr lang="ja-JP" altLang="en-US" dirty="0">
                <a:latin typeface="HG丸ｺﾞｼｯｸM-PRO" pitchFamily="50" charset="-128"/>
                <a:ea typeface="HG丸ｺﾞｼｯｸM-PRO" pitchFamily="50" charset="-128"/>
              </a:rPr>
              <a:t>広域活動組織は、毎年度</a:t>
            </a:r>
            <a:r>
              <a:rPr lang="ja-JP" altLang="en-US" dirty="0">
                <a:solidFill>
                  <a:srgbClr val="FF0000"/>
                </a:solidFill>
                <a:latin typeface="HG丸ｺﾞｼｯｸM-PRO" pitchFamily="50" charset="-128"/>
                <a:ea typeface="HG丸ｺﾞｼｯｸM-PRO" pitchFamily="50" charset="-128"/>
              </a:rPr>
              <a:t>○月○日</a:t>
            </a:r>
            <a:r>
              <a:rPr lang="ja-JP" altLang="en-US" dirty="0">
                <a:latin typeface="HG丸ｺﾞｼｯｸM-PRO" pitchFamily="50" charset="-128"/>
                <a:ea typeface="HG丸ｺﾞｼｯｸM-PRO" pitchFamily="50" charset="-128"/>
              </a:rPr>
              <a:t>までに、当該年度の活動に必要な交付金の交付申請書を市町村長に提出します。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②交付決定の通知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市町村が、交付申請書の内容について必要な審査を行った後に、市町村長から交付金の交付決定通知が広域活動組織に送付されます。</a:t>
            </a:r>
            <a:endParaRPr lang="en-US" altLang="ja-JP" dirty="0">
              <a:latin typeface="HG丸ｺﾞｼｯｸM-PRO" pitchFamily="50" charset="-128"/>
              <a:ea typeface="HG丸ｺﾞｼｯｸM-PRO" pitchFamily="50" charset="-128"/>
            </a:endParaRPr>
          </a:p>
        </p:txBody>
      </p:sp>
      <p:sp>
        <p:nvSpPr>
          <p:cNvPr id="36" name="角丸四角形 35"/>
          <p:cNvSpPr/>
          <p:nvPr/>
        </p:nvSpPr>
        <p:spPr>
          <a:xfrm>
            <a:off x="343813" y="7429855"/>
            <a:ext cx="6120000" cy="1915634"/>
          </a:xfrm>
          <a:prstGeom prst="roundRect">
            <a:avLst>
              <a:gd name="adj" fmla="val 314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dirty="0">
              <a:solidFill>
                <a:schemeClr val="tx1"/>
              </a:solidFill>
              <a:latin typeface="ＭＳ Ｐ明朝" pitchFamily="18" charset="-128"/>
              <a:ea typeface="ＭＳ Ｐ明朝" pitchFamily="18" charset="-128"/>
            </a:endParaRPr>
          </a:p>
        </p:txBody>
      </p:sp>
      <p:sp>
        <p:nvSpPr>
          <p:cNvPr id="47" name="テキスト ボックス 4"/>
          <p:cNvSpPr txBox="1">
            <a:spLocks noChangeArrowheads="1"/>
          </p:cNvSpPr>
          <p:nvPr/>
        </p:nvSpPr>
        <p:spPr bwMode="auto">
          <a:xfrm>
            <a:off x="424225" y="7703714"/>
            <a:ext cx="5832000" cy="1631216"/>
          </a:xfrm>
          <a:prstGeom prst="rect">
            <a:avLst/>
          </a:prstGeom>
          <a:noFill/>
          <a:ln w="9525">
            <a:noFill/>
            <a:miter lim="800000"/>
            <a:headEnd/>
            <a:tailEnd/>
          </a:ln>
        </p:spPr>
        <p:txBody>
          <a:bodyPr wrap="square" lIns="0" tIns="0" rIns="0" bIns="0">
            <a:spAutoFit/>
          </a:bodyPr>
          <a:lstStyle/>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交付決定の通知がなされた後、多面的機能支払交付金の概算払</a:t>
            </a:r>
            <a:r>
              <a:rPr lang="ja-JP" altLang="en-US" u="sng" dirty="0">
                <a:solidFill>
                  <a:srgbClr val="FF0000"/>
                </a:solidFill>
                <a:latin typeface="HG丸ｺﾞｼｯｸM-PRO" pitchFamily="50" charset="-128"/>
                <a:ea typeface="HG丸ｺﾞｼｯｸM-PRO" pitchFamily="50" charset="-128"/>
              </a:rPr>
              <a:t>（前払い）</a:t>
            </a:r>
            <a:r>
              <a:rPr lang="ja-JP" altLang="en-US" dirty="0">
                <a:latin typeface="HG丸ｺﾞｼｯｸM-PRO" pitchFamily="50" charset="-128"/>
                <a:ea typeface="HG丸ｺﾞｼｯｸM-PRO" pitchFamily="50" charset="-128"/>
              </a:rPr>
              <a:t>を受けようとするときは、市町村長に概算払を請求します。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①概算払申請書の提出</a:t>
            </a:r>
            <a:endParaRPr lang="en-US" altLang="ja-JP" dirty="0">
              <a:latin typeface="HG丸ｺﾞｼｯｸM-PRO" pitchFamily="50" charset="-128"/>
              <a:ea typeface="HG丸ｺﾞｼｯｸM-PRO" pitchFamily="50" charset="-128"/>
            </a:endParaRPr>
          </a:p>
          <a:p>
            <a:pPr marL="144000" indent="144000">
              <a:spcAft>
                <a:spcPts val="600"/>
              </a:spcAft>
              <a:tabLst>
                <a:tab pos="180975" algn="l"/>
              </a:tabLst>
              <a:defRPr/>
            </a:pPr>
            <a:r>
              <a:rPr lang="ja-JP" altLang="en-US" dirty="0">
                <a:latin typeface="HG丸ｺﾞｼｯｸM-PRO" pitchFamily="50" charset="-128"/>
                <a:ea typeface="HG丸ｺﾞｼｯｸM-PRO" pitchFamily="50" charset="-128"/>
              </a:rPr>
              <a:t>交付決定の後、概算払請求書を市町村長に提出します。</a:t>
            </a:r>
            <a:endParaRPr lang="en-US" altLang="ja-JP" dirty="0">
              <a:latin typeface="HG丸ｺﾞｼｯｸM-PRO" pitchFamily="50" charset="-128"/>
              <a:ea typeface="HG丸ｺﾞｼｯｸM-PRO" pitchFamily="50" charset="-128"/>
            </a:endParaRPr>
          </a:p>
          <a:p>
            <a:pPr>
              <a:defRPr/>
            </a:pPr>
            <a:r>
              <a:rPr lang="ja-JP" altLang="en-US" dirty="0">
                <a:latin typeface="HG丸ｺﾞｼｯｸM-PRO" pitchFamily="50" charset="-128"/>
                <a:ea typeface="HG丸ｺﾞｼｯｸM-PRO" pitchFamily="50" charset="-128"/>
              </a:rPr>
              <a:t>②概算払決定の通知</a:t>
            </a:r>
            <a:endParaRPr lang="en-US" altLang="ja-JP" dirty="0">
              <a:latin typeface="HG丸ｺﾞｼｯｸM-PRO" pitchFamily="50" charset="-128"/>
              <a:ea typeface="HG丸ｺﾞｼｯｸM-PRO" pitchFamily="50" charset="-128"/>
            </a:endParaRPr>
          </a:p>
          <a:p>
            <a:pPr marL="144000" indent="144000">
              <a:tabLst>
                <a:tab pos="180975" algn="l"/>
              </a:tabLst>
              <a:defRPr/>
            </a:pPr>
            <a:r>
              <a:rPr lang="ja-JP" altLang="en-US" dirty="0">
                <a:latin typeface="HG丸ｺﾞｼｯｸM-PRO" pitchFamily="50" charset="-128"/>
                <a:ea typeface="HG丸ｺﾞｼｯｸM-PRO" pitchFamily="50" charset="-128"/>
              </a:rPr>
              <a:t>市町村は、概算払請求書の内容について必要な審査を行った後に、概算払額を決定し、概算払決定通知書等により広域活動組織に通知するとともに、交付金を支払います。</a:t>
            </a:r>
            <a:endParaRPr lang="en-US" altLang="ja-JP" dirty="0">
              <a:latin typeface="HG丸ｺﾞｼｯｸM-PRO" pitchFamily="50" charset="-128"/>
              <a:ea typeface="HG丸ｺﾞｼｯｸM-PRO" pitchFamily="50" charset="-128"/>
            </a:endParaRPr>
          </a:p>
        </p:txBody>
      </p:sp>
      <p:sp>
        <p:nvSpPr>
          <p:cNvPr id="40" name="フリーフォーム 39"/>
          <p:cNvSpPr/>
          <p:nvPr/>
        </p:nvSpPr>
        <p:spPr>
          <a:xfrm>
            <a:off x="2499059" y="2536696"/>
            <a:ext cx="183255" cy="236220"/>
          </a:xfrm>
          <a:custGeom>
            <a:avLst/>
            <a:gdLst>
              <a:gd name="connsiteX0" fmla="*/ 191109 w 191109"/>
              <a:gd name="connsiteY0" fmla="*/ 0 h 236220"/>
              <a:gd name="connsiteX1" fmla="*/ 15849 w 191109"/>
              <a:gd name="connsiteY1" fmla="*/ 91440 h 236220"/>
              <a:gd name="connsiteX2" fmla="*/ 8229 w 191109"/>
              <a:gd name="connsiteY2" fmla="*/ 236220 h 236220"/>
              <a:gd name="connsiteX0" fmla="*/ 182880 w 182880"/>
              <a:gd name="connsiteY0" fmla="*/ 0 h 236220"/>
              <a:gd name="connsiteX1" fmla="*/ 39370 w 182880"/>
              <a:gd name="connsiteY1" fmla="*/ 40640 h 236220"/>
              <a:gd name="connsiteX2" fmla="*/ 0 w 182880"/>
              <a:gd name="connsiteY2" fmla="*/ 236220 h 236220"/>
              <a:gd name="connsiteX0" fmla="*/ 185157 w 185157"/>
              <a:gd name="connsiteY0" fmla="*/ 0 h 236220"/>
              <a:gd name="connsiteX1" fmla="*/ 41647 w 185157"/>
              <a:gd name="connsiteY1" fmla="*/ 40640 h 236220"/>
              <a:gd name="connsiteX2" fmla="*/ 2277 w 185157"/>
              <a:gd name="connsiteY2" fmla="*/ 236220 h 236220"/>
              <a:gd name="connsiteX0" fmla="*/ 185157 w 185157"/>
              <a:gd name="connsiteY0" fmla="*/ 3871 h 240091"/>
              <a:gd name="connsiteX1" fmla="*/ 41647 w 185157"/>
              <a:gd name="connsiteY1" fmla="*/ 44511 h 240091"/>
              <a:gd name="connsiteX2" fmla="*/ 2277 w 185157"/>
              <a:gd name="connsiteY2" fmla="*/ 240091 h 240091"/>
              <a:gd name="connsiteX0" fmla="*/ 183255 w 183255"/>
              <a:gd name="connsiteY0" fmla="*/ 0 h 236220"/>
              <a:gd name="connsiteX1" fmla="*/ 39745 w 183255"/>
              <a:gd name="connsiteY1" fmla="*/ 40640 h 236220"/>
              <a:gd name="connsiteX2" fmla="*/ 375 w 183255"/>
              <a:gd name="connsiteY2" fmla="*/ 236220 h 236220"/>
            </a:gdLst>
            <a:ahLst/>
            <a:cxnLst>
              <a:cxn ang="0">
                <a:pos x="connsiteX0" y="connsiteY0"/>
              </a:cxn>
              <a:cxn ang="0">
                <a:pos x="connsiteX1" y="connsiteY1"/>
              </a:cxn>
              <a:cxn ang="0">
                <a:pos x="connsiteX2" y="connsiteY2"/>
              </a:cxn>
            </a:cxnLst>
            <a:rect l="l" t="t" r="r" b="b"/>
            <a:pathLst>
              <a:path w="183255" h="236220">
                <a:moveTo>
                  <a:pt x="183255" y="0"/>
                </a:moveTo>
                <a:cubicBezTo>
                  <a:pt x="98165" y="3810"/>
                  <a:pt x="86100" y="-5080"/>
                  <a:pt x="39745" y="40640"/>
                </a:cubicBezTo>
                <a:cubicBezTo>
                  <a:pt x="-6610" y="86360"/>
                  <a:pt x="375" y="236220"/>
                  <a:pt x="375" y="2362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角丸四角形 49"/>
          <p:cNvSpPr/>
          <p:nvPr/>
        </p:nvSpPr>
        <p:spPr>
          <a:xfrm>
            <a:off x="468000" y="2202286"/>
            <a:ext cx="1800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（１）交付金の交付申請</a:t>
            </a:r>
          </a:p>
        </p:txBody>
      </p:sp>
      <p:sp>
        <p:nvSpPr>
          <p:cNvPr id="51" name="角丸四角形 50"/>
          <p:cNvSpPr/>
          <p:nvPr/>
        </p:nvSpPr>
        <p:spPr>
          <a:xfrm>
            <a:off x="363956" y="7433691"/>
            <a:ext cx="1512168"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dirty="0">
                <a:solidFill>
                  <a:schemeClr val="tx1"/>
                </a:solidFill>
              </a:rPr>
              <a:t>（２）概算払の請求</a:t>
            </a:r>
          </a:p>
        </p:txBody>
      </p:sp>
      <p:sp>
        <p:nvSpPr>
          <p:cNvPr id="49" name="四角形吹き出し 45">
            <a:extLst>
              <a:ext uri="{FF2B5EF4-FFF2-40B4-BE49-F238E27FC236}">
                <a16:creationId xmlns:a16="http://schemas.microsoft.com/office/drawing/2014/main" xmlns="" id="{53AF5304-A023-4ADC-AAF7-43A05458E997}"/>
              </a:ext>
            </a:extLst>
          </p:cNvPr>
          <p:cNvSpPr/>
          <p:nvPr/>
        </p:nvSpPr>
        <p:spPr>
          <a:xfrm>
            <a:off x="1188000" y="9443106"/>
            <a:ext cx="3969192" cy="253916"/>
          </a:xfrm>
          <a:prstGeom prst="wedgeRectCallout">
            <a:avLst>
              <a:gd name="adj1" fmla="val -19607"/>
              <a:gd name="adj2" fmla="val 15546"/>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rIns="36000" anchor="ctr">
            <a:spAutoFit/>
          </a:bodyPr>
          <a:lstStyle/>
          <a:p>
            <a:r>
              <a:rPr lang="ja-JP" altLang="en-US" sz="1050" dirty="0">
                <a:solidFill>
                  <a:srgbClr val="FF0000"/>
                </a:solidFill>
              </a:rPr>
              <a:t>交付申請書、概算払申請書は市町村で定める様式をご使用ください。</a:t>
            </a:r>
          </a:p>
        </p:txBody>
      </p:sp>
      <p:sp>
        <p:nvSpPr>
          <p:cNvPr id="2" name="テキスト ボックス 1">
            <a:extLst>
              <a:ext uri="{FF2B5EF4-FFF2-40B4-BE49-F238E27FC236}">
                <a16:creationId xmlns:a16="http://schemas.microsoft.com/office/drawing/2014/main" xmlns="" id="{875D0551-E26B-4C59-96CD-D40C0B7F759B}"/>
              </a:ext>
            </a:extLst>
          </p:cNvPr>
          <p:cNvSpPr txBox="1"/>
          <p:nvPr/>
        </p:nvSpPr>
        <p:spPr>
          <a:xfrm>
            <a:off x="8037512" y="5640694"/>
            <a:ext cx="1512168" cy="276999"/>
          </a:xfrm>
          <a:prstGeom prst="rect">
            <a:avLst/>
          </a:prstGeom>
          <a:noFill/>
        </p:spPr>
        <p:txBody>
          <a:bodyPr wrap="square" rtlCol="0">
            <a:spAutoFit/>
          </a:bodyPr>
          <a:lstStyle/>
          <a:p>
            <a:r>
              <a:rPr kumimoji="1" lang="ja-JP" altLang="en-US" dirty="0"/>
              <a:t>↓</a:t>
            </a:r>
            <a:r>
              <a:rPr kumimoji="1" lang="en-US" altLang="ja-JP" dirty="0"/>
              <a:t>R1</a:t>
            </a:r>
            <a:r>
              <a:rPr lang="ja-JP" altLang="en-US" dirty="0"/>
              <a:t> 記載内容</a:t>
            </a:r>
            <a:endParaRPr kumimoji="1" lang="en-US" altLang="ja-JP" dirty="0"/>
          </a:p>
        </p:txBody>
      </p:sp>
    </p:spTree>
    <p:extLst>
      <p:ext uri="{BB962C8B-B14F-4D97-AF65-F5344CB8AC3E}">
        <p14:creationId xmlns:p14="http://schemas.microsoft.com/office/powerpoint/2010/main" val="376113768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角丸四角形 21"/>
          <p:cNvSpPr/>
          <p:nvPr/>
        </p:nvSpPr>
        <p:spPr>
          <a:xfrm>
            <a:off x="365985" y="2038108"/>
            <a:ext cx="6120000" cy="6209620"/>
          </a:xfrm>
          <a:prstGeom prst="roundRect">
            <a:avLst>
              <a:gd name="adj" fmla="val 303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4" name="角丸四角形 23"/>
          <p:cNvSpPr/>
          <p:nvPr/>
        </p:nvSpPr>
        <p:spPr>
          <a:xfrm>
            <a:off x="216000" y="1029882"/>
            <a:ext cx="5904954" cy="423485"/>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37891" name="テキスト ボックス 4"/>
          <p:cNvSpPr txBox="1">
            <a:spLocks noChangeArrowheads="1"/>
          </p:cNvSpPr>
          <p:nvPr/>
        </p:nvSpPr>
        <p:spPr bwMode="auto">
          <a:xfrm>
            <a:off x="360000" y="1093327"/>
            <a:ext cx="5283993" cy="307777"/>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日々の作業の内容や金銭の収支等について記録します。</a:t>
            </a:r>
            <a:endParaRPr lang="en-US" altLang="ja-JP" sz="1400" dirty="0">
              <a:latin typeface="HG丸ｺﾞｼｯｸM-PRO" pitchFamily="50" charset="-128"/>
              <a:ea typeface="HG丸ｺﾞｼｯｸM-PRO" pitchFamily="50" charset="-128"/>
            </a:endParaRPr>
          </a:p>
        </p:txBody>
      </p:sp>
      <p:sp>
        <p:nvSpPr>
          <p:cNvPr id="3789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7894"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8" name="Text Box 52"/>
          <p:cNvSpPr txBox="1">
            <a:spLocks noChangeArrowheads="1"/>
          </p:cNvSpPr>
          <p:nvPr/>
        </p:nvSpPr>
        <p:spPr bwMode="auto">
          <a:xfrm>
            <a:off x="3105150"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45</a:t>
            </a:r>
          </a:p>
        </p:txBody>
      </p:sp>
      <p:sp>
        <p:nvSpPr>
          <p:cNvPr id="31" name="テキスト ボックス 4"/>
          <p:cNvSpPr txBox="1">
            <a:spLocks noChangeArrowheads="1"/>
          </p:cNvSpPr>
          <p:nvPr/>
        </p:nvSpPr>
        <p:spPr bwMode="auto">
          <a:xfrm>
            <a:off x="576000" y="2248490"/>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日々の作業を記録しその内容を点検することにより、作業上の課題を抽出し、その改善を図るなど、効率的な活動に資することができます。　</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また、活動記録は、実施状況報告書の根拠資料となるものであり、市町村による活動要件の確認、活動の評価及び指導等を行う上で不可欠な資料です。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これらのことから、日当等金銭の支出の有無を問わず、活動計画に位置付けられた活動（活動の準備等を含む）を実施した場合は、その内容を記録することが重要です。</a:t>
            </a:r>
          </a:p>
        </p:txBody>
      </p:sp>
      <p:sp>
        <p:nvSpPr>
          <p:cNvPr id="50" name="テキスト ボックス 4"/>
          <p:cNvSpPr txBox="1">
            <a:spLocks noChangeArrowheads="1"/>
          </p:cNvSpPr>
          <p:nvPr/>
        </p:nvSpPr>
        <p:spPr bwMode="auto">
          <a:xfrm>
            <a:off x="576000" y="4089762"/>
            <a:ext cx="5832000" cy="1969770"/>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「活動項目番号」「活動内容」</a:t>
            </a:r>
            <a:r>
              <a:rPr lang="ja-JP" altLang="en-US" sz="1200" dirty="0">
                <a:latin typeface="HG丸ｺﾞｼｯｸM-PRO" pitchFamily="50" charset="-128"/>
                <a:ea typeface="HG丸ｺﾞｼｯｸM-PRO" pitchFamily="50" charset="-128"/>
              </a:rPr>
              <a:t>欄の記載方法</a:t>
            </a:r>
            <a:endParaRPr lang="en-US" altLang="ja-JP" sz="1200" dirty="0">
              <a:latin typeface="HG丸ｺﾞｼｯｸM-PRO" pitchFamily="50" charset="-128"/>
              <a:ea typeface="HG丸ｺﾞｼｯｸM-PRO" pitchFamily="50" charset="-128"/>
            </a:endParaRPr>
          </a:p>
          <a:p>
            <a:pPr marL="144000" indent="144000">
              <a:spcAft>
                <a:spcPts val="0"/>
              </a:spcAft>
            </a:pPr>
            <a:r>
              <a:rPr lang="en-US" altLang="ja-JP" dirty="0">
                <a:latin typeface="HG丸ｺﾞｼｯｸM-PRO" pitchFamily="50" charset="-128"/>
                <a:ea typeface="HG丸ｺﾞｼｯｸM-PRO" pitchFamily="50" charset="-128"/>
              </a:rPr>
              <a:t>75</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78</a:t>
            </a:r>
            <a:r>
              <a:rPr lang="ja-JP" altLang="en-US" dirty="0">
                <a:latin typeface="HG丸ｺﾞｼｯｸM-PRO" pitchFamily="50" charset="-128"/>
                <a:ea typeface="HG丸ｺﾞｼｯｸM-PRO" pitchFamily="50" charset="-128"/>
              </a:rPr>
              <a:t>ページの活動項目番号表から、その活動に該当する活動項目番号を選んで記入します。エクセル形式の活動記録では、活動項目番号を入れると自動的に「活動内容」の各項目が作成されます。</a:t>
            </a:r>
            <a:endParaRPr lang="en-US" altLang="ja-JP" dirty="0">
              <a:latin typeface="HG丸ｺﾞｼｯｸM-PRO" pitchFamily="50" charset="-128"/>
              <a:ea typeface="HG丸ｺﾞｼｯｸM-PRO" pitchFamily="50" charset="-128"/>
            </a:endParaRPr>
          </a:p>
          <a:p>
            <a:pPr marL="144000" indent="144000">
              <a:spcAft>
                <a:spcPts val="0"/>
              </a:spcAft>
            </a:pPr>
            <a:endParaRPr lang="en-US" altLang="ja-JP" sz="800"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手書きの場合は、上記の活動項目番号表から、その活動にあてはまる「活動項目番号」を選んで記入するとともに、その番号に該当する「支払区分」「活動区分」「活動項目」の内容を、活動項目番号表の記述をもとに記入します。（記述は簡単にしても</a:t>
            </a:r>
            <a:r>
              <a:rPr lang="en-US" altLang="ja-JP" dirty="0">
                <a:latin typeface="HG丸ｺﾞｼｯｸM-PRO" pitchFamily="50" charset="-128"/>
                <a:ea typeface="HG丸ｺﾞｼｯｸM-PRO" pitchFamily="50" charset="-128"/>
              </a:rPr>
              <a:t>OK</a:t>
            </a:r>
            <a:r>
              <a:rPr lang="ja-JP" altLang="en-US" dirty="0" err="1">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なお、活動項目番号から活動内容がわかるため、手書きの場合「活動内容」欄の各項目の記入を省略することも可能です。</a:t>
            </a:r>
          </a:p>
        </p:txBody>
      </p:sp>
      <p:sp>
        <p:nvSpPr>
          <p:cNvPr id="23" name="Rectangle 2"/>
          <p:cNvSpPr>
            <a:spLocks noChangeArrowheads="1"/>
          </p:cNvSpPr>
          <p:nvPr/>
        </p:nvSpPr>
        <p:spPr bwMode="auto">
          <a:xfrm>
            <a:off x="-3015" y="387685"/>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活動の実施・記録</a:t>
            </a:r>
            <a:endParaRPr lang="ja-JP" altLang="en-US" sz="2000" i="1" dirty="0"/>
          </a:p>
        </p:txBody>
      </p:sp>
      <p:sp>
        <p:nvSpPr>
          <p:cNvPr id="27" name="Rectangle 3"/>
          <p:cNvSpPr>
            <a:spLocks noChangeArrowheads="1"/>
          </p:cNvSpPr>
          <p:nvPr/>
        </p:nvSpPr>
        <p:spPr bwMode="auto">
          <a:xfrm>
            <a:off x="238048" y="434112"/>
            <a:ext cx="457200" cy="447146"/>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Ⅳ</a:t>
            </a:r>
            <a:endParaRPr lang="ja-JP" altLang="en-US" sz="2000" b="1" i="1" dirty="0">
              <a:solidFill>
                <a:schemeClr val="bg1"/>
              </a:solidFill>
            </a:endParaRPr>
          </a:p>
        </p:txBody>
      </p:sp>
      <p:sp>
        <p:nvSpPr>
          <p:cNvPr id="29" name="角丸四角形 28"/>
          <p:cNvSpPr/>
          <p:nvPr/>
        </p:nvSpPr>
        <p:spPr>
          <a:xfrm>
            <a:off x="468000" y="1964696"/>
            <a:ext cx="1872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（１）活動記録について</a:t>
            </a:r>
          </a:p>
        </p:txBody>
      </p:sp>
      <p:sp>
        <p:nvSpPr>
          <p:cNvPr id="30" name="角丸四角形 29"/>
          <p:cNvSpPr/>
          <p:nvPr/>
        </p:nvSpPr>
        <p:spPr>
          <a:xfrm>
            <a:off x="468000" y="3781414"/>
            <a:ext cx="4195582"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（２）活動記録の作成に当たって（様式第１－６号の記載方法）</a:t>
            </a:r>
          </a:p>
        </p:txBody>
      </p:sp>
      <p:sp>
        <p:nvSpPr>
          <p:cNvPr id="28" name="テキスト ボックス 1"/>
          <p:cNvSpPr txBox="1">
            <a:spLocks noChangeArrowheads="1"/>
          </p:cNvSpPr>
          <p:nvPr/>
        </p:nvSpPr>
        <p:spPr bwMode="auto">
          <a:xfrm>
            <a:off x="360000" y="1547334"/>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１．活動記録</a:t>
            </a:r>
          </a:p>
        </p:txBody>
      </p:sp>
      <p:sp>
        <p:nvSpPr>
          <p:cNvPr id="32" name="テキスト ボックス 4"/>
          <p:cNvSpPr txBox="1">
            <a:spLocks noChangeArrowheads="1"/>
          </p:cNvSpPr>
          <p:nvPr/>
        </p:nvSpPr>
        <p:spPr bwMode="auto">
          <a:xfrm>
            <a:off x="564959" y="6159601"/>
            <a:ext cx="5832000" cy="738664"/>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「備考」欄の記載方法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備考欄には、地域での活動内容を「何を、どのようにして、どれだけ行ったか」を具体的に記入します。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（年度末の実施状況報告書の作成にも必要不可欠な情報です。）　</a:t>
            </a:r>
          </a:p>
        </p:txBody>
      </p:sp>
      <p:sp>
        <p:nvSpPr>
          <p:cNvPr id="33" name="テキスト ボックス 4"/>
          <p:cNvSpPr txBox="1">
            <a:spLocks noChangeArrowheads="1"/>
          </p:cNvSpPr>
          <p:nvPr/>
        </p:nvSpPr>
        <p:spPr bwMode="auto">
          <a:xfrm>
            <a:off x="576000" y="7011936"/>
            <a:ext cx="5832000" cy="1107996"/>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「活動に参加した最大人数」欄の記載方法</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手書きの場合、「活動参加人数」欄の「農業者」「農業者以外」の項目について、活動記録に記された人数のうち年間最大となっている人数を選び、最下段の「活動に参加した最大人数」欄の同じ項目欄にそれぞれ記入し、その合計人数を「合計」欄に記入し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エクセル形式の活動記録では、この欄は自動的に集計記入されます。</a:t>
            </a:r>
            <a:r>
              <a:rPr lang="ja-JP" altLang="en-US" dirty="0">
                <a:solidFill>
                  <a:srgbClr val="FF0000"/>
                </a:solidFill>
                <a:latin typeface="HG丸ｺﾞｼｯｸM-PRO" pitchFamily="50" charset="-128"/>
                <a:ea typeface="HG丸ｺﾞｼｯｸM-PRO" pitchFamily="50" charset="-128"/>
              </a:rPr>
              <a:t>　　　</a:t>
            </a:r>
          </a:p>
        </p:txBody>
      </p:sp>
      <p:sp>
        <p:nvSpPr>
          <p:cNvPr id="17" name="AutoShape 10"/>
          <p:cNvSpPr>
            <a:spLocks noChangeArrowheads="1"/>
          </p:cNvSpPr>
          <p:nvPr/>
        </p:nvSpPr>
        <p:spPr bwMode="auto">
          <a:xfrm>
            <a:off x="466648" y="8332404"/>
            <a:ext cx="5410624"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
        <p:nvSpPr>
          <p:cNvPr id="19" name="角丸四角形 18"/>
          <p:cNvSpPr/>
          <p:nvPr/>
        </p:nvSpPr>
        <p:spPr>
          <a:xfrm>
            <a:off x="422479" y="8682552"/>
            <a:ext cx="6012000" cy="891857"/>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0" name="テキスト ボックス 4"/>
          <p:cNvSpPr txBox="1">
            <a:spLocks noChangeArrowheads="1"/>
          </p:cNvSpPr>
          <p:nvPr/>
        </p:nvSpPr>
        <p:spPr bwMode="auto">
          <a:xfrm>
            <a:off x="564959" y="8724071"/>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年度までに事業計画の認定を受けた対象組織は、従来の活動記録の様式が使用可能です。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その他、市町村長及び都道府県知事が地方農政局長等と協議し同意が得られた活動記録の独自様式についても使用可能です。 </a:t>
            </a:r>
            <a:r>
              <a:rPr lang="ja-JP" altLang="en-US" dirty="0">
                <a:solidFill>
                  <a:prstClr val="black"/>
                </a:solidFill>
                <a:latin typeface="HG丸ｺﾞｼｯｸM-PRO" pitchFamily="50" charset="-128"/>
                <a:ea typeface="HG丸ｺﾞｼｯｸM-PRO" pitchFamily="50" charset="-128"/>
              </a:rPr>
              <a:t>　</a:t>
            </a:r>
            <a:endParaRPr lang="en-US" altLang="ja-JP" dirty="0">
              <a:solidFill>
                <a:prstClr val="black"/>
              </a:solidFill>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339145136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2"/>
          <p:cNvSpPr>
            <a:spLocks noChangeArrowheads="1"/>
          </p:cNvSpPr>
          <p:nvPr/>
        </p:nvSpPr>
        <p:spPr bwMode="auto">
          <a:xfrm>
            <a:off x="-1191" y="416496"/>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多面的機能支払交付金の概要</a:t>
            </a:r>
            <a:r>
              <a:rPr lang="ja-JP" altLang="en-US" sz="2000" dirty="0"/>
              <a:t>　</a:t>
            </a:r>
          </a:p>
        </p:txBody>
      </p:sp>
      <p:sp>
        <p:nvSpPr>
          <p:cNvPr id="4"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srgbClr val="000000"/>
              </a:solidFill>
            </a:endParaRPr>
          </a:p>
        </p:txBody>
      </p:sp>
      <p:sp>
        <p:nvSpPr>
          <p:cNvPr id="5"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srgbClr val="000000"/>
                </a:solidFill>
                <a:ea typeface="HG丸ｺﾞｼｯｸM-PRO" pitchFamily="50" charset="-128"/>
              </a:rPr>
              <a:t>■ </a:t>
            </a:r>
            <a:r>
              <a:rPr lang="ja-JP" altLang="en-US" sz="1000" i="1" dirty="0">
                <a:solidFill>
                  <a:srgbClr val="000000"/>
                </a:solidFill>
                <a:ea typeface="HG丸ｺﾞｼｯｸM-PRO" pitchFamily="50" charset="-128"/>
              </a:rPr>
              <a:t>多面的機能支払交付金の概要</a:t>
            </a:r>
          </a:p>
        </p:txBody>
      </p:sp>
      <p:sp>
        <p:nvSpPr>
          <p:cNvPr id="6" name="角丸四角形 5"/>
          <p:cNvSpPr/>
          <p:nvPr/>
        </p:nvSpPr>
        <p:spPr>
          <a:xfrm>
            <a:off x="285750" y="3598979"/>
            <a:ext cx="6302375" cy="2796867"/>
          </a:xfrm>
          <a:prstGeom prst="roundRect">
            <a:avLst>
              <a:gd name="adj" fmla="val 12963"/>
            </a:avLst>
          </a:prstGeom>
          <a:solidFill>
            <a:srgbClr val="CCFF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endParaRPr lang="ja-JP" altLang="en-US" sz="1300" b="1" dirty="0">
              <a:solidFill>
                <a:srgbClr val="000000"/>
              </a:solidFill>
              <a:latin typeface="ＭＳ Ｐゴシック"/>
            </a:endParaRPr>
          </a:p>
        </p:txBody>
      </p:sp>
      <p:sp>
        <p:nvSpPr>
          <p:cNvPr id="7" name="角丸四角形 6"/>
          <p:cNvSpPr/>
          <p:nvPr/>
        </p:nvSpPr>
        <p:spPr>
          <a:xfrm>
            <a:off x="294976" y="2336329"/>
            <a:ext cx="6300788" cy="1214120"/>
          </a:xfrm>
          <a:prstGeom prst="roundRect">
            <a:avLst/>
          </a:prstGeom>
          <a:solidFill>
            <a:srgbClr val="FF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endParaRPr lang="ja-JP" altLang="en-US" sz="1300" b="1" dirty="0">
              <a:solidFill>
                <a:srgbClr val="000000"/>
              </a:solidFill>
              <a:latin typeface="ＭＳ Ｐゴシック"/>
            </a:endParaRPr>
          </a:p>
        </p:txBody>
      </p:sp>
      <p:sp>
        <p:nvSpPr>
          <p:cNvPr id="8" name="角丸四角形 7"/>
          <p:cNvSpPr/>
          <p:nvPr/>
        </p:nvSpPr>
        <p:spPr>
          <a:xfrm>
            <a:off x="295275" y="3609025"/>
            <a:ext cx="6292850" cy="288925"/>
          </a:xfrm>
          <a:prstGeom prst="roundRect">
            <a:avLst/>
          </a:prstGeom>
          <a:solidFill>
            <a:srgbClr val="66CCFF"/>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（２）資源向上支払交付金</a:t>
            </a:r>
          </a:p>
        </p:txBody>
      </p:sp>
      <p:sp>
        <p:nvSpPr>
          <p:cNvPr id="9" name="角丸四角形 8"/>
          <p:cNvSpPr/>
          <p:nvPr/>
        </p:nvSpPr>
        <p:spPr>
          <a:xfrm>
            <a:off x="294977" y="2210531"/>
            <a:ext cx="6302375" cy="287205"/>
          </a:xfrm>
          <a:prstGeom prst="roundRect">
            <a:avLst/>
          </a:prstGeom>
          <a:solidFill>
            <a:srgbClr val="FF9999"/>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300" dirty="0">
                <a:solidFill>
                  <a:srgbClr val="000000"/>
                </a:solidFill>
                <a:latin typeface="ＭＳ Ｐゴシック"/>
                <a:ea typeface="ＤＨＰ特太ゴシック体" pitchFamily="2" charset="-128"/>
              </a:rPr>
              <a:t>（１）農地維持支払交付金</a:t>
            </a:r>
          </a:p>
        </p:txBody>
      </p:sp>
      <p:sp>
        <p:nvSpPr>
          <p:cNvPr id="23" name="テキスト ボックス 4"/>
          <p:cNvSpPr txBox="1">
            <a:spLocks noChangeArrowheads="1"/>
          </p:cNvSpPr>
          <p:nvPr/>
        </p:nvSpPr>
        <p:spPr bwMode="auto">
          <a:xfrm>
            <a:off x="368301" y="3986406"/>
            <a:ext cx="4175125" cy="2723823"/>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88900" indent="179388">
              <a:defRPr/>
            </a:pPr>
            <a:r>
              <a:rPr lang="ja-JP" altLang="en-US" dirty="0">
                <a:solidFill>
                  <a:srgbClr val="000000"/>
                </a:solidFill>
                <a:latin typeface="ＭＳ Ｐゴシック"/>
              </a:rPr>
              <a:t>１）地域資源の質的向上を図る共同活動</a:t>
            </a:r>
            <a:endParaRPr lang="en-US" altLang="ja-JP" dirty="0">
              <a:solidFill>
                <a:srgbClr val="000000"/>
              </a:solidFill>
              <a:latin typeface="ＭＳ Ｐゴシック"/>
            </a:endParaRPr>
          </a:p>
          <a:p>
            <a:pPr marL="365125"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①施設の軽微な補修</a:t>
            </a:r>
            <a:endParaRPr lang="en-US" altLang="ja-JP" sz="1100" dirty="0">
              <a:solidFill>
                <a:srgbClr val="000000"/>
              </a:solidFill>
              <a:latin typeface="ＭＳ Ｐゴシック"/>
            </a:endParaRPr>
          </a:p>
          <a:p>
            <a:pPr marL="450850" indent="-3175">
              <a:defRPr/>
            </a:pPr>
            <a:r>
              <a:rPr lang="ja-JP" altLang="en-US" dirty="0">
                <a:solidFill>
                  <a:srgbClr val="000000"/>
                </a:solidFill>
                <a:latin typeface="ＭＳ Ｐゴシック"/>
              </a:rPr>
              <a:t>　　</a:t>
            </a:r>
            <a:r>
              <a:rPr lang="ja-JP" altLang="en-US" sz="1000" dirty="0">
                <a:solidFill>
                  <a:srgbClr val="000000"/>
                </a:solidFill>
                <a:latin typeface="ＭＳ Ｐ明朝" panose="02020600040205080304" pitchFamily="18" charset="-128"/>
                <a:ea typeface="ＭＳ Ｐ明朝" panose="02020600040205080304" pitchFamily="18" charset="-128"/>
              </a:rPr>
              <a:t>（水路、農道、ため池の軽微な補修など）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②農村環境保全活動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（水質調査、外来種の駆除など）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450850" indent="-3175">
              <a:defRPr/>
            </a:pPr>
            <a:endParaRPr lang="en-US" altLang="ja-JP" sz="400" dirty="0">
              <a:solidFill>
                <a:srgbClr val="000000"/>
              </a:solidFill>
              <a:latin typeface="ＭＳ Ｐゴシック"/>
            </a:endParaRPr>
          </a:p>
          <a:p>
            <a:pPr marL="450850" indent="-3175">
              <a:defRPr/>
            </a:pPr>
            <a:r>
              <a:rPr lang="ja-JP" altLang="en-US" sz="1100" dirty="0">
                <a:solidFill>
                  <a:srgbClr val="000000"/>
                </a:solidFill>
                <a:latin typeface="ＭＳ Ｐゴシック"/>
              </a:rPr>
              <a:t>③多面的機能の増進を図る活動</a:t>
            </a:r>
            <a:endParaRPr lang="en-US" altLang="ja-JP" sz="1100" dirty="0">
              <a:solidFill>
                <a:srgbClr val="000000"/>
              </a:solidFill>
              <a:latin typeface="ＭＳ Ｐゴシック"/>
            </a:endParaRPr>
          </a:p>
          <a:p>
            <a:pPr marL="450850" indent="-3175">
              <a:defRPr/>
            </a:pPr>
            <a:r>
              <a:rPr lang="ja-JP" altLang="en-US" sz="1100" dirty="0">
                <a:solidFill>
                  <a:srgbClr val="000000"/>
                </a:solidFill>
                <a:latin typeface="ＭＳ Ｐゴシック"/>
              </a:rPr>
              <a:t>　</a:t>
            </a:r>
            <a:r>
              <a:rPr lang="ja-JP" altLang="en-US" sz="1100" dirty="0">
                <a:solidFill>
                  <a:srgbClr val="000000"/>
                </a:solidFill>
                <a:latin typeface="ＭＳ Ｐ明朝" panose="02020600040205080304" pitchFamily="18" charset="-128"/>
                <a:ea typeface="ＭＳ Ｐ明朝" panose="02020600040205080304" pitchFamily="18" charset="-128"/>
              </a:rPr>
              <a:t>　</a:t>
            </a:r>
            <a:r>
              <a:rPr lang="ja-JP" altLang="en-US" sz="1000" dirty="0">
                <a:solidFill>
                  <a:srgbClr val="000000"/>
                </a:solidFill>
                <a:latin typeface="ＭＳ Ｐ明朝" panose="02020600040205080304" pitchFamily="18" charset="-128"/>
                <a:ea typeface="ＭＳ Ｐ明朝" panose="02020600040205080304" pitchFamily="18" charset="-128"/>
              </a:rPr>
              <a:t>（防災・減災力の強化、遊休農地の有効活用など）</a:t>
            </a:r>
            <a:endParaRPr lang="en-US" altLang="ja-JP" sz="1000" dirty="0">
              <a:solidFill>
                <a:srgbClr val="000000"/>
              </a:solidFill>
              <a:latin typeface="ＭＳ Ｐ明朝" panose="02020600040205080304" pitchFamily="18" charset="-128"/>
              <a:ea typeface="ＭＳ Ｐ明朝" panose="02020600040205080304" pitchFamily="18" charset="-128"/>
            </a:endParaRPr>
          </a:p>
          <a:p>
            <a:pPr marL="88900" indent="179388">
              <a:defRPr/>
            </a:pPr>
            <a:endParaRPr lang="en-US" altLang="ja-JP" sz="400" dirty="0">
              <a:solidFill>
                <a:srgbClr val="000000"/>
              </a:solidFill>
              <a:latin typeface="ＭＳ Ｐゴシック"/>
            </a:endParaRPr>
          </a:p>
          <a:p>
            <a:pPr marL="88900" indent="179388">
              <a:defRPr/>
            </a:pPr>
            <a:r>
              <a:rPr lang="ja-JP" altLang="en-US" dirty="0">
                <a:solidFill>
                  <a:srgbClr val="000000"/>
                </a:solidFill>
                <a:latin typeface="ＭＳ Ｐゴシック"/>
              </a:rPr>
              <a:t>２）施設の長寿命化のための活動</a:t>
            </a:r>
            <a:endParaRPr lang="en-US" altLang="ja-JP" dirty="0">
              <a:solidFill>
                <a:srgbClr val="000000"/>
              </a:solidFill>
              <a:latin typeface="ＭＳ Ｐゴシック"/>
            </a:endParaRPr>
          </a:p>
          <a:p>
            <a:pPr marL="450850" indent="-3175">
              <a:defRPr/>
            </a:pPr>
            <a:r>
              <a:rPr lang="ja-JP" altLang="en-US" sz="1000" dirty="0">
                <a:solidFill>
                  <a:srgbClr val="000000"/>
                </a:solidFill>
                <a:latin typeface="ＭＳ Ｐ明朝" pitchFamily="18" charset="-128"/>
                <a:ea typeface="ＭＳ Ｐ明朝" pitchFamily="18" charset="-128"/>
              </a:rPr>
              <a:t>　　（老朽化が進む水路等の補修・更新など）</a:t>
            </a:r>
            <a:endParaRPr lang="en-US" altLang="ja-JP" sz="1000" dirty="0">
              <a:solidFill>
                <a:srgbClr val="000000"/>
              </a:solidFill>
              <a:latin typeface="ＭＳ Ｐ明朝" pitchFamily="18" charset="-128"/>
              <a:ea typeface="ＭＳ Ｐ明朝" pitchFamily="18" charset="-128"/>
            </a:endParaRPr>
          </a:p>
          <a:p>
            <a:pPr marL="88900" lvl="0" indent="179388">
              <a:defRPr/>
            </a:pPr>
            <a:r>
              <a:rPr lang="ja-JP" altLang="en-US" dirty="0">
                <a:solidFill>
                  <a:srgbClr val="000000"/>
                </a:solidFill>
                <a:latin typeface="ＭＳ Ｐゴシック"/>
              </a:rPr>
              <a:t>３）組織の広域化・体制強化</a:t>
            </a: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dirty="0">
              <a:solidFill>
                <a:srgbClr val="000000"/>
              </a:solidFill>
              <a:latin typeface="ＭＳ Ｐゴシック"/>
            </a:endParaRPr>
          </a:p>
          <a:p>
            <a:pPr marL="450850" indent="-3175">
              <a:defRPr/>
            </a:pPr>
            <a:endParaRPr lang="en-US" altLang="ja-JP" sz="1000" dirty="0">
              <a:solidFill>
                <a:srgbClr val="000000"/>
              </a:solidFill>
              <a:latin typeface="ＭＳ Ｐ明朝" pitchFamily="18" charset="-128"/>
              <a:ea typeface="ＭＳ Ｐ明朝" pitchFamily="18" charset="-128"/>
            </a:endParaRPr>
          </a:p>
          <a:p>
            <a:pPr marL="450850" indent="-3175">
              <a:defRPr/>
            </a:pPr>
            <a:endParaRPr lang="en-US" altLang="ja-JP" sz="1000" dirty="0">
              <a:solidFill>
                <a:srgbClr val="000000"/>
              </a:solidFill>
              <a:latin typeface="ＭＳ Ｐ明朝" pitchFamily="18" charset="-128"/>
              <a:ea typeface="ＭＳ Ｐ明朝" pitchFamily="18" charset="-128"/>
            </a:endParaRPr>
          </a:p>
        </p:txBody>
      </p:sp>
      <p:sp>
        <p:nvSpPr>
          <p:cNvPr id="24" name="テキスト ボックス 4"/>
          <p:cNvSpPr txBox="1">
            <a:spLocks noChangeArrowheads="1"/>
          </p:cNvSpPr>
          <p:nvPr/>
        </p:nvSpPr>
        <p:spPr bwMode="auto">
          <a:xfrm>
            <a:off x="368001" y="2546769"/>
            <a:ext cx="4103688" cy="954107"/>
          </a:xfrm>
          <a:prstGeom prst="rect">
            <a:avLst/>
          </a:prstGeom>
          <a:noFill/>
          <a:ln w="9525">
            <a:noFill/>
            <a:miter lim="800000"/>
            <a:headEnd/>
            <a:tailEnd/>
          </a:ln>
        </p:spPr>
        <p:txBody>
          <a:bodyPr lIns="0" tIns="0" rIns="0" bIns="0">
            <a:spAutoFit/>
          </a:bodyPr>
          <a:lstStyle/>
          <a:p>
            <a:pPr>
              <a:defRPr/>
            </a:pPr>
            <a:r>
              <a:rPr lang="ja-JP" altLang="en-US" b="1" dirty="0">
                <a:solidFill>
                  <a:srgbClr val="000000"/>
                </a:solidFill>
                <a:latin typeface="ＭＳ Ｐゴシック"/>
              </a:rPr>
              <a:t>　　</a:t>
            </a:r>
            <a:r>
              <a:rPr lang="ja-JP" altLang="en-US" b="1" dirty="0">
                <a:solidFill>
                  <a:srgbClr val="000000"/>
                </a:solidFill>
                <a:latin typeface="HG丸ｺﾞｼｯｸM-PRO" pitchFamily="50" charset="-128"/>
                <a:ea typeface="HG丸ｺﾞｼｯｸM-PRO" pitchFamily="50" charset="-128"/>
              </a:rPr>
              <a:t>以下の活動に対して支援を行います。</a:t>
            </a:r>
            <a:endParaRPr lang="en-US" altLang="ja-JP" b="1" dirty="0">
              <a:solidFill>
                <a:srgbClr val="000000"/>
              </a:solidFill>
              <a:latin typeface="HG丸ｺﾞｼｯｸM-PRO" pitchFamily="50" charset="-128"/>
              <a:ea typeface="HG丸ｺﾞｼｯｸM-PRO" pitchFamily="50" charset="-128"/>
            </a:endParaRPr>
          </a:p>
          <a:p>
            <a:pPr>
              <a:defRPr/>
            </a:pPr>
            <a:r>
              <a:rPr lang="ja-JP" altLang="en-US" sz="400" b="1" dirty="0">
                <a:solidFill>
                  <a:srgbClr val="000000"/>
                </a:solidFill>
                <a:latin typeface="HG丸ｺﾞｼｯｸM-PRO" pitchFamily="50" charset="-128"/>
                <a:ea typeface="HG丸ｺﾞｼｯｸM-PRO" pitchFamily="50" charset="-128"/>
              </a:rPr>
              <a:t>　</a:t>
            </a:r>
            <a:endParaRPr lang="en-US" altLang="ja-JP" sz="400" b="1" dirty="0">
              <a:solidFill>
                <a:srgbClr val="000000"/>
              </a:solidFill>
              <a:latin typeface="HG丸ｺﾞｼｯｸM-PRO" pitchFamily="50" charset="-128"/>
              <a:ea typeface="HG丸ｺﾞｼｯｸM-PRO" pitchFamily="50" charset="-128"/>
            </a:endParaRPr>
          </a:p>
          <a:p>
            <a:pPr marL="450850" indent="-3175">
              <a:defRPr/>
            </a:pPr>
            <a:r>
              <a:rPr lang="ja-JP" altLang="en-US" sz="1100" dirty="0">
                <a:solidFill>
                  <a:srgbClr val="000000"/>
                </a:solidFill>
                <a:latin typeface="ＭＳ Ｐゴシック"/>
              </a:rPr>
              <a:t>①地域資源の基礎的な保全活動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（水路の草刈り・泥上げ、農道の路面維持など）</a:t>
            </a:r>
            <a:endParaRPr lang="en-US" altLang="ja-JP" sz="1000" dirty="0">
              <a:solidFill>
                <a:srgbClr val="000000"/>
              </a:solidFill>
              <a:latin typeface="ＭＳ Ｐ明朝" pitchFamily="18" charset="-128"/>
              <a:ea typeface="ＭＳ Ｐ明朝" pitchFamily="18" charset="-128"/>
            </a:endParaRPr>
          </a:p>
          <a:p>
            <a:pPr marL="450850" indent="-3175">
              <a:defRPr/>
            </a:pPr>
            <a:r>
              <a:rPr lang="ja-JP" altLang="en-US" sz="400" dirty="0">
                <a:solidFill>
                  <a:srgbClr val="000000"/>
                </a:solidFill>
                <a:latin typeface="ＭＳ Ｐ明朝" pitchFamily="18" charset="-128"/>
                <a:ea typeface="ＭＳ Ｐ明朝" pitchFamily="18" charset="-128"/>
              </a:rPr>
              <a:t>　</a:t>
            </a:r>
            <a:endParaRPr lang="en-US" altLang="ja-JP" sz="400" dirty="0">
              <a:solidFill>
                <a:srgbClr val="000000"/>
              </a:solidFill>
              <a:latin typeface="ＭＳ Ｐ明朝" pitchFamily="18" charset="-128"/>
              <a:ea typeface="ＭＳ Ｐ明朝" pitchFamily="18" charset="-128"/>
            </a:endParaRPr>
          </a:p>
          <a:p>
            <a:pPr marL="450850" indent="-3175">
              <a:defRPr/>
            </a:pPr>
            <a:r>
              <a:rPr lang="ja-JP" altLang="en-US" sz="1100" dirty="0">
                <a:solidFill>
                  <a:srgbClr val="000000"/>
                </a:solidFill>
                <a:latin typeface="ＭＳ Ｐゴシック"/>
              </a:rPr>
              <a:t>②地域資源の適切な保全管理のための推進活動</a:t>
            </a:r>
            <a:endParaRPr lang="en-US" altLang="ja-JP" sz="1100" dirty="0">
              <a:solidFill>
                <a:srgbClr val="000000"/>
              </a:solidFill>
              <a:latin typeface="ＭＳ Ｐゴシック"/>
            </a:endParaRPr>
          </a:p>
          <a:p>
            <a:pPr marL="450850" indent="-3175">
              <a:defRPr/>
            </a:pPr>
            <a:r>
              <a:rPr lang="ja-JP" altLang="en-US" sz="1000" dirty="0">
                <a:solidFill>
                  <a:srgbClr val="000000"/>
                </a:solidFill>
                <a:latin typeface="ＭＳ Ｐゴシック"/>
              </a:rPr>
              <a:t>　　</a:t>
            </a:r>
            <a:r>
              <a:rPr lang="ja-JP" altLang="en-US" sz="1000" dirty="0">
                <a:solidFill>
                  <a:srgbClr val="000000"/>
                </a:solidFill>
                <a:latin typeface="ＭＳ Ｐ明朝" pitchFamily="18" charset="-128"/>
                <a:ea typeface="ＭＳ Ｐ明朝" pitchFamily="18" charset="-128"/>
              </a:rPr>
              <a:t>（活動組織の体制の強化、保全管理構想の作成など）</a:t>
            </a:r>
            <a:endParaRPr lang="en-US" altLang="ja-JP" sz="1000" dirty="0">
              <a:solidFill>
                <a:srgbClr val="000000"/>
              </a:solidFill>
              <a:latin typeface="ＭＳ Ｐ明朝" pitchFamily="18" charset="-128"/>
              <a:ea typeface="ＭＳ Ｐ明朝" pitchFamily="18" charset="-128"/>
            </a:endParaRPr>
          </a:p>
        </p:txBody>
      </p:sp>
      <p:cxnSp>
        <p:nvCxnSpPr>
          <p:cNvPr id="25" name="カギ線コネクタ 24"/>
          <p:cNvCxnSpPr>
            <a:stCxn id="13" idx="3"/>
            <a:endCxn id="18" idx="1"/>
          </p:cNvCxnSpPr>
          <p:nvPr/>
        </p:nvCxnSpPr>
        <p:spPr bwMode="auto">
          <a:xfrm>
            <a:off x="2758385" y="8898530"/>
            <a:ext cx="288032" cy="4868"/>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pic>
        <p:nvPicPr>
          <p:cNvPr id="27" name="Picture 357"/>
          <p:cNvPicPr>
            <a:picLocks noChangeAspect="1" noChangeArrowheads="1"/>
          </p:cNvPicPr>
          <p:nvPr/>
        </p:nvPicPr>
        <p:blipFill>
          <a:blip r:embed="rId3" cstate="print"/>
          <a:srcRect/>
          <a:stretch>
            <a:fillRect/>
          </a:stretch>
        </p:blipFill>
        <p:spPr bwMode="auto">
          <a:xfrm>
            <a:off x="10197752" y="3496471"/>
            <a:ext cx="1425153" cy="1051229"/>
          </a:xfrm>
          <a:prstGeom prst="ellipse">
            <a:avLst/>
          </a:prstGeom>
          <a:solidFill>
            <a:srgbClr val="000000">
              <a:alpha val="0"/>
            </a:srgbClr>
          </a:solidFill>
          <a:ln>
            <a:noFill/>
          </a:ln>
          <a:effectLst>
            <a:softEdge rad="112500"/>
          </a:effectLst>
        </p:spPr>
      </p:pic>
      <p:pic>
        <p:nvPicPr>
          <p:cNvPr id="28" name="図 21" descr="G:\DCIM\100CANON\IMG_0387.JPG"/>
          <p:cNvPicPr>
            <a:picLocks noChangeAspect="1" noChangeArrowheads="1"/>
          </p:cNvPicPr>
          <p:nvPr/>
        </p:nvPicPr>
        <p:blipFill>
          <a:blip r:embed="rId4" cstate="print"/>
          <a:srcRect/>
          <a:stretch>
            <a:fillRect/>
          </a:stretch>
        </p:blipFill>
        <p:spPr bwMode="auto">
          <a:xfrm>
            <a:off x="8413086" y="4664968"/>
            <a:ext cx="1578620" cy="1056132"/>
          </a:xfrm>
          <a:prstGeom prst="ellipse">
            <a:avLst/>
          </a:prstGeom>
          <a:solidFill>
            <a:srgbClr val="000000">
              <a:alpha val="0"/>
            </a:srgbClr>
          </a:solidFill>
          <a:ln>
            <a:noFill/>
          </a:ln>
          <a:effectLst>
            <a:softEdge rad="112500"/>
          </a:effectLst>
        </p:spPr>
      </p:pic>
      <p:pic>
        <p:nvPicPr>
          <p:cNvPr id="34" name="Picture 2" descr="\\R1902647\多面的機能支払\03 多面的機能調査\地域共同による資源の保全管理活動写真\03_農村環境向上活動\03_実践活動\01_生態系保全\01_生物の生息状況の把握\250920事例調査_福井県若狭町_育成水田での捕獲作業.jp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9837712" y="5397840"/>
            <a:ext cx="1404342" cy="1053257"/>
          </a:xfrm>
          <a:prstGeom prst="ellipse">
            <a:avLst/>
          </a:prstGeom>
          <a:solidFill>
            <a:srgbClr val="000000">
              <a:alpha val="0"/>
            </a:srgbClr>
          </a:solidFill>
          <a:ln>
            <a:noFill/>
          </a:ln>
          <a:effectLst>
            <a:softEdge rad="112500"/>
          </a:effectLst>
        </p:spPr>
      </p:pic>
      <p:sp>
        <p:nvSpPr>
          <p:cNvPr id="37" name="角丸四角形 36"/>
          <p:cNvSpPr/>
          <p:nvPr/>
        </p:nvSpPr>
        <p:spPr>
          <a:xfrm>
            <a:off x="360000" y="1135934"/>
            <a:ext cx="2047774"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p>
            <a:pPr>
              <a:defRPr/>
            </a:pPr>
            <a:r>
              <a:rPr lang="ja-JP" altLang="en-US" sz="1800" dirty="0">
                <a:solidFill>
                  <a:srgbClr val="000000"/>
                </a:solidFill>
              </a:rPr>
              <a:t>１．交付金の構成</a:t>
            </a:r>
            <a:endParaRPr lang="ja-JP" altLang="en-US" sz="1800" dirty="0">
              <a:solidFill>
                <a:srgbClr val="000000"/>
              </a:solidFill>
              <a:latin typeface="ＭＳ Ｐ明朝" pitchFamily="18" charset="-128"/>
              <a:ea typeface="ＭＳ Ｐ明朝" pitchFamily="18" charset="-128"/>
            </a:endParaRPr>
          </a:p>
        </p:txBody>
      </p:sp>
      <p:sp>
        <p:nvSpPr>
          <p:cNvPr id="39" name="Text Box 52"/>
          <p:cNvSpPr txBox="1">
            <a:spLocks noChangeArrowheads="1"/>
          </p:cNvSpPr>
          <p:nvPr/>
        </p:nvSpPr>
        <p:spPr bwMode="auto">
          <a:xfrm>
            <a:off x="3141663" y="9706108"/>
            <a:ext cx="647700" cy="215444"/>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srgbClr val="000000"/>
                </a:solidFill>
                <a:effectLst>
                  <a:outerShdw blurRad="38100" dist="38100" dir="2700000" algn="tl">
                    <a:srgbClr val="C0C0C0"/>
                  </a:outerShdw>
                </a:effectLst>
                <a:ea typeface="HG丸ｺﾞｼｯｸM-PRO" pitchFamily="50" charset="-128"/>
              </a:rPr>
              <a:t>1’</a:t>
            </a:r>
          </a:p>
        </p:txBody>
      </p:sp>
      <p:sp>
        <p:nvSpPr>
          <p:cNvPr id="40" name="四角形吹き出し 39"/>
          <p:cNvSpPr/>
          <p:nvPr/>
        </p:nvSpPr>
        <p:spPr>
          <a:xfrm>
            <a:off x="4437112" y="129510"/>
            <a:ext cx="2358654" cy="719034"/>
          </a:xfrm>
          <a:prstGeom prst="wedgeRectCallout">
            <a:avLst>
              <a:gd name="adj1" fmla="val -19607"/>
              <a:gd name="adj2" fmla="val 15546"/>
            </a:avLst>
          </a:prstGeom>
          <a:solidFill>
            <a:srgbClr val="FFCC99"/>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概要のページを２パターン作成したので（１ページ、１‘ページ）どちらかをお使い下さい</a:t>
            </a:r>
            <a:endParaRPr lang="en-US" altLang="ja-JP" sz="1050" dirty="0">
              <a:solidFill>
                <a:srgbClr val="FF0000"/>
              </a:solidFill>
            </a:endParaRPr>
          </a:p>
        </p:txBody>
      </p:sp>
      <p:grpSp>
        <p:nvGrpSpPr>
          <p:cNvPr id="21" name="グループ化 20">
            <a:extLst>
              <a:ext uri="{FF2B5EF4-FFF2-40B4-BE49-F238E27FC236}">
                <a16:creationId xmlns:a16="http://schemas.microsoft.com/office/drawing/2014/main" xmlns="" id="{E56A3B2D-039D-458A-9C9F-71B14959C135}"/>
              </a:ext>
            </a:extLst>
          </p:cNvPr>
          <p:cNvGrpSpPr/>
          <p:nvPr/>
        </p:nvGrpSpPr>
        <p:grpSpPr>
          <a:xfrm>
            <a:off x="349627" y="6438868"/>
            <a:ext cx="6320745" cy="3252955"/>
            <a:chOff x="353740" y="6252517"/>
            <a:chExt cx="6320745" cy="3252955"/>
          </a:xfrm>
        </p:grpSpPr>
        <p:sp>
          <p:nvSpPr>
            <p:cNvPr id="11" name="テキスト ボックス 4"/>
            <p:cNvSpPr txBox="1">
              <a:spLocks noChangeArrowheads="1"/>
            </p:cNvSpPr>
            <p:nvPr/>
          </p:nvSpPr>
          <p:spPr bwMode="auto">
            <a:xfrm>
              <a:off x="353740" y="7547223"/>
              <a:ext cx="1040606" cy="430887"/>
            </a:xfrm>
            <a:prstGeom prst="rect">
              <a:avLst/>
            </a:prstGeom>
            <a:solidFill>
              <a:srgbClr val="CCFF99">
                <a:alpha val="70000"/>
              </a:srgbClr>
            </a:solidFill>
            <a:ln w="25400" cmpd="dbl">
              <a:solidFill>
                <a:srgbClr val="00FF00"/>
              </a:solidFill>
              <a:miter lim="800000"/>
              <a:headEnd/>
              <a:tailEnd/>
            </a:ln>
          </p:spPr>
          <p:txBody>
            <a:bodyPr wrap="square">
              <a:spAutoFit/>
            </a:bodyPr>
            <a:lstStyle/>
            <a:p>
              <a:pPr algn="ctr"/>
              <a:r>
                <a:rPr lang="ja-JP" altLang="en-US" sz="1100" dirty="0">
                  <a:solidFill>
                    <a:srgbClr val="000000"/>
                  </a:solidFill>
                  <a:latin typeface="ＭＳ Ｐ明朝" charset="-128"/>
                  <a:ea typeface="ＭＳ Ｐ明朝" charset="-128"/>
                </a:rPr>
                <a:t>多面的機能</a:t>
              </a:r>
              <a:endParaRPr lang="en-US" altLang="ja-JP" sz="1100" dirty="0">
                <a:solidFill>
                  <a:srgbClr val="000000"/>
                </a:solidFill>
                <a:latin typeface="ＭＳ Ｐ明朝" charset="-128"/>
                <a:ea typeface="ＭＳ Ｐ明朝" charset="-128"/>
              </a:endParaRPr>
            </a:p>
            <a:p>
              <a:pPr algn="ctr"/>
              <a:r>
                <a:rPr lang="ja-JP" altLang="en-US" sz="1100" dirty="0">
                  <a:solidFill>
                    <a:srgbClr val="000000"/>
                  </a:solidFill>
                  <a:latin typeface="ＭＳ Ｐ明朝" charset="-128"/>
                  <a:ea typeface="ＭＳ Ｐ明朝" charset="-128"/>
                </a:rPr>
                <a:t>支払交付金</a:t>
              </a:r>
              <a:endParaRPr lang="en-US" altLang="ja-JP" sz="1100" dirty="0">
                <a:solidFill>
                  <a:srgbClr val="000000"/>
                </a:solidFill>
                <a:latin typeface="ＭＳ Ｐ明朝" charset="-128"/>
                <a:ea typeface="ＭＳ Ｐ明朝" charset="-128"/>
              </a:endParaRPr>
            </a:p>
          </p:txBody>
        </p:sp>
        <p:sp>
          <p:nvSpPr>
            <p:cNvPr id="12" name="テキスト ボックス 4"/>
            <p:cNvSpPr txBox="1">
              <a:spLocks noChangeArrowheads="1"/>
            </p:cNvSpPr>
            <p:nvPr/>
          </p:nvSpPr>
          <p:spPr bwMode="auto">
            <a:xfrm>
              <a:off x="1682378" y="6683316"/>
              <a:ext cx="1080120" cy="430887"/>
            </a:xfrm>
            <a:prstGeom prst="rect">
              <a:avLst/>
            </a:prstGeom>
            <a:solidFill>
              <a:srgbClr val="FFCCFF"/>
            </a:solidFill>
            <a:ln w="25400" cmpd="dbl">
              <a:solidFill>
                <a:srgbClr val="FF0000"/>
              </a:solidFill>
              <a:miter lim="800000"/>
              <a:headEnd/>
              <a:tailEnd/>
            </a:ln>
          </p:spPr>
          <p:txBody>
            <a:bodyPr wrap="square" lIns="0" rIns="0">
              <a:spAutoFit/>
            </a:bodyPr>
            <a:lstStyle/>
            <a:p>
              <a:pPr algn="ctr"/>
              <a:r>
                <a:rPr lang="ja-JP" altLang="en-US" sz="1100" dirty="0">
                  <a:solidFill>
                    <a:srgbClr val="000000"/>
                  </a:solidFill>
                  <a:latin typeface="ＭＳ Ｐ明朝" charset="-128"/>
                  <a:ea typeface="ＭＳ Ｐ明朝" charset="-128"/>
                </a:rPr>
                <a:t>（１）農地維持支払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3" name="テキスト ボックス 4"/>
            <p:cNvSpPr txBox="1">
              <a:spLocks noChangeArrowheads="1"/>
            </p:cNvSpPr>
            <p:nvPr/>
          </p:nvSpPr>
          <p:spPr bwMode="auto">
            <a:xfrm>
              <a:off x="1682378" y="8496735"/>
              <a:ext cx="1080120" cy="430887"/>
            </a:xfrm>
            <a:prstGeom prst="rect">
              <a:avLst/>
            </a:prstGeom>
            <a:solidFill>
              <a:srgbClr val="CCFFFF"/>
            </a:solidFill>
            <a:ln w="25400" cmpd="dbl">
              <a:solidFill>
                <a:srgbClr val="0066FF"/>
              </a:solidFill>
              <a:miter lim="800000"/>
              <a:headEnd/>
              <a:tailEnd/>
            </a:ln>
          </p:spPr>
          <p:txBody>
            <a:bodyPr wrap="square" lIns="0" rIns="0">
              <a:spAutoFit/>
            </a:bodyPr>
            <a:lstStyle/>
            <a:p>
              <a:r>
                <a:rPr lang="ja-JP" altLang="en-US" sz="1100" dirty="0">
                  <a:solidFill>
                    <a:srgbClr val="000000"/>
                  </a:solidFill>
                  <a:latin typeface="ＭＳ Ｐ明朝" charset="-128"/>
                  <a:ea typeface="ＭＳ Ｐ明朝" charset="-128"/>
                </a:rPr>
                <a:t>（２）資源向上支払</a:t>
              </a:r>
              <a:endParaRPr lang="en-US" altLang="ja-JP" sz="1100" dirty="0">
                <a:solidFill>
                  <a:srgbClr val="000000"/>
                </a:solidFill>
                <a:latin typeface="ＭＳ Ｐ明朝" charset="-128"/>
                <a:ea typeface="ＭＳ Ｐ明朝" charset="-128"/>
              </a:endParaRPr>
            </a:p>
            <a:p>
              <a:pPr indent="266700"/>
              <a:r>
                <a:rPr lang="ja-JP" altLang="en-US" sz="1100" dirty="0">
                  <a:solidFill>
                    <a:srgbClr val="000000"/>
                  </a:solidFill>
                  <a:latin typeface="ＭＳ Ｐ明朝" charset="-128"/>
                  <a:ea typeface="ＭＳ Ｐ明朝" charset="-128"/>
                </a:rPr>
                <a:t>交付金</a:t>
              </a:r>
              <a:endParaRPr lang="en-US" altLang="ja-JP" sz="1100" dirty="0">
                <a:solidFill>
                  <a:srgbClr val="000000"/>
                </a:solidFill>
                <a:latin typeface="ＭＳ Ｐ明朝" charset="-128"/>
                <a:ea typeface="ＭＳ Ｐ明朝" charset="-128"/>
              </a:endParaRPr>
            </a:p>
          </p:txBody>
        </p:sp>
        <p:sp>
          <p:nvSpPr>
            <p:cNvPr id="14" name="テキスト ボックス 4"/>
            <p:cNvSpPr txBox="1">
              <a:spLocks noChangeArrowheads="1"/>
            </p:cNvSpPr>
            <p:nvPr/>
          </p:nvSpPr>
          <p:spPr bwMode="auto">
            <a:xfrm>
              <a:off x="4817186" y="6511836"/>
              <a:ext cx="1847774" cy="769441"/>
            </a:xfrm>
            <a:prstGeom prst="rect">
              <a:avLst/>
            </a:prstGeom>
            <a:solidFill>
              <a:srgbClr val="FFCCFF"/>
            </a:solidFill>
            <a:ln w="12700">
              <a:solidFill>
                <a:srgbClr val="FF0000"/>
              </a:solidFill>
              <a:miter lim="800000"/>
              <a:headEnd/>
              <a:tailEnd/>
            </a:ln>
          </p:spPr>
          <p:txBody>
            <a:bodyPr wrap="square">
              <a:spAutoFit/>
            </a:bodyPr>
            <a:lstStyle>
              <a:defPPr>
                <a:defRPr lang="ja-JP"/>
              </a:defPPr>
              <a:lvl1pPr marL="142875" indent="-142875">
                <a:defRPr sz="1100">
                  <a:solidFill>
                    <a:srgbClr val="000000"/>
                  </a:solidFill>
                  <a:latin typeface="ＭＳ Ｐ明朝" charset="-128"/>
                  <a:ea typeface="ＭＳ Ｐ明朝" charset="-128"/>
                </a:defRPr>
              </a:lvl1pPr>
            </a:lstStyle>
            <a:p>
              <a:r>
                <a:rPr lang="ja-JP" altLang="en-US" dirty="0"/>
                <a:t>①地域資源の基礎的な保全活動</a:t>
              </a:r>
              <a:endParaRPr lang="en-US" altLang="ja-JP" dirty="0"/>
            </a:p>
            <a:p>
              <a:r>
                <a:rPr lang="ja-JP" altLang="en-US" dirty="0"/>
                <a:t>②地域資源の適切な保全管理のための推進活動</a:t>
              </a:r>
              <a:endParaRPr lang="en-US" altLang="ja-JP" dirty="0"/>
            </a:p>
          </p:txBody>
        </p:sp>
        <p:cxnSp>
          <p:nvCxnSpPr>
            <p:cNvPr id="15" name="カギ線コネクタ 14"/>
            <p:cNvCxnSpPr>
              <a:cxnSpLocks/>
              <a:stCxn id="11" idx="3"/>
              <a:endCxn id="12" idx="1"/>
            </p:cNvCxnSpPr>
            <p:nvPr/>
          </p:nvCxnSpPr>
          <p:spPr bwMode="auto">
            <a:xfrm flipV="1">
              <a:off x="1394346" y="6898760"/>
              <a:ext cx="288032" cy="86390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カギ線コネクタ 15"/>
            <p:cNvCxnSpPr>
              <a:stCxn id="11" idx="3"/>
              <a:endCxn id="13" idx="1"/>
            </p:cNvCxnSpPr>
            <p:nvPr/>
          </p:nvCxnSpPr>
          <p:spPr bwMode="auto">
            <a:xfrm>
              <a:off x="1394346" y="7762667"/>
              <a:ext cx="288032" cy="949512"/>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7" name="テキスト ボックス 4"/>
            <p:cNvSpPr txBox="1">
              <a:spLocks noChangeArrowheads="1"/>
            </p:cNvSpPr>
            <p:nvPr/>
          </p:nvSpPr>
          <p:spPr bwMode="auto">
            <a:xfrm>
              <a:off x="3048149" y="7726511"/>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１）地域資源の質的向上　を図る共同活動</a:t>
              </a:r>
              <a:endParaRPr lang="en-US" altLang="ja-JP" dirty="0"/>
            </a:p>
          </p:txBody>
        </p:sp>
        <p:sp>
          <p:nvSpPr>
            <p:cNvPr id="18" name="テキスト ボックス 4"/>
            <p:cNvSpPr txBox="1">
              <a:spLocks noChangeArrowheads="1"/>
            </p:cNvSpPr>
            <p:nvPr/>
          </p:nvSpPr>
          <p:spPr bwMode="auto">
            <a:xfrm>
              <a:off x="3050530" y="8501603"/>
              <a:ext cx="1620000" cy="430887"/>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dirty="0"/>
                <a:t>　２）施設の長寿命化の　　ための活動</a:t>
              </a:r>
              <a:endParaRPr lang="en-US" altLang="ja-JP" dirty="0"/>
            </a:p>
          </p:txBody>
        </p:sp>
        <p:cxnSp>
          <p:nvCxnSpPr>
            <p:cNvPr id="20" name="カギ線コネクタ 19"/>
            <p:cNvCxnSpPr>
              <a:stCxn id="13" idx="3"/>
              <a:endCxn id="17" idx="1"/>
            </p:cNvCxnSpPr>
            <p:nvPr/>
          </p:nvCxnSpPr>
          <p:spPr bwMode="auto">
            <a:xfrm flipV="1">
              <a:off x="2762498" y="7941955"/>
              <a:ext cx="285651" cy="770224"/>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a:stCxn id="12" idx="3"/>
              <a:endCxn id="14" idx="1"/>
            </p:cNvCxnSpPr>
            <p:nvPr/>
          </p:nvCxnSpPr>
          <p:spPr>
            <a:xfrm flipV="1">
              <a:off x="2762498" y="6896557"/>
              <a:ext cx="2054688" cy="22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4"/>
            <p:cNvSpPr txBox="1">
              <a:spLocks noChangeArrowheads="1"/>
            </p:cNvSpPr>
            <p:nvPr/>
          </p:nvSpPr>
          <p:spPr bwMode="auto">
            <a:xfrm>
              <a:off x="4831953" y="7552829"/>
              <a:ext cx="1842532" cy="769441"/>
            </a:xfrm>
            <a:prstGeom prst="rect">
              <a:avLst/>
            </a:prstGeom>
            <a:solidFill>
              <a:srgbClr val="CCFFFF"/>
            </a:solidFill>
            <a:ln w="12700" cmpd="sng">
              <a:solidFill>
                <a:srgbClr val="0066FF"/>
              </a:solidFill>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r>
                <a:rPr lang="ja-JP" altLang="en-US" dirty="0"/>
                <a:t>　①施設の軽微な補修</a:t>
              </a:r>
              <a:endParaRPr lang="en-US" altLang="ja-JP" dirty="0"/>
            </a:p>
            <a:p>
              <a:r>
                <a:rPr lang="ja-JP" altLang="en-US" dirty="0"/>
                <a:t>　②農村環境保全活動</a:t>
              </a:r>
              <a:endParaRPr lang="en-US" altLang="ja-JP" dirty="0"/>
            </a:p>
            <a:p>
              <a:r>
                <a:rPr lang="ja-JP" altLang="en-US" dirty="0"/>
                <a:t>　③多面的機能の増進を図る</a:t>
              </a:r>
              <a:endParaRPr lang="en-US" altLang="ja-JP" dirty="0"/>
            </a:p>
            <a:p>
              <a:r>
                <a:rPr lang="ja-JP" altLang="en-US" dirty="0"/>
                <a:t>　　 活動</a:t>
              </a:r>
              <a:endParaRPr lang="en-US" altLang="ja-JP" dirty="0"/>
            </a:p>
          </p:txBody>
        </p:sp>
        <p:cxnSp>
          <p:nvCxnSpPr>
            <p:cNvPr id="31" name="直線コネクタ 30"/>
            <p:cNvCxnSpPr>
              <a:stCxn id="29" idx="1"/>
              <a:endCxn id="17" idx="3"/>
            </p:cNvCxnSpPr>
            <p:nvPr/>
          </p:nvCxnSpPr>
          <p:spPr>
            <a:xfrm flipH="1">
              <a:off x="4668149" y="7937550"/>
              <a:ext cx="163804" cy="440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4"/>
            <p:cNvSpPr txBox="1">
              <a:spLocks noChangeArrowheads="1"/>
            </p:cNvSpPr>
            <p:nvPr/>
          </p:nvSpPr>
          <p:spPr bwMode="auto">
            <a:xfrm>
              <a:off x="3050530" y="9274640"/>
              <a:ext cx="1620000" cy="230832"/>
            </a:xfrm>
            <a:prstGeom prst="rect">
              <a:avLst/>
            </a:prstGeom>
            <a:solidFill>
              <a:srgbClr val="CCFFFF"/>
            </a:solidFill>
            <a:ln w="6350" cmpd="sng">
              <a:solidFill>
                <a:srgbClr val="0066FF"/>
              </a:solidFill>
              <a:prstDash val="dash"/>
              <a:miter lim="800000"/>
              <a:headEnd/>
              <a:tailEnd/>
            </a:ln>
          </p:spPr>
          <p:txBody>
            <a:bodyPr wrap="square" lIns="0" rIns="0">
              <a:spAutoFit/>
            </a:bodyPr>
            <a:lstStyle>
              <a:defPPr>
                <a:defRPr lang="ja-JP"/>
              </a:defPPr>
              <a:lvl1pPr>
                <a:defRPr sz="1100">
                  <a:solidFill>
                    <a:srgbClr val="000000"/>
                  </a:solidFill>
                  <a:latin typeface="ＭＳ Ｐ明朝" charset="-128"/>
                  <a:ea typeface="ＭＳ Ｐ明朝" charset="-128"/>
                </a:defRPr>
              </a:lvl1pPr>
            </a:lstStyle>
            <a:p>
              <a:pPr marL="144000" indent="-144000"/>
              <a:r>
                <a:rPr lang="ja-JP" altLang="en-US" sz="900" dirty="0"/>
                <a:t>　３）組織の広域化・体制強化</a:t>
              </a:r>
              <a:endParaRPr lang="en-US" altLang="ja-JP" sz="900" dirty="0"/>
            </a:p>
          </p:txBody>
        </p:sp>
        <p:cxnSp>
          <p:nvCxnSpPr>
            <p:cNvPr id="33" name="カギ線コネクタ 32"/>
            <p:cNvCxnSpPr>
              <a:stCxn id="13" idx="3"/>
              <a:endCxn id="32" idx="1"/>
            </p:cNvCxnSpPr>
            <p:nvPr/>
          </p:nvCxnSpPr>
          <p:spPr bwMode="auto">
            <a:xfrm>
              <a:off x="2762498" y="8712179"/>
              <a:ext cx="288032" cy="677877"/>
            </a:xfrm>
            <a:prstGeom prst="bentConnector3">
              <a:avLst>
                <a:gd name="adj1" fmla="val 50000"/>
              </a:avLst>
            </a:prstGeom>
            <a:ln>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0" name="角丸四角形 9"/>
            <p:cNvSpPr/>
            <p:nvPr/>
          </p:nvSpPr>
          <p:spPr>
            <a:xfrm>
              <a:off x="457200" y="6252517"/>
              <a:ext cx="2827784" cy="324000"/>
            </a:xfrm>
            <a:prstGeom prst="roundRect">
              <a:avLst>
                <a:gd name="adj" fmla="val 50000"/>
              </a:avLst>
            </a:prstGeom>
            <a:solidFill>
              <a:srgbClr val="92D050"/>
            </a:solidFill>
            <a:ln w="12700">
              <a:solidFill>
                <a:srgbClr val="92D05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ja-JP" altLang="en-US" b="1" dirty="0">
                  <a:solidFill>
                    <a:schemeClr val="tx1"/>
                  </a:solidFill>
                  <a:latin typeface="ＭＳ Ｐゴシック"/>
                </a:rPr>
                <a:t>多面的機能支払交付金の構成</a:t>
              </a:r>
            </a:p>
          </p:txBody>
        </p:sp>
      </p:grpSp>
      <p:sp>
        <p:nvSpPr>
          <p:cNvPr id="41" name="角丸四角形 40"/>
          <p:cNvSpPr/>
          <p:nvPr/>
        </p:nvSpPr>
        <p:spPr>
          <a:xfrm>
            <a:off x="360000" y="1532680"/>
            <a:ext cx="6120000" cy="576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42" name="テキスト ボックス 4"/>
          <p:cNvSpPr txBox="1">
            <a:spLocks noChangeArrowheads="1"/>
          </p:cNvSpPr>
          <p:nvPr/>
        </p:nvSpPr>
        <p:spPr bwMode="auto">
          <a:xfrm>
            <a:off x="576000" y="1604688"/>
            <a:ext cx="5868000" cy="430887"/>
          </a:xfrm>
          <a:prstGeom prst="rect">
            <a:avLst/>
          </a:prstGeom>
          <a:noFill/>
          <a:ln w="9525">
            <a:noFill/>
            <a:prstDash val="dash"/>
            <a:miter lim="800000"/>
            <a:headEnd/>
            <a:tailEnd/>
          </a:ln>
        </p:spPr>
        <p:txBody>
          <a:bodyPr lIns="0" tIns="0" rIns="0" bIns="0">
            <a:spAutoFit/>
          </a:bodyPr>
          <a:lstStyle/>
          <a:p>
            <a:pPr indent="179388"/>
            <a:r>
              <a:rPr lang="ja-JP" altLang="en-US" sz="1400" dirty="0">
                <a:latin typeface="HG丸ｺﾞｼｯｸM-PRO" panose="020F0600000000000000" pitchFamily="50" charset="-128"/>
                <a:ea typeface="HG丸ｺﾞｼｯｸM-PRO" panose="020F0600000000000000" pitchFamily="50" charset="-128"/>
              </a:rPr>
              <a:t>多面的機能支払交付金は、農地維持支払交付金と資源向上支払交付金から構成されます。</a:t>
            </a:r>
            <a:endParaRPr lang="en-US" altLang="ja-JP" sz="1400" dirty="0">
              <a:latin typeface="HG丸ｺﾞｼｯｸM-PRO" pitchFamily="50" charset="-128"/>
              <a:ea typeface="HG丸ｺﾞｼｯｸM-PRO" pitchFamily="50" charset="-128"/>
            </a:endParaRPr>
          </a:p>
        </p:txBody>
      </p:sp>
      <p:pic>
        <p:nvPicPr>
          <p:cNvPr id="2" name="図 1">
            <a:extLst>
              <a:ext uri="{FF2B5EF4-FFF2-40B4-BE49-F238E27FC236}">
                <a16:creationId xmlns:a16="http://schemas.microsoft.com/office/drawing/2014/main" xmlns="" id="{6318598B-B9E2-4C4A-A682-B994414BAAC8}"/>
              </a:ext>
            </a:extLst>
          </p:cNvPr>
          <p:cNvPicPr>
            <a:picLocks noChangeAspect="1"/>
          </p:cNvPicPr>
          <p:nvPr/>
        </p:nvPicPr>
        <p:blipFill>
          <a:blip r:embed="rId6"/>
          <a:stretch>
            <a:fillRect/>
          </a:stretch>
        </p:blipFill>
        <p:spPr>
          <a:xfrm>
            <a:off x="4899960" y="2486097"/>
            <a:ext cx="1432957" cy="1074718"/>
          </a:xfrm>
          <a:prstGeom prst="ellipse">
            <a:avLst/>
          </a:prstGeom>
          <a:ln>
            <a:noFill/>
          </a:ln>
          <a:effectLst>
            <a:softEdge rad="112500"/>
          </a:effectLst>
        </p:spPr>
      </p:pic>
      <p:pic>
        <p:nvPicPr>
          <p:cNvPr id="3" name="図 2">
            <a:extLst>
              <a:ext uri="{FF2B5EF4-FFF2-40B4-BE49-F238E27FC236}">
                <a16:creationId xmlns:a16="http://schemas.microsoft.com/office/drawing/2014/main" xmlns="" id="{1525F7A5-A146-4777-ABCF-94CB2D0EFCB5}"/>
              </a:ext>
            </a:extLst>
          </p:cNvPr>
          <p:cNvPicPr>
            <a:picLocks noChangeAspect="1"/>
          </p:cNvPicPr>
          <p:nvPr/>
        </p:nvPicPr>
        <p:blipFill>
          <a:blip r:embed="rId7"/>
          <a:stretch>
            <a:fillRect/>
          </a:stretch>
        </p:blipFill>
        <p:spPr>
          <a:xfrm>
            <a:off x="7317432" y="3496471"/>
            <a:ext cx="1531881" cy="1090491"/>
          </a:xfrm>
          <a:prstGeom prst="ellipse">
            <a:avLst/>
          </a:prstGeom>
          <a:ln>
            <a:noFill/>
          </a:ln>
          <a:effectLst>
            <a:softEdge rad="112500"/>
          </a:effectLst>
        </p:spPr>
      </p:pic>
      <p:pic>
        <p:nvPicPr>
          <p:cNvPr id="19" name="図 18">
            <a:extLst>
              <a:ext uri="{FF2B5EF4-FFF2-40B4-BE49-F238E27FC236}">
                <a16:creationId xmlns:a16="http://schemas.microsoft.com/office/drawing/2014/main" xmlns="" id="{FB5FD63B-9C92-4782-996B-BF71140421AD}"/>
              </a:ext>
            </a:extLst>
          </p:cNvPr>
          <p:cNvPicPr>
            <a:picLocks noChangeAspect="1"/>
          </p:cNvPicPr>
          <p:nvPr/>
        </p:nvPicPr>
        <p:blipFill>
          <a:blip r:embed="rId8"/>
          <a:stretch>
            <a:fillRect/>
          </a:stretch>
        </p:blipFill>
        <p:spPr>
          <a:xfrm>
            <a:off x="4857750" y="5251722"/>
            <a:ext cx="1676576" cy="1056132"/>
          </a:xfrm>
          <a:prstGeom prst="ellipse">
            <a:avLst/>
          </a:prstGeom>
          <a:ln>
            <a:noFill/>
          </a:ln>
          <a:effectLst>
            <a:softEdge rad="112500"/>
          </a:effectLst>
        </p:spPr>
      </p:pic>
      <p:pic>
        <p:nvPicPr>
          <p:cNvPr id="22" name="図 21">
            <a:extLst>
              <a:ext uri="{FF2B5EF4-FFF2-40B4-BE49-F238E27FC236}">
                <a16:creationId xmlns:a16="http://schemas.microsoft.com/office/drawing/2014/main" xmlns="" id="{BCB7406D-219B-44E6-8228-4FA4C2A47BBF}"/>
              </a:ext>
            </a:extLst>
          </p:cNvPr>
          <p:cNvPicPr>
            <a:picLocks noChangeAspect="1"/>
          </p:cNvPicPr>
          <p:nvPr/>
        </p:nvPicPr>
        <p:blipFill>
          <a:blip r:embed="rId9"/>
          <a:stretch>
            <a:fillRect/>
          </a:stretch>
        </p:blipFill>
        <p:spPr>
          <a:xfrm>
            <a:off x="3717032" y="4164469"/>
            <a:ext cx="1426588" cy="1060796"/>
          </a:xfrm>
          <a:prstGeom prst="rect">
            <a:avLst/>
          </a:prstGeom>
        </p:spPr>
      </p:pic>
    </p:spTree>
    <p:extLst>
      <p:ext uri="{BB962C8B-B14F-4D97-AF65-F5344CB8AC3E}">
        <p14:creationId xmlns:p14="http://schemas.microsoft.com/office/powerpoint/2010/main" val="266460144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角丸四角形 54"/>
          <p:cNvSpPr/>
          <p:nvPr/>
        </p:nvSpPr>
        <p:spPr>
          <a:xfrm rot="16200000">
            <a:off x="3142458" y="-308553"/>
            <a:ext cx="1470874" cy="379692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6" name="図 5">
            <a:extLst>
              <a:ext uri="{FF2B5EF4-FFF2-40B4-BE49-F238E27FC236}">
                <a16:creationId xmlns:a16="http://schemas.microsoft.com/office/drawing/2014/main" xmlns="" id="{5E97A5B4-D250-4453-9E15-B1A27A64C41E}"/>
              </a:ext>
            </a:extLst>
          </p:cNvPr>
          <p:cNvPicPr>
            <a:picLocks noChangeAspect="1"/>
          </p:cNvPicPr>
          <p:nvPr/>
        </p:nvPicPr>
        <p:blipFill>
          <a:blip r:embed="rId2"/>
          <a:stretch>
            <a:fillRect/>
          </a:stretch>
        </p:blipFill>
        <p:spPr>
          <a:xfrm rot="16200000">
            <a:off x="-878712" y="1862096"/>
            <a:ext cx="8190135" cy="6188733"/>
          </a:xfrm>
          <a:prstGeom prst="rect">
            <a:avLst/>
          </a:prstGeom>
        </p:spPr>
      </p:pic>
      <p:pic>
        <p:nvPicPr>
          <p:cNvPr id="4" name="図 3">
            <a:extLst>
              <a:ext uri="{FF2B5EF4-FFF2-40B4-BE49-F238E27FC236}">
                <a16:creationId xmlns:a16="http://schemas.microsoft.com/office/drawing/2014/main" xmlns="" id="{E49A02C3-61B2-466F-8942-C320B4F1FF0B}"/>
              </a:ext>
            </a:extLst>
          </p:cNvPr>
          <p:cNvPicPr>
            <a:picLocks noChangeAspect="1"/>
          </p:cNvPicPr>
          <p:nvPr/>
        </p:nvPicPr>
        <p:blipFill>
          <a:blip r:embed="rId3"/>
          <a:stretch>
            <a:fillRect/>
          </a:stretch>
        </p:blipFill>
        <p:spPr>
          <a:xfrm rot="16200000">
            <a:off x="6361711" y="2004356"/>
            <a:ext cx="6744069" cy="4881391"/>
          </a:xfrm>
          <a:prstGeom prst="rect">
            <a:avLst/>
          </a:prstGeom>
        </p:spPr>
      </p:pic>
      <p:sp>
        <p:nvSpPr>
          <p:cNvPr id="9" name="正方形/長方形 8"/>
          <p:cNvSpPr/>
          <p:nvPr/>
        </p:nvSpPr>
        <p:spPr>
          <a:xfrm>
            <a:off x="116632" y="394506"/>
            <a:ext cx="6624736" cy="91196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46</a:t>
            </a:r>
          </a:p>
        </p:txBody>
      </p:sp>
      <p:sp>
        <p:nvSpPr>
          <p:cNvPr id="8" name="Rectangle 65"/>
          <p:cNvSpPr>
            <a:spLocks noChangeArrowheads="1"/>
          </p:cNvSpPr>
          <p:nvPr/>
        </p:nvSpPr>
        <p:spPr bwMode="auto">
          <a:xfrm rot="16200000">
            <a:off x="-721657" y="7413239"/>
            <a:ext cx="3528392" cy="360000"/>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dirty="0">
                <a:solidFill>
                  <a:srgbClr val="FF0000"/>
                </a:solidFill>
                <a:latin typeface="+mj-ea"/>
                <a:ea typeface="+mj-ea"/>
              </a:rPr>
              <a:t>金銭の支出の有無にかかわらず、活動計画に位置づけた活動を行った場合には、それらの全てを活動記録に記載して下さい。</a:t>
            </a:r>
            <a:endParaRPr lang="en-US" altLang="ja-JP" sz="1000" dirty="0">
              <a:solidFill>
                <a:srgbClr val="FF0000"/>
              </a:solidFill>
              <a:latin typeface="+mj-ea"/>
              <a:ea typeface="+mj-ea"/>
            </a:endParaRPr>
          </a:p>
        </p:txBody>
      </p:sp>
      <p:sp>
        <p:nvSpPr>
          <p:cNvPr id="13" name="フリーフォーム 12"/>
          <p:cNvSpPr/>
          <p:nvPr/>
        </p:nvSpPr>
        <p:spPr>
          <a:xfrm rot="3458677">
            <a:off x="3158829" y="8040327"/>
            <a:ext cx="698545" cy="248182"/>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22"/>
          <p:cNvSpPr/>
          <p:nvPr/>
        </p:nvSpPr>
        <p:spPr>
          <a:xfrm flipH="1">
            <a:off x="5125698" y="6983385"/>
            <a:ext cx="780064" cy="109726"/>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Rectangle 65"/>
          <p:cNvSpPr>
            <a:spLocks noChangeArrowheads="1"/>
          </p:cNvSpPr>
          <p:nvPr/>
        </p:nvSpPr>
        <p:spPr bwMode="auto">
          <a:xfrm rot="16200000">
            <a:off x="5378936" y="1214134"/>
            <a:ext cx="2031964"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本活動記録には、</a:t>
            </a:r>
            <a:r>
              <a:rPr lang="ja-JP" altLang="en-US" sz="1000" dirty="0">
                <a:solidFill>
                  <a:srgbClr val="FF0000"/>
                </a:solidFill>
                <a:latin typeface="+mj-ea"/>
                <a:ea typeface="+mj-ea"/>
              </a:rPr>
              <a:t>活動の取りまとめ等の事務処理や打ち合わせについても記載して下さい。</a:t>
            </a:r>
            <a:endParaRPr lang="en-US" altLang="ja-JP" sz="1000" dirty="0">
              <a:solidFill>
                <a:srgbClr val="FF0000"/>
              </a:solidFill>
              <a:latin typeface="+mj-ea"/>
              <a:ea typeface="+mj-ea"/>
            </a:endParaRPr>
          </a:p>
        </p:txBody>
      </p:sp>
      <p:sp>
        <p:nvSpPr>
          <p:cNvPr id="31" name="Rectangle 65"/>
          <p:cNvSpPr>
            <a:spLocks noChangeArrowheads="1"/>
          </p:cNvSpPr>
          <p:nvPr/>
        </p:nvSpPr>
        <p:spPr bwMode="auto">
          <a:xfrm rot="16200000">
            <a:off x="4617054" y="1404328"/>
            <a:ext cx="2253419"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地域での活動内容をできるだけ具体的に記入します。</a:t>
            </a:r>
          </a:p>
        </p:txBody>
      </p:sp>
      <p:sp>
        <p:nvSpPr>
          <p:cNvPr id="32" name="角丸四角形 31"/>
          <p:cNvSpPr/>
          <p:nvPr/>
        </p:nvSpPr>
        <p:spPr>
          <a:xfrm rot="16200000">
            <a:off x="2889035" y="3829493"/>
            <a:ext cx="1716949" cy="353614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7" name="図 6"/>
          <p:cNvPicPr>
            <a:picLocks noChangeAspect="1"/>
          </p:cNvPicPr>
          <p:nvPr/>
        </p:nvPicPr>
        <p:blipFill>
          <a:blip r:embed="rId4"/>
          <a:stretch>
            <a:fillRect/>
          </a:stretch>
        </p:blipFill>
        <p:spPr>
          <a:xfrm rot="12357058" flipV="1">
            <a:off x="1260043" y="5568622"/>
            <a:ext cx="2195903" cy="477402"/>
          </a:xfrm>
          <a:prstGeom prst="rect">
            <a:avLst/>
          </a:prstGeom>
        </p:spPr>
      </p:pic>
      <p:sp>
        <p:nvSpPr>
          <p:cNvPr id="38" name="角丸四角形 37"/>
          <p:cNvSpPr/>
          <p:nvPr/>
        </p:nvSpPr>
        <p:spPr>
          <a:xfrm rot="16200000">
            <a:off x="3453449" y="6022399"/>
            <a:ext cx="486596" cy="358937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Rectangle 65"/>
          <p:cNvSpPr>
            <a:spLocks noChangeArrowheads="1"/>
          </p:cNvSpPr>
          <p:nvPr/>
        </p:nvSpPr>
        <p:spPr bwMode="auto">
          <a:xfrm rot="16200000">
            <a:off x="4941093" y="7506076"/>
            <a:ext cx="3200293"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「活動参加人数」欄の「農業者」「農業者以外」の項目で年間最大となっている参加人数を選んでここに記入します。</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エクセル様式では自動作成されます。</a:t>
            </a:r>
          </a:p>
        </p:txBody>
      </p:sp>
      <p:sp>
        <p:nvSpPr>
          <p:cNvPr id="40" name="角丸四角形 39"/>
          <p:cNvSpPr/>
          <p:nvPr/>
        </p:nvSpPr>
        <p:spPr>
          <a:xfrm rot="16200000">
            <a:off x="4706137" y="6842885"/>
            <a:ext cx="412717" cy="38314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角丸四角形 40"/>
          <p:cNvSpPr/>
          <p:nvPr/>
        </p:nvSpPr>
        <p:spPr>
          <a:xfrm rot="16200000">
            <a:off x="3037298" y="7239438"/>
            <a:ext cx="395438" cy="35539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角丸四角形 41"/>
          <p:cNvSpPr/>
          <p:nvPr/>
        </p:nvSpPr>
        <p:spPr>
          <a:xfrm rot="16200000">
            <a:off x="5940718" y="6917547"/>
            <a:ext cx="383614" cy="25812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角丸四角形 42"/>
          <p:cNvSpPr/>
          <p:nvPr/>
        </p:nvSpPr>
        <p:spPr>
          <a:xfrm rot="16200000">
            <a:off x="5939867" y="7316645"/>
            <a:ext cx="350943" cy="26974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p:nvSpPr>
        <p:spPr>
          <a:xfrm flipH="1">
            <a:off x="3445284" y="7432239"/>
            <a:ext cx="2485000" cy="45719"/>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3057955">
            <a:off x="6128805" y="8172854"/>
            <a:ext cx="170268" cy="45719"/>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角丸四角形 45"/>
          <p:cNvSpPr/>
          <p:nvPr/>
        </p:nvSpPr>
        <p:spPr>
          <a:xfrm rot="16200000">
            <a:off x="5965428" y="6501153"/>
            <a:ext cx="359963" cy="269742"/>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Rectangle 65"/>
          <p:cNvSpPr>
            <a:spLocks noChangeArrowheads="1"/>
          </p:cNvSpPr>
          <p:nvPr/>
        </p:nvSpPr>
        <p:spPr bwMode="auto">
          <a:xfrm rot="16200000">
            <a:off x="5557068" y="5792831"/>
            <a:ext cx="706955"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左の合計人数を記入</a:t>
            </a:r>
          </a:p>
        </p:txBody>
      </p:sp>
      <p:sp>
        <p:nvSpPr>
          <p:cNvPr id="48" name="フリーフォーム 47"/>
          <p:cNvSpPr/>
          <p:nvPr/>
        </p:nvSpPr>
        <p:spPr>
          <a:xfrm rot="16200000">
            <a:off x="5845809" y="6400480"/>
            <a:ext cx="181536" cy="75071"/>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角丸四角形 48"/>
          <p:cNvSpPr/>
          <p:nvPr/>
        </p:nvSpPr>
        <p:spPr>
          <a:xfrm rot="16200000">
            <a:off x="2681014" y="1670148"/>
            <a:ext cx="2366806" cy="3769960"/>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Rectangle 65"/>
          <p:cNvSpPr>
            <a:spLocks noChangeArrowheads="1"/>
          </p:cNvSpPr>
          <p:nvPr/>
        </p:nvSpPr>
        <p:spPr bwMode="auto">
          <a:xfrm rot="16200000">
            <a:off x="4829455" y="3670099"/>
            <a:ext cx="2679418" cy="114992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手書きの場合、左の「活動項目番号」にあてはまる「支払区分」「活動区分」「活動項目」の内容を、</a:t>
            </a:r>
            <a:r>
              <a:rPr lang="en-US" altLang="ja-JP" sz="1000" u="sng" dirty="0">
                <a:solidFill>
                  <a:srgbClr val="FF0000"/>
                </a:solidFill>
                <a:latin typeface="+mj-ea"/>
                <a:ea typeface="+mj-ea"/>
              </a:rPr>
              <a:t>P.75</a:t>
            </a:r>
            <a:r>
              <a:rPr lang="ja-JP" altLang="en-US" sz="1000" u="sng" dirty="0">
                <a:solidFill>
                  <a:srgbClr val="FF0000"/>
                </a:solidFill>
                <a:latin typeface="+mj-ea"/>
                <a:ea typeface="+mj-ea"/>
              </a:rPr>
              <a:t>～</a:t>
            </a:r>
            <a:r>
              <a:rPr lang="en-US" altLang="ja-JP" sz="1000" u="sng" dirty="0">
                <a:solidFill>
                  <a:srgbClr val="FF0000"/>
                </a:solidFill>
                <a:latin typeface="+mj-ea"/>
                <a:ea typeface="+mj-ea"/>
              </a:rPr>
              <a:t>P.78</a:t>
            </a:r>
            <a:r>
              <a:rPr lang="ja-JP" altLang="en-US" sz="1000" u="sng" dirty="0">
                <a:solidFill>
                  <a:srgbClr val="FF0000"/>
                </a:solidFill>
                <a:latin typeface="+mj-ea"/>
                <a:ea typeface="+mj-ea"/>
              </a:rPr>
              <a:t>の活動項目番号表の記述をもとに記入します。（記述は簡単にしても</a:t>
            </a:r>
            <a:r>
              <a:rPr lang="en-US" altLang="ja-JP" sz="1000" u="sng" dirty="0">
                <a:solidFill>
                  <a:srgbClr val="FF0000"/>
                </a:solidFill>
                <a:latin typeface="+mj-ea"/>
                <a:ea typeface="+mj-ea"/>
              </a:rPr>
              <a:t>OK</a:t>
            </a:r>
            <a:r>
              <a:rPr lang="ja-JP" altLang="en-US" sz="1000" u="sng" dirty="0">
                <a:solidFill>
                  <a:srgbClr val="FF0000"/>
                </a:solidFill>
                <a:latin typeface="+mj-ea"/>
                <a:ea typeface="+mj-ea"/>
              </a:rPr>
              <a:t>で、省略することも可。）</a:t>
            </a:r>
            <a:endParaRPr lang="en-US" altLang="ja-JP" sz="1000" u="sng" dirty="0">
              <a:solidFill>
                <a:srgbClr val="FF0000"/>
              </a:solidFill>
              <a:latin typeface="+mj-ea"/>
              <a:ea typeface="+mj-ea"/>
            </a:endParaRPr>
          </a:p>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エクセル様式では活動項目番号から自動作成されます（本例はその場合を表示）。</a:t>
            </a:r>
          </a:p>
        </p:txBody>
      </p:sp>
      <p:sp>
        <p:nvSpPr>
          <p:cNvPr id="52" name="フリーフォーム 51"/>
          <p:cNvSpPr/>
          <p:nvPr/>
        </p:nvSpPr>
        <p:spPr>
          <a:xfrm rot="16200000" flipH="1" flipV="1">
            <a:off x="5170910" y="3586591"/>
            <a:ext cx="138938" cy="861532"/>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角丸四角形 52"/>
          <p:cNvSpPr/>
          <p:nvPr/>
        </p:nvSpPr>
        <p:spPr>
          <a:xfrm rot="16200000">
            <a:off x="3538370" y="4958161"/>
            <a:ext cx="349721" cy="330476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53"/>
          <p:cNvSpPr/>
          <p:nvPr/>
        </p:nvSpPr>
        <p:spPr>
          <a:xfrm rot="19098645" flipV="1">
            <a:off x="4957943" y="6306533"/>
            <a:ext cx="809705" cy="148239"/>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55"/>
          <p:cNvSpPr/>
          <p:nvPr/>
        </p:nvSpPr>
        <p:spPr>
          <a:xfrm rot="16200000" flipV="1">
            <a:off x="5202238" y="1373616"/>
            <a:ext cx="155333" cy="537472"/>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Rectangle 65"/>
          <p:cNvSpPr>
            <a:spLocks noChangeArrowheads="1"/>
          </p:cNvSpPr>
          <p:nvPr/>
        </p:nvSpPr>
        <p:spPr bwMode="auto">
          <a:xfrm rot="16200000">
            <a:off x="4633641" y="5414168"/>
            <a:ext cx="1724989" cy="226591"/>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en-US" altLang="ja-JP" sz="1000" u="sng" dirty="0">
                <a:solidFill>
                  <a:srgbClr val="FF0000"/>
                </a:solidFill>
                <a:latin typeface="+mj-ea"/>
                <a:ea typeface="+mj-ea"/>
              </a:rPr>
              <a:t>※</a:t>
            </a:r>
            <a:r>
              <a:rPr lang="ja-JP" altLang="en-US" sz="1000" u="sng" dirty="0">
                <a:solidFill>
                  <a:srgbClr val="FF0000"/>
                </a:solidFill>
                <a:latin typeface="+mj-ea"/>
                <a:ea typeface="+mj-ea"/>
              </a:rPr>
              <a:t>エクセル様式では自動集計</a:t>
            </a:r>
          </a:p>
        </p:txBody>
      </p:sp>
      <p:sp>
        <p:nvSpPr>
          <p:cNvPr id="58" name="フリーフォーム 57"/>
          <p:cNvSpPr/>
          <p:nvPr/>
        </p:nvSpPr>
        <p:spPr>
          <a:xfrm rot="17125533" flipV="1">
            <a:off x="4866216" y="6132587"/>
            <a:ext cx="537562" cy="383702"/>
          </a:xfrm>
          <a:custGeom>
            <a:avLst/>
            <a:gdLst>
              <a:gd name="connsiteX0" fmla="*/ 647700 w 647700"/>
              <a:gd name="connsiteY0" fmla="*/ 0 h 388620"/>
              <a:gd name="connsiteX1" fmla="*/ 464820 w 647700"/>
              <a:gd name="connsiteY1" fmla="*/ 68580 h 388620"/>
              <a:gd name="connsiteX2" fmla="*/ 259080 w 647700"/>
              <a:gd name="connsiteY2" fmla="*/ 320040 h 388620"/>
              <a:gd name="connsiteX3" fmla="*/ 0 w 647700"/>
              <a:gd name="connsiteY3" fmla="*/ 388620 h 388620"/>
            </a:gdLst>
            <a:ahLst/>
            <a:cxnLst>
              <a:cxn ang="0">
                <a:pos x="connsiteX0" y="connsiteY0"/>
              </a:cxn>
              <a:cxn ang="0">
                <a:pos x="connsiteX1" y="connsiteY1"/>
              </a:cxn>
              <a:cxn ang="0">
                <a:pos x="connsiteX2" y="connsiteY2"/>
              </a:cxn>
              <a:cxn ang="0">
                <a:pos x="connsiteX3" y="connsiteY3"/>
              </a:cxn>
            </a:cxnLst>
            <a:rect l="l" t="t" r="r" b="b"/>
            <a:pathLst>
              <a:path w="647700" h="388620">
                <a:moveTo>
                  <a:pt x="647700" y="0"/>
                </a:moveTo>
                <a:cubicBezTo>
                  <a:pt x="588645" y="7620"/>
                  <a:pt x="529590" y="15240"/>
                  <a:pt x="464820" y="68580"/>
                </a:cubicBezTo>
                <a:cubicBezTo>
                  <a:pt x="400050" y="121920"/>
                  <a:pt x="336550" y="266700"/>
                  <a:pt x="259080" y="320040"/>
                </a:cubicBezTo>
                <a:cubicBezTo>
                  <a:pt x="181610" y="373380"/>
                  <a:pt x="90805" y="381000"/>
                  <a:pt x="0" y="3886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Rectangle 65"/>
          <p:cNvSpPr>
            <a:spLocks noChangeArrowheads="1"/>
          </p:cNvSpPr>
          <p:nvPr/>
        </p:nvSpPr>
        <p:spPr bwMode="auto">
          <a:xfrm rot="16200000">
            <a:off x="3435336" y="8337504"/>
            <a:ext cx="1391591" cy="688256"/>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defRPr/>
            </a:pPr>
            <a:r>
              <a:rPr lang="ja-JP" altLang="en-US" sz="1000" u="sng" dirty="0">
                <a:solidFill>
                  <a:srgbClr val="FF0000"/>
                </a:solidFill>
                <a:latin typeface="+mj-ea"/>
                <a:ea typeface="+mj-ea"/>
              </a:rPr>
              <a:t>「実施時間」には休憩時間を含まない実働時間を、概ね</a:t>
            </a:r>
            <a:r>
              <a:rPr lang="en-US" altLang="ja-JP" sz="1000" u="sng" dirty="0">
                <a:solidFill>
                  <a:srgbClr val="FF0000"/>
                </a:solidFill>
                <a:latin typeface="+mj-ea"/>
                <a:ea typeface="+mj-ea"/>
              </a:rPr>
              <a:t>0.5</a:t>
            </a:r>
            <a:r>
              <a:rPr lang="ja-JP" altLang="en-US" sz="1000" u="sng" dirty="0">
                <a:solidFill>
                  <a:srgbClr val="FF0000"/>
                </a:solidFill>
                <a:latin typeface="+mj-ea"/>
                <a:ea typeface="+mj-ea"/>
              </a:rPr>
              <a:t>時間単位で記入します。</a:t>
            </a:r>
          </a:p>
        </p:txBody>
      </p:sp>
      <p:sp>
        <p:nvSpPr>
          <p:cNvPr id="37" name="Rectangle 65"/>
          <p:cNvSpPr>
            <a:spLocks noChangeArrowheads="1"/>
          </p:cNvSpPr>
          <p:nvPr/>
        </p:nvSpPr>
        <p:spPr bwMode="auto">
          <a:xfrm rot="16200000">
            <a:off x="-1633814" y="2647965"/>
            <a:ext cx="5197414" cy="996032"/>
          </a:xfrm>
          <a:prstGeom prst="rect">
            <a:avLst/>
          </a:prstGeom>
          <a:solidFill>
            <a:schemeClr val="bg1"/>
          </a:solidFill>
          <a:ln w="12700">
            <a:solidFill>
              <a:srgbClr val="FF0000"/>
            </a:solidFill>
            <a:miter lim="800000"/>
            <a:headEnd/>
            <a:tailEnd/>
          </a:ln>
        </p:spPr>
        <p:txBody>
          <a:bodyPr lIns="36000" tIns="36000" rIns="36000" bIns="36000" anchor="ctr"/>
          <a:lstStyle/>
          <a:p>
            <a:pPr defTabSz="936625">
              <a:defRPr/>
            </a:pPr>
            <a:r>
              <a:rPr lang="ja-JP" altLang="en-US" sz="1000" u="sng" dirty="0">
                <a:solidFill>
                  <a:srgbClr val="FF0000"/>
                </a:solidFill>
                <a:latin typeface="+mj-ea"/>
                <a:ea typeface="+mj-ea"/>
              </a:rPr>
              <a:t>「活動項目番号」欄には、</a:t>
            </a:r>
            <a:r>
              <a:rPr lang="en-US" altLang="ja-JP" sz="1000" u="sng" dirty="0">
                <a:solidFill>
                  <a:srgbClr val="FF0000"/>
                </a:solidFill>
                <a:latin typeface="+mj-ea"/>
                <a:ea typeface="+mj-ea"/>
              </a:rPr>
              <a:t>P.75</a:t>
            </a:r>
            <a:r>
              <a:rPr lang="ja-JP" altLang="en-US" sz="1000" u="sng" dirty="0">
                <a:solidFill>
                  <a:srgbClr val="FF0000"/>
                </a:solidFill>
                <a:latin typeface="+mj-ea"/>
                <a:ea typeface="+mj-ea"/>
              </a:rPr>
              <a:t>～</a:t>
            </a:r>
            <a:r>
              <a:rPr lang="en-US" altLang="ja-JP" sz="1000" u="sng" dirty="0">
                <a:solidFill>
                  <a:srgbClr val="FF0000"/>
                </a:solidFill>
                <a:latin typeface="+mj-ea"/>
                <a:ea typeface="+mj-ea"/>
              </a:rPr>
              <a:t>P.78</a:t>
            </a:r>
            <a:r>
              <a:rPr lang="ja-JP" altLang="en-US" sz="1000" u="sng" dirty="0">
                <a:solidFill>
                  <a:srgbClr val="FF0000"/>
                </a:solidFill>
                <a:latin typeface="+mj-ea"/>
                <a:ea typeface="+mj-ea"/>
              </a:rPr>
              <a:t>の活動項目番号表から、該当する活動項目番号を選択し入力します。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同一日に複数の活動を行った場合は、該当する全ての活動項目番号を左詰めで一行に記入します。</a:t>
            </a:r>
            <a:endParaRPr lang="en-US" altLang="ja-JP" sz="1000" u="sng" dirty="0">
              <a:solidFill>
                <a:srgbClr val="FF0000"/>
              </a:solidFill>
              <a:latin typeface="+mj-ea"/>
              <a:ea typeface="+mj-ea"/>
            </a:endParaRPr>
          </a:p>
          <a:p>
            <a:pPr defTabSz="936625">
              <a:defRPr/>
            </a:pPr>
            <a:r>
              <a:rPr lang="ja-JP" altLang="en-US" sz="1000" u="sng" dirty="0">
                <a:solidFill>
                  <a:srgbClr val="FF0000"/>
                </a:solidFill>
                <a:latin typeface="+mj-ea"/>
                <a:ea typeface="+mj-ea"/>
              </a:rPr>
              <a:t>番号欄が足りない場合は、複数行に分けて記入します。</a:t>
            </a:r>
            <a:endParaRPr lang="en-US" altLang="ja-JP" sz="1000" u="sng" dirty="0">
              <a:solidFill>
                <a:srgbClr val="FF0000"/>
              </a:solidFill>
              <a:latin typeface="+mj-ea"/>
              <a:ea typeface="+mj-ea"/>
            </a:endParaRPr>
          </a:p>
        </p:txBody>
      </p:sp>
    </p:spTree>
    <p:extLst>
      <p:ext uri="{BB962C8B-B14F-4D97-AF65-F5344CB8AC3E}">
        <p14:creationId xmlns:p14="http://schemas.microsoft.com/office/powerpoint/2010/main" val="333146330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468000" y="986374"/>
            <a:ext cx="6120000" cy="3995201"/>
          </a:xfrm>
          <a:prstGeom prst="roundRect">
            <a:avLst>
              <a:gd name="adj" fmla="val 2981"/>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テキスト ボックス 4"/>
          <p:cNvSpPr txBox="1">
            <a:spLocks noChangeArrowheads="1"/>
          </p:cNvSpPr>
          <p:nvPr/>
        </p:nvSpPr>
        <p:spPr bwMode="auto">
          <a:xfrm>
            <a:off x="573692" y="1266231"/>
            <a:ext cx="5832000" cy="1261884"/>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交付金を有効に活用し、計画的に活動するためには、日々の収入、支出等を記録し、交付金を適切に管理する必要があります。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共同活動を行うに当たって、金銭出納簿を用いた透明性の高い会計を行うことは非常に重要です。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金銭出納簿は、実施状況報告書の根拠資料となるものであり、市町村が交付金の使途の確認や指導等を行う上で不可欠な資料です。</a:t>
            </a:r>
            <a:endParaRPr lang="en-US" altLang="ja-JP" sz="1200" dirty="0">
              <a:latin typeface="HG丸ｺﾞｼｯｸM-PRO" pitchFamily="50" charset="-128"/>
              <a:ea typeface="HG丸ｺﾞｼｯｸM-PRO" pitchFamily="50" charset="-128"/>
            </a:endParaRP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47</a:t>
            </a:r>
          </a:p>
        </p:txBody>
      </p:sp>
      <p:sp>
        <p:nvSpPr>
          <p:cNvPr id="25" name="角丸四角形 24"/>
          <p:cNvSpPr/>
          <p:nvPr/>
        </p:nvSpPr>
        <p:spPr>
          <a:xfrm>
            <a:off x="468000" y="986375"/>
            <a:ext cx="1800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（１）金銭出納簿について</a:t>
            </a:r>
          </a:p>
        </p:txBody>
      </p:sp>
      <p:sp>
        <p:nvSpPr>
          <p:cNvPr id="26" name="角丸四角形 25"/>
          <p:cNvSpPr/>
          <p:nvPr/>
        </p:nvSpPr>
        <p:spPr>
          <a:xfrm>
            <a:off x="442701" y="2552712"/>
            <a:ext cx="4284000" cy="252001"/>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（２）金銭出納簿の作成に当たって（様式第１－７号の記載方法）</a:t>
            </a:r>
          </a:p>
        </p:txBody>
      </p:sp>
      <p:sp>
        <p:nvSpPr>
          <p:cNvPr id="18" name="テキスト ボックス 1"/>
          <p:cNvSpPr txBox="1">
            <a:spLocks noChangeArrowheads="1"/>
          </p:cNvSpPr>
          <p:nvPr/>
        </p:nvSpPr>
        <p:spPr bwMode="auto">
          <a:xfrm>
            <a:off x="360000" y="482318"/>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２．金銭出納簿</a:t>
            </a:r>
          </a:p>
        </p:txBody>
      </p:sp>
      <p:sp>
        <p:nvSpPr>
          <p:cNvPr id="29" name="角丸四角形 28"/>
          <p:cNvSpPr/>
          <p:nvPr/>
        </p:nvSpPr>
        <p:spPr>
          <a:xfrm>
            <a:off x="456630" y="5455088"/>
            <a:ext cx="6012000" cy="2087851"/>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0" name="AutoShape 10"/>
          <p:cNvSpPr>
            <a:spLocks noChangeArrowheads="1"/>
          </p:cNvSpPr>
          <p:nvPr/>
        </p:nvSpPr>
        <p:spPr bwMode="auto">
          <a:xfrm>
            <a:off x="360000" y="5054465"/>
            <a:ext cx="328485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経理区分の整理、長寿命化への活用について</a:t>
            </a:r>
          </a:p>
        </p:txBody>
      </p:sp>
      <p:sp>
        <p:nvSpPr>
          <p:cNvPr id="31" name="テキスト ボックス 4"/>
          <p:cNvSpPr txBox="1">
            <a:spLocks noChangeArrowheads="1"/>
          </p:cNvSpPr>
          <p:nvPr/>
        </p:nvSpPr>
        <p:spPr bwMode="auto">
          <a:xfrm>
            <a:off x="516333" y="5555193"/>
            <a:ext cx="5825334" cy="189282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様式の「区分」欄に「１」のみを入れる金銭出納簿と「２」のみを入れる金銭出納簿の２つに分けて管理することも可能です。</a:t>
            </a:r>
          </a:p>
          <a:p>
            <a:pPr marL="144000" indent="-144000">
              <a:spcAft>
                <a:spcPts val="600"/>
              </a:spcAft>
            </a:pPr>
            <a:r>
              <a:rPr lang="ja-JP" altLang="en-US" dirty="0">
                <a:latin typeface="HG丸ｺﾞｼｯｸM-PRO" pitchFamily="50" charset="-128"/>
                <a:ea typeface="HG丸ｺﾞｼｯｸM-PRO" pitchFamily="50" charset="-128"/>
              </a:rPr>
              <a:t>・　農地維持・資源向上（共同）の交付金を長寿命化に活用する場合は、「長寿命化への活用」欄に〇を記入します。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なお、経理区分を一本化する場合においても、資源向上支払交付金（長寿命化）を農地維持活動や資源向上活動（共同）に充当することはできません。</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29</a:t>
            </a:r>
            <a:r>
              <a:rPr lang="ja-JP" altLang="en-US" dirty="0">
                <a:latin typeface="HG丸ｺﾞｼｯｸM-PRO" pitchFamily="50" charset="-128"/>
                <a:ea typeface="HG丸ｺﾞｼｯｸM-PRO" pitchFamily="50" charset="-128"/>
              </a:rPr>
              <a:t>年度からの経理区分を一本化する様式を使用している組織については、令和元年度からの実施状況報告書において長寿命化とそれ以外の支払いの収支に分けた集計を容易にするため、新様式の金銭出納簿の使用をお勧めします。</a:t>
            </a:r>
            <a:endParaRPr lang="en-US" altLang="ja-JP" sz="700" dirty="0">
              <a:latin typeface="HG丸ｺﾞｼｯｸM-PRO" pitchFamily="50" charset="-128"/>
              <a:ea typeface="HG丸ｺﾞｼｯｸM-PRO" pitchFamily="50" charset="-128"/>
            </a:endParaRPr>
          </a:p>
        </p:txBody>
      </p:sp>
      <p:sp>
        <p:nvSpPr>
          <p:cNvPr id="16" name="角丸四角形 15"/>
          <p:cNvSpPr/>
          <p:nvPr/>
        </p:nvSpPr>
        <p:spPr>
          <a:xfrm>
            <a:off x="445727" y="8133302"/>
            <a:ext cx="6012000" cy="982311"/>
          </a:xfrm>
          <a:prstGeom prst="roundRect">
            <a:avLst>
              <a:gd name="adj" fmla="val 952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17" name="テキスト ボックス 4"/>
          <p:cNvSpPr txBox="1">
            <a:spLocks noChangeArrowheads="1"/>
          </p:cNvSpPr>
          <p:nvPr/>
        </p:nvSpPr>
        <p:spPr bwMode="auto">
          <a:xfrm>
            <a:off x="497472" y="8187382"/>
            <a:ext cx="5724000" cy="81560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平成</a:t>
            </a:r>
            <a:r>
              <a:rPr lang="en-US" altLang="ja-JP" dirty="0">
                <a:latin typeface="HG丸ｺﾞｼｯｸM-PRO" pitchFamily="50" charset="-128"/>
                <a:ea typeface="HG丸ｺﾞｼｯｸM-PRO" pitchFamily="50" charset="-128"/>
              </a:rPr>
              <a:t>30</a:t>
            </a:r>
            <a:r>
              <a:rPr lang="ja-JP" altLang="en-US" dirty="0">
                <a:latin typeface="HG丸ｺﾞｼｯｸM-PRO" pitchFamily="50" charset="-128"/>
                <a:ea typeface="HG丸ｺﾞｼｯｸM-PRO" pitchFamily="50" charset="-128"/>
              </a:rPr>
              <a:t>年度までに事業計画の認定を受けた対象組織は、従来の金銭出納簿の様式が使用可能です。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その他、市町村長及び都道府県知事が地方農政局長等と協議し同意が得られた金銭出納簿の独自様式についても使用可能です。 　</a:t>
            </a:r>
            <a:endParaRPr lang="en-US" altLang="ja-JP" dirty="0">
              <a:latin typeface="HG丸ｺﾞｼｯｸM-PRO" pitchFamily="50" charset="-128"/>
              <a:ea typeface="HG丸ｺﾞｼｯｸM-PRO" pitchFamily="50" charset="-128"/>
            </a:endParaRPr>
          </a:p>
        </p:txBody>
      </p:sp>
      <p:sp>
        <p:nvSpPr>
          <p:cNvPr id="21" name="AutoShape 10"/>
          <p:cNvSpPr>
            <a:spLocks noChangeArrowheads="1"/>
          </p:cNvSpPr>
          <p:nvPr/>
        </p:nvSpPr>
        <p:spPr bwMode="auto">
          <a:xfrm>
            <a:off x="360000" y="7743200"/>
            <a:ext cx="5266608"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様式の経過措置等について（令和元年度改正の実施要領附則３及び４）</a:t>
            </a:r>
          </a:p>
        </p:txBody>
      </p:sp>
      <p:sp>
        <p:nvSpPr>
          <p:cNvPr id="20" name="テキスト ボックス 4">
            <a:extLst>
              <a:ext uri="{FF2B5EF4-FFF2-40B4-BE49-F238E27FC236}">
                <a16:creationId xmlns:a16="http://schemas.microsoft.com/office/drawing/2014/main" xmlns="" id="{CC2C7D04-4F88-4D6F-9C90-30F8EFCB1DCE}"/>
              </a:ext>
            </a:extLst>
          </p:cNvPr>
          <p:cNvSpPr txBox="1">
            <a:spLocks noChangeArrowheads="1"/>
          </p:cNvSpPr>
          <p:nvPr/>
        </p:nvSpPr>
        <p:spPr bwMode="auto">
          <a:xfrm>
            <a:off x="573692" y="2813229"/>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sz="1200" dirty="0">
                <a:latin typeface="HG丸ｺﾞｼｯｸM-PRO" pitchFamily="50" charset="-128"/>
                <a:ea typeface="HG丸ｺﾞｼｯｸM-PRO" pitchFamily="50" charset="-128"/>
              </a:rPr>
              <a:t>・   金銭出納簿は、毎年度新しいものを用意し、農地維持支払交付金及び資源向上支払交付金に係る全ての出納について記載します。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整理する順番は、活動日ではなく実際に収入や支出のあった日付順として下さい。収入や支出日とは別に、活動の実施日についても所定の欄に記載して下さい。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年度末には、金銭出納簿について内部監査を実施する必要があります。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金銭出納簿や領収書等支払を証明する書類は、交付が完了した日の属する年度の翌年度から起算して５年間</a:t>
            </a:r>
            <a:r>
              <a:rPr lang="ja-JP" altLang="en-US" dirty="0">
                <a:latin typeface="HG丸ｺﾞｼｯｸM-PRO" pitchFamily="50" charset="-128"/>
                <a:ea typeface="HG丸ｺﾞｼｯｸM-PRO" pitchFamily="50" charset="-128"/>
              </a:rPr>
              <a:t>保管</a:t>
            </a:r>
            <a:r>
              <a:rPr lang="ja-JP" altLang="en-US" sz="1200" dirty="0">
                <a:latin typeface="HG丸ｺﾞｼｯｸM-PRO" pitchFamily="50" charset="-128"/>
                <a:ea typeface="HG丸ｺﾞｼｯｸM-PRO" pitchFamily="50" charset="-128"/>
              </a:rPr>
              <a:t>する必要があります。</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保管すべき書類のうち、電磁的記録により保管可能なものは、電磁的記録によることができます。その際、不鮮明なデータとならず、バックアップを作成し、データの改ざん防止措置を行うことを推奨します。</a:t>
            </a:r>
            <a:endParaRPr lang="en-US" altLang="ja-JP" dirty="0">
              <a:latin typeface="HG丸ｺﾞｼｯｸM-PRO" pitchFamily="50" charset="-128"/>
              <a:ea typeface="HG丸ｺﾞｼｯｸM-PRO" pitchFamily="50" charset="-128"/>
            </a:endParaRPr>
          </a:p>
        </p:txBody>
      </p:sp>
    </p:spTree>
    <p:extLst>
      <p:ext uri="{BB962C8B-B14F-4D97-AF65-F5344CB8AC3E}">
        <p14:creationId xmlns:p14="http://schemas.microsoft.com/office/powerpoint/2010/main" val="262568373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68000" y="823569"/>
            <a:ext cx="6012000" cy="8882405"/>
          </a:xfrm>
          <a:prstGeom prst="roundRect">
            <a:avLst>
              <a:gd name="adj" fmla="val 192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48</a:t>
            </a:r>
          </a:p>
        </p:txBody>
      </p:sp>
      <p:sp>
        <p:nvSpPr>
          <p:cNvPr id="27" name="テキスト ボックス 4"/>
          <p:cNvSpPr txBox="1">
            <a:spLocks noChangeArrowheads="1"/>
          </p:cNvSpPr>
          <p:nvPr/>
        </p:nvSpPr>
        <p:spPr bwMode="auto">
          <a:xfrm>
            <a:off x="576000" y="920552"/>
            <a:ext cx="5832000" cy="184666"/>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dirty="0">
                <a:latin typeface="HG丸ｺﾞｼｯｸM-PRO" pitchFamily="50" charset="-128"/>
                <a:ea typeface="HG丸ｺﾞｼｯｸM-PRO" pitchFamily="50" charset="-128"/>
              </a:rPr>
              <a:t>「分類」欄には、以下の区分から該当する費目を選択し記載して下さい。</a:t>
            </a:r>
            <a:endParaRPr lang="ja-JP" altLang="en-US" dirty="0">
              <a:latin typeface="HG丸ｺﾞｼｯｸM-PRO" pitchFamily="50" charset="-128"/>
              <a:ea typeface="HG丸ｺﾞｼｯｸM-PRO" pitchFamily="50" charset="-128"/>
            </a:endParaRPr>
          </a:p>
        </p:txBody>
      </p:sp>
      <p:sp>
        <p:nvSpPr>
          <p:cNvPr id="30" name="AutoShape 10"/>
          <p:cNvSpPr>
            <a:spLocks noChangeArrowheads="1"/>
          </p:cNvSpPr>
          <p:nvPr/>
        </p:nvSpPr>
        <p:spPr bwMode="auto">
          <a:xfrm>
            <a:off x="360000" y="444171"/>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0" name="テキスト ボックス 4"/>
          <p:cNvSpPr txBox="1">
            <a:spLocks noChangeArrowheads="1"/>
          </p:cNvSpPr>
          <p:nvPr/>
        </p:nvSpPr>
        <p:spPr bwMode="auto">
          <a:xfrm>
            <a:off x="648000" y="5473600"/>
            <a:ext cx="5760000" cy="4231928"/>
          </a:xfrm>
          <a:prstGeom prst="rect">
            <a:avLst/>
          </a:prstGeom>
          <a:noFill/>
          <a:ln w="9525">
            <a:noFill/>
            <a:prstDash val="dash"/>
            <a:miter lim="800000"/>
            <a:headEnd/>
            <a:tailEnd/>
          </a:ln>
        </p:spPr>
        <p:txBody>
          <a:bodyPr wrap="square" lIns="0" tIns="0" rIns="0" bIns="0">
            <a:spAutoFit/>
          </a:bodyPr>
          <a:lstStyle/>
          <a:p>
            <a:pPr marL="144000" indent="-144000">
              <a:spcAft>
                <a:spcPts val="300"/>
              </a:spcAft>
            </a:pPr>
            <a:r>
              <a:rPr lang="ja-JP" altLang="en-US" sz="1200" dirty="0">
                <a:latin typeface="HG丸ｺﾞｼｯｸM-PRO" pitchFamily="50" charset="-128"/>
                <a:ea typeface="HG丸ｺﾞｼｯｸM-PRO" pitchFamily="50" charset="-128"/>
              </a:rPr>
              <a:t>○　日当</a:t>
            </a:r>
            <a:endParaRPr lang="en-US" altLang="ja-JP" sz="1200" dirty="0">
              <a:latin typeface="HG丸ｺﾞｼｯｸM-PRO" pitchFamily="50" charset="-128"/>
              <a:ea typeface="HG丸ｺﾞｼｯｸM-PRO" pitchFamily="50" charset="-128"/>
            </a:endParaRPr>
          </a:p>
          <a:p>
            <a:pPr marL="144000" indent="-144000">
              <a:spcAft>
                <a:spcPts val="600"/>
              </a:spcAft>
            </a:pPr>
            <a:r>
              <a:rPr lang="ja-JP" altLang="en-US" sz="1200" dirty="0">
                <a:latin typeface="HG丸ｺﾞｼｯｸM-PRO" pitchFamily="50" charset="-128"/>
                <a:ea typeface="HG丸ｺﾞｼｯｸM-PRO" pitchFamily="50" charset="-128"/>
              </a:rPr>
              <a:t>・　日当の単価</a:t>
            </a:r>
            <a:r>
              <a:rPr lang="ja-JP" altLang="en-US" dirty="0">
                <a:latin typeface="HG丸ｺﾞｼｯｸM-PRO" pitchFamily="50" charset="-128"/>
                <a:ea typeface="HG丸ｺﾞｼｯｸM-PRO" pitchFamily="50" charset="-128"/>
              </a:rPr>
              <a:t>は、地域で一般的に広域運営委員会で適用されている類似作業の労務単価等を参考にするなど、地域の実情を踏まえて決定し、毎年構成員全員に周知して下さい。</a:t>
            </a:r>
            <a:endParaRPr lang="en-US" altLang="ja-JP" dirty="0">
              <a:latin typeface="HG丸ｺﾞｼｯｸM-PRO" pitchFamily="50" charset="-128"/>
              <a:ea typeface="HG丸ｺﾞｼｯｸM-PRO" pitchFamily="50" charset="-128"/>
            </a:endParaRPr>
          </a:p>
          <a:p>
            <a:pPr marL="144000" indent="-144000">
              <a:spcAft>
                <a:spcPts val="300"/>
              </a:spcAft>
            </a:pPr>
            <a:r>
              <a:rPr lang="ja-JP" altLang="en-US" dirty="0">
                <a:latin typeface="HG丸ｺﾞｼｯｸM-PRO" pitchFamily="50" charset="-128"/>
                <a:ea typeface="HG丸ｺﾞｼｯｸM-PRO" pitchFamily="50" charset="-128"/>
              </a:rPr>
              <a:t>○　購入・リース費</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機械や事務機器の購入に当たっては、財産管理や目的外使用防止の徹底が必要であり、利用回数や期間、価格を踏まえ、リースやレンタルする場合の条件と比較して判断する必要があります。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購入・リースした機械等を本交付金の目的以外の用途に使用した場合、購入・リースに要した経費を全額返還する必要があることから、適切な管理が求められます。</a:t>
            </a:r>
            <a:endParaRPr lang="en-US" altLang="ja-JP" dirty="0">
              <a:latin typeface="HG丸ｺﾞｼｯｸM-PRO" pitchFamily="50" charset="-128"/>
              <a:ea typeface="HG丸ｺﾞｼｯｸM-PRO" pitchFamily="50" charset="-128"/>
            </a:endParaRPr>
          </a:p>
          <a:p>
            <a:pPr marL="144000" indent="-144000">
              <a:spcAft>
                <a:spcPts val="300"/>
              </a:spcAft>
            </a:pPr>
            <a:r>
              <a:rPr lang="ja-JP" altLang="en-US" dirty="0">
                <a:latin typeface="HG丸ｺﾞｼｯｸM-PRO" pitchFamily="50" charset="-128"/>
                <a:ea typeface="HG丸ｺﾞｼｯｸM-PRO" pitchFamily="50" charset="-128"/>
              </a:rPr>
              <a:t>○　外注費</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本交付金は、地域が共同で行う地域資源の保全管理活動等を支援するものですが、活動の規模や技術面から見て活動組織で実施可能な範囲を超えていると判断される場合に限り、作業委託等の外注により実施することが可能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外注を行う場合には、３者以上から見積もりを徴収するなど効率的かつ透明性の高い予算執行に努めて下さい。</a:t>
            </a:r>
            <a:endParaRPr lang="en-US" altLang="ja-JP" dirty="0">
              <a:latin typeface="HG丸ｺﾞｼｯｸM-PRO" pitchFamily="50" charset="-128"/>
              <a:ea typeface="HG丸ｺﾞｼｯｸM-PRO" pitchFamily="50" charset="-128"/>
            </a:endParaRPr>
          </a:p>
          <a:p>
            <a:pPr marL="144000" indent="-144000">
              <a:spcAft>
                <a:spcPts val="300"/>
              </a:spcAft>
            </a:pPr>
            <a:r>
              <a:rPr lang="ja-JP" altLang="en-US" dirty="0">
                <a:latin typeface="HG丸ｺﾞｼｯｸM-PRO" pitchFamily="50" charset="-128"/>
                <a:ea typeface="HG丸ｺﾞｼｯｸM-PRO" pitchFamily="50" charset="-128"/>
              </a:rPr>
              <a:t>○　その他</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共同活動には草刈や泥上げといった危険を伴う作業が多いことから、保険への加入を推奨します。</a:t>
            </a:r>
            <a:endParaRPr lang="en-US" altLang="ja-JP" dirty="0">
              <a:latin typeface="HG丸ｺﾞｼｯｸM-PRO" pitchFamily="50" charset="-128"/>
              <a:ea typeface="HG丸ｺﾞｼｯｸM-PRO" pitchFamily="50" charset="-128"/>
            </a:endParaRPr>
          </a:p>
        </p:txBody>
      </p:sp>
      <p:sp>
        <p:nvSpPr>
          <p:cNvPr id="11" name="テキスト ボックス 11"/>
          <p:cNvSpPr txBox="1">
            <a:spLocks noChangeArrowheads="1"/>
          </p:cNvSpPr>
          <p:nvPr/>
        </p:nvSpPr>
        <p:spPr bwMode="auto">
          <a:xfrm>
            <a:off x="612000" y="5169024"/>
            <a:ext cx="1908000"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支出に当たっての留意点</a:t>
            </a:r>
          </a:p>
        </p:txBody>
      </p:sp>
      <p:graphicFrame>
        <p:nvGraphicFramePr>
          <p:cNvPr id="13" name="表 12">
            <a:extLst>
              <a:ext uri="{FF2B5EF4-FFF2-40B4-BE49-F238E27FC236}">
                <a16:creationId xmlns:a16="http://schemas.microsoft.com/office/drawing/2014/main" xmlns="" id="{0DD474E0-DD85-41A1-80E1-654CAF1D13EE}"/>
              </a:ext>
            </a:extLst>
          </p:cNvPr>
          <p:cNvGraphicFramePr>
            <a:graphicFrameLocks noGrp="1"/>
          </p:cNvGraphicFramePr>
          <p:nvPr>
            <p:extLst>
              <p:ext uri="{D42A27DB-BD31-4B8C-83A1-F6EECF244321}">
                <p14:modId xmlns:p14="http://schemas.microsoft.com/office/powerpoint/2010/main" val="2053937343"/>
              </p:ext>
            </p:extLst>
          </p:nvPr>
        </p:nvGraphicFramePr>
        <p:xfrm>
          <a:off x="612000" y="1306861"/>
          <a:ext cx="5722874" cy="3646139"/>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xmlns="" val="20000"/>
                    </a:ext>
                  </a:extLst>
                </a:gridCol>
                <a:gridCol w="1008000">
                  <a:extLst>
                    <a:ext uri="{9D8B030D-6E8A-4147-A177-3AD203B41FA5}">
                      <a16:colId xmlns:a16="http://schemas.microsoft.com/office/drawing/2014/main" xmlns="" val="20001"/>
                    </a:ext>
                  </a:extLst>
                </a:gridCol>
                <a:gridCol w="4356000">
                  <a:extLst>
                    <a:ext uri="{9D8B030D-6E8A-4147-A177-3AD203B41FA5}">
                      <a16:colId xmlns:a16="http://schemas.microsoft.com/office/drawing/2014/main" xmlns="" val="20002"/>
                    </a:ext>
                  </a:extLst>
                </a:gridCol>
              </a:tblGrid>
              <a:tr h="281887">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支出費目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内容</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xmlns="" val="10000"/>
                  </a:ext>
                </a:extLst>
              </a:tr>
              <a:tr h="26790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1</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前年度持越</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前年度からの持越金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504056">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交付金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農地維持支払交付金、資源向上支払交付金（共同）、資源向上支払交付金（長寿命化）、他の活動組織からの融通額・返還額</a:t>
                      </a:r>
                      <a:endParaRPr lang="zh-TW" altLang="en-US" sz="1200" b="0" i="0" u="none" strike="noStrike" dirty="0">
                        <a:effectLst/>
                        <a:latin typeface="HG丸ｺﾞｼｯｸM-PRO"/>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3</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利子等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利子等、構成員による活動資金の立替金</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活動参加者に対して支払った日当</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4"/>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購入・リース費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資材（砕石、砂利、ｾﾒﾝﾄなど）の購入費、活動に必要な機械（草刈り機など）の購入費、パソコンなどのリース費、車両、機械等の借り上げ費、花の種、苗代など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5"/>
                  </a:ext>
                </a:extLst>
              </a:tr>
              <a:tr h="432048">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外注費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補修・更新等の工事等（調査、設計、測量、試験等を含む）に係る建設業者等への外注費、事務の外注費など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6"/>
                  </a:ext>
                </a:extLst>
              </a:tr>
              <a:tr h="64807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7</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a:effectLst/>
                          <a:latin typeface="HG丸ｺﾞｼｯｸM-PRO"/>
                        </a:rPr>
                        <a:t>その他支出</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技術指導等のために外部から招く専門家等への謝金、活動に係る旅費、保険料、草刈り機の替刃、役員報酬、お茶代など</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7"/>
                  </a:ext>
                </a:extLst>
              </a:tr>
              <a:tr h="288032">
                <a:tc>
                  <a:txBody>
                    <a:bodyPr/>
                    <a:lstStyle/>
                    <a:p>
                      <a:pPr algn="ctr" fontAlgn="ctr"/>
                      <a:r>
                        <a:rPr lang="en-US" altLang="ja-JP" sz="1200" b="0" i="0" u="none" strike="noStrike" dirty="0">
                          <a:effectLst/>
                          <a:latin typeface="ＭＳ Ｐゴシック" panose="020B0600070205080204" pitchFamily="50" charset="-128"/>
                          <a:ea typeface="ＭＳ Ｐゴシック" panose="020B0600070205080204" pitchFamily="50" charset="-128"/>
                        </a:rPr>
                        <a:t>8</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ja-JP" altLang="en-US" sz="1200" b="0" i="0" u="none" strike="noStrike" dirty="0">
                          <a:effectLst/>
                          <a:latin typeface="HG丸ｺﾞｼｯｸM-PRO"/>
                        </a:rPr>
                        <a:t>返還</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effectLst/>
                          <a:latin typeface="HG丸ｺﾞｼｯｸM-PRO"/>
                        </a:rPr>
                        <a:t>　返還金、他の活動組織への融通額・返還額</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8"/>
                  </a:ext>
                </a:extLst>
              </a:tr>
            </a:tbl>
          </a:graphicData>
        </a:graphic>
      </p:graphicFrame>
    </p:spTree>
    <p:extLst>
      <p:ext uri="{BB962C8B-B14F-4D97-AF65-F5344CB8AC3E}">
        <p14:creationId xmlns:p14="http://schemas.microsoft.com/office/powerpoint/2010/main" val="183774495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角丸四角形 30"/>
          <p:cNvSpPr/>
          <p:nvPr/>
        </p:nvSpPr>
        <p:spPr>
          <a:xfrm>
            <a:off x="468000" y="823570"/>
            <a:ext cx="6012000" cy="5713606"/>
          </a:xfrm>
          <a:prstGeom prst="roundRect">
            <a:avLst>
              <a:gd name="adj" fmla="val 1926"/>
            </a:avLst>
          </a:prstGeom>
          <a:solidFill>
            <a:srgbClr val="FFE7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活動の実施・記録</a:t>
            </a:r>
          </a:p>
        </p:txBody>
      </p:sp>
      <p:sp>
        <p:nvSpPr>
          <p:cNvPr id="30" name="AutoShape 10"/>
          <p:cNvSpPr>
            <a:spLocks noChangeArrowheads="1"/>
          </p:cNvSpPr>
          <p:nvPr/>
        </p:nvSpPr>
        <p:spPr bwMode="auto">
          <a:xfrm>
            <a:off x="360000" y="444171"/>
            <a:ext cx="1440000"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支出費目</a:t>
            </a:r>
          </a:p>
        </p:txBody>
      </p:sp>
      <p:sp>
        <p:nvSpPr>
          <p:cNvPr id="12" name="テキスト ボックス 11"/>
          <p:cNvSpPr txBox="1">
            <a:spLocks noChangeArrowheads="1"/>
          </p:cNvSpPr>
          <p:nvPr/>
        </p:nvSpPr>
        <p:spPr bwMode="auto">
          <a:xfrm>
            <a:off x="576000" y="958093"/>
            <a:ext cx="2636976" cy="257369"/>
          </a:xfrm>
          <a:prstGeom prst="rect">
            <a:avLst/>
          </a:prstGeom>
          <a:solidFill>
            <a:srgbClr val="FFFFCC"/>
          </a:solidFill>
          <a:ln w="19050">
            <a:solidFill>
              <a:srgbClr val="FFCC00"/>
            </a:solidFill>
            <a:miter lim="800000"/>
            <a:headEnd/>
            <a:tailEnd/>
          </a:ln>
        </p:spPr>
        <p:txBody>
          <a:bodyPr wrap="square" lIns="72000" tIns="36000" rIns="72000" bIns="36000" anchor="ctr">
            <a:spAutoFit/>
          </a:bodyPr>
          <a:lstStyle/>
          <a:p>
            <a:r>
              <a:rPr lang="ja-JP" altLang="en-US" dirty="0">
                <a:latin typeface="ＭＳ Ｐゴシック" pitchFamily="50" charset="-128"/>
              </a:rPr>
              <a:t>交付金の支出対象とならない経費</a:t>
            </a:r>
          </a:p>
        </p:txBody>
      </p:sp>
      <p:graphicFrame>
        <p:nvGraphicFramePr>
          <p:cNvPr id="13" name="表 12"/>
          <p:cNvGraphicFramePr>
            <a:graphicFrameLocks noGrp="1"/>
          </p:cNvGraphicFramePr>
          <p:nvPr>
            <p:extLst>
              <p:ext uri="{D42A27DB-BD31-4B8C-83A1-F6EECF244321}">
                <p14:modId xmlns:p14="http://schemas.microsoft.com/office/powerpoint/2010/main" val="3143762215"/>
              </p:ext>
            </p:extLst>
          </p:nvPr>
        </p:nvGraphicFramePr>
        <p:xfrm>
          <a:off x="598571" y="1306861"/>
          <a:ext cx="5722874" cy="4599040"/>
        </p:xfrm>
        <a:graphic>
          <a:graphicData uri="http://schemas.openxmlformats.org/drawingml/2006/table">
            <a:tbl>
              <a:tblPr firstRow="1" bandRow="1">
                <a:tableStyleId>{5C22544A-7EE6-4342-B048-85BDC9FD1C3A}</a:tableStyleId>
              </a:tblPr>
              <a:tblGrid>
                <a:gridCol w="358874">
                  <a:extLst>
                    <a:ext uri="{9D8B030D-6E8A-4147-A177-3AD203B41FA5}">
                      <a16:colId xmlns:a16="http://schemas.microsoft.com/office/drawing/2014/main" xmlns="" val="20000"/>
                    </a:ext>
                  </a:extLst>
                </a:gridCol>
                <a:gridCol w="1521459">
                  <a:extLst>
                    <a:ext uri="{9D8B030D-6E8A-4147-A177-3AD203B41FA5}">
                      <a16:colId xmlns:a16="http://schemas.microsoft.com/office/drawing/2014/main" xmlns="" val="20001"/>
                    </a:ext>
                  </a:extLst>
                </a:gridCol>
                <a:gridCol w="3842541">
                  <a:extLst>
                    <a:ext uri="{9D8B030D-6E8A-4147-A177-3AD203B41FA5}">
                      <a16:colId xmlns:a16="http://schemas.microsoft.com/office/drawing/2014/main" xmlns="" val="20002"/>
                    </a:ext>
                  </a:extLst>
                </a:gridCol>
              </a:tblGrid>
              <a:tr h="328023">
                <a:tc>
                  <a:txBody>
                    <a:bodyPr/>
                    <a:lstStyle/>
                    <a:p>
                      <a:pPr algn="ctr"/>
                      <a:r>
                        <a:rPr kumimoji="1" lang="ja-JP" altLang="en-US" sz="1200" b="0" spc="-150" dirty="0">
                          <a:solidFill>
                            <a:schemeClr val="tx1"/>
                          </a:solidFill>
                          <a:latin typeface="+mn-ea"/>
                          <a:ea typeface="+mn-ea"/>
                        </a:rPr>
                        <a:t>番号</a:t>
                      </a:r>
                    </a:p>
                  </a:txBody>
                  <a:tcPr marL="0" marR="0"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algn="ctr"/>
                      <a:r>
                        <a:rPr kumimoji="1" lang="ja-JP" altLang="en-US" sz="1200" b="0" dirty="0">
                          <a:solidFill>
                            <a:schemeClr val="tx1"/>
                          </a:solidFill>
                          <a:latin typeface="+mn-ea"/>
                          <a:ea typeface="+mn-ea"/>
                        </a:rPr>
                        <a:t>項目</a:t>
                      </a: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mn-ea"/>
                          <a:ea typeface="+mn-ea"/>
                        </a:rPr>
                        <a:t>具体例</a:t>
                      </a:r>
                      <a:endParaRPr kumimoji="1" lang="en-US" altLang="ja-JP" sz="1200" b="0" dirty="0">
                        <a:solidFill>
                          <a:schemeClr val="tx1"/>
                        </a:solidFill>
                        <a:latin typeface="+mn-ea"/>
                        <a:ea typeface="+mn-ea"/>
                      </a:endParaRPr>
                    </a:p>
                  </a:txBody>
                  <a:tcPr marL="91479" marR="91479" marT="49481" marB="494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AEAEA"/>
                    </a:solidFill>
                  </a:tcPr>
                </a:tc>
                <a:extLst>
                  <a:ext uri="{0D108BD9-81ED-4DB2-BD59-A6C34878D82A}">
                    <a16:rowId xmlns:a16="http://schemas.microsoft.com/office/drawing/2014/main" xmlns="" val="10000"/>
                  </a:ext>
                </a:extLst>
              </a:tr>
              <a:tr h="541368">
                <a:tc>
                  <a:txBody>
                    <a:bodyPr/>
                    <a:lstStyle/>
                    <a:p>
                      <a:pPr algn="ctr"/>
                      <a:r>
                        <a:rPr kumimoji="1" lang="ja-JP" altLang="en-US" sz="1200" dirty="0">
                          <a:solidFill>
                            <a:schemeClr val="tx1"/>
                          </a:solidFill>
                          <a:latin typeface="+mn-ea"/>
                          <a:ea typeface="+mn-ea"/>
                        </a:rPr>
                        <a:t>１</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農業者の営農活動にかかる経費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・営農活動に必要なポンプの電気代など農業水利施設の運転経費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・営農のための人件費、機械経費、資材等の購入費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1"/>
                  </a:ext>
                </a:extLst>
              </a:tr>
              <a:tr h="1046092">
                <a:tc>
                  <a:txBody>
                    <a:bodyPr/>
                    <a:lstStyle/>
                    <a:p>
                      <a:pPr algn="ctr"/>
                      <a:r>
                        <a:rPr kumimoji="1" lang="ja-JP" altLang="en-US" sz="1200" dirty="0">
                          <a:solidFill>
                            <a:schemeClr val="tx1"/>
                          </a:solidFill>
                          <a:latin typeface="+mn-ea"/>
                          <a:ea typeface="+mn-ea"/>
                        </a:rPr>
                        <a:t>２</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多面的機能の発揮と関連しない経費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・活動組織の活動と関連しない行事や農業と関連しない祭りに関する費用</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・接待費、慶弔費、酒類・つまみの購入費、慰労を目的とした旅費、自治会等の集会所の備品の購入費、神社への玉串料や奉納品代等</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597767">
                <a:tc>
                  <a:txBody>
                    <a:bodyPr/>
                    <a:lstStyle/>
                    <a:p>
                      <a:pPr algn="ctr"/>
                      <a:r>
                        <a:rPr kumimoji="1" lang="ja-JP" altLang="en-US" sz="1200" dirty="0">
                          <a:solidFill>
                            <a:schemeClr val="tx1"/>
                          </a:solidFill>
                          <a:latin typeface="+mn-ea"/>
                          <a:ea typeface="+mn-ea"/>
                        </a:rPr>
                        <a:t>３</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他団体への寄付</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・他団体への寄付・助成</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・他団体の経常的運営に必要な経費</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r h="448325">
                <a:tc>
                  <a:txBody>
                    <a:bodyPr/>
                    <a:lstStyle/>
                    <a:p>
                      <a:pPr algn="ctr"/>
                      <a:r>
                        <a:rPr kumimoji="1" lang="ja-JP" altLang="en-US" sz="1200" dirty="0">
                          <a:solidFill>
                            <a:schemeClr val="tx1"/>
                          </a:solidFill>
                          <a:latin typeface="+mn-ea"/>
                          <a:ea typeface="+mn-ea"/>
                        </a:rPr>
                        <a:t>４</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他事業の地元負担への充当</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・他事業による施設整備・補修等の地元負担</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4"/>
                  </a:ext>
                </a:extLst>
              </a:tr>
              <a:tr h="1116612">
                <a:tc>
                  <a:txBody>
                    <a:bodyPr/>
                    <a:lstStyle/>
                    <a:p>
                      <a:pPr algn="ctr"/>
                      <a:r>
                        <a:rPr kumimoji="1" lang="ja-JP" altLang="en-US" sz="1200" dirty="0">
                          <a:solidFill>
                            <a:schemeClr val="tx1"/>
                          </a:solidFill>
                          <a:latin typeface="+mn-ea"/>
                          <a:ea typeface="+mn-ea"/>
                        </a:rPr>
                        <a:t>５</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管理者が決まっている施設の維持管理に要する経費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・国、都道府県又は市町村が管理者となっている道路や河川の維持管理の経費</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en-US" altLang="ja-JP" sz="1200" b="0" i="0" u="none" strike="noStrike" dirty="0">
                          <a:solidFill>
                            <a:srgbClr val="000000"/>
                          </a:solidFill>
                          <a:effectLst/>
                          <a:latin typeface="ＭＳ Ｐゴシック" panose="020B0600070205080204" pitchFamily="50" charset="-128"/>
                          <a:ea typeface="+mn-ea"/>
                        </a:rPr>
                        <a:t>※</a:t>
                      </a:r>
                      <a:r>
                        <a:rPr lang="ja-JP" altLang="en-US" sz="1200" b="0" i="0" u="none" strike="noStrike" dirty="0">
                          <a:solidFill>
                            <a:srgbClr val="000000"/>
                          </a:solidFill>
                          <a:effectLst/>
                          <a:latin typeface="ＭＳ Ｐゴシック" panose="020B0600070205080204" pitchFamily="50" charset="-128"/>
                          <a:ea typeface="+mn-ea"/>
                        </a:rPr>
                        <a:t>ただし、地域の慣行として施設管理者の了解のもと、農地や水路等の施設などの地域資源の保全管理と一体的に維持管理している施設については対象にすることができる場合があるので、市町村に相談</a:t>
                      </a:r>
                      <a:r>
                        <a:rPr lang="ja-JP" altLang="en-US" sz="1200" b="0" i="0" u="none" strike="noStrike">
                          <a:solidFill>
                            <a:srgbClr val="000000"/>
                          </a:solidFill>
                          <a:effectLst/>
                          <a:latin typeface="ＭＳ Ｐゴシック" panose="020B0600070205080204" pitchFamily="50" charset="-128"/>
                          <a:ea typeface="+mn-ea"/>
                        </a:rPr>
                        <a:t>のこと</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5"/>
                  </a:ext>
                </a:extLst>
              </a:tr>
              <a:tr h="504056">
                <a:tc>
                  <a:txBody>
                    <a:bodyPr/>
                    <a:lstStyle/>
                    <a:p>
                      <a:pPr algn="ctr"/>
                      <a:r>
                        <a:rPr kumimoji="1" lang="ja-JP" altLang="en-US" sz="1200" dirty="0">
                          <a:solidFill>
                            <a:schemeClr val="tx1"/>
                          </a:solidFill>
                          <a:latin typeface="+mn-ea"/>
                          <a:ea typeface="+mn-ea"/>
                        </a:rPr>
                        <a:t>６</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u="none" strike="noStrike" dirty="0">
                          <a:effectLst/>
                        </a:rPr>
                        <a:t>自ら実施する必要があるものに要する経費</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5806" marR="5806" marT="580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・活動組織の設立前に必要な事業計画の策定に係る費用</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6"/>
                  </a:ext>
                </a:extLst>
              </a:tr>
            </a:tbl>
          </a:graphicData>
        </a:graphic>
      </p:graphicFrame>
      <p:sp>
        <p:nvSpPr>
          <p:cNvPr id="4" name="正方形/長方形 3"/>
          <p:cNvSpPr/>
          <p:nvPr/>
        </p:nvSpPr>
        <p:spPr>
          <a:xfrm>
            <a:off x="571451" y="5912295"/>
            <a:ext cx="5777114" cy="461665"/>
          </a:xfrm>
          <a:prstGeom prst="rect">
            <a:avLst/>
          </a:prstGeom>
        </p:spPr>
        <p:txBody>
          <a:bodyPr wrap="square">
            <a:spAutoFit/>
          </a:bodyPr>
          <a:lstStyle/>
          <a:p>
            <a:r>
              <a:rPr lang="ja-JP" altLang="en-US" dirty="0"/>
              <a:t>※　活動計画に位置づけ、事業計画の認定を受けた活動に係る経費については交付の　</a:t>
            </a:r>
            <a:endParaRPr lang="en-US" altLang="ja-JP" dirty="0"/>
          </a:p>
          <a:p>
            <a:r>
              <a:rPr lang="ja-JP" altLang="en-US" dirty="0"/>
              <a:t>　　 対象です。</a:t>
            </a:r>
            <a:endParaRPr lang="en-US" altLang="ja-JP" dirty="0"/>
          </a:p>
        </p:txBody>
      </p:sp>
      <p:sp>
        <p:nvSpPr>
          <p:cNvPr id="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49</a:t>
            </a:r>
          </a:p>
        </p:txBody>
      </p:sp>
    </p:spTree>
    <p:extLst>
      <p:ext uri="{BB962C8B-B14F-4D97-AF65-F5344CB8AC3E}">
        <p14:creationId xmlns:p14="http://schemas.microsoft.com/office/powerpoint/2010/main" val="45880698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xmlns="" id="{27C36406-AD47-479C-BB76-BAA442561C2D}"/>
              </a:ext>
            </a:extLst>
          </p:cNvPr>
          <p:cNvPicPr>
            <a:picLocks noChangeAspect="1"/>
          </p:cNvPicPr>
          <p:nvPr/>
        </p:nvPicPr>
        <p:blipFill>
          <a:blip r:embed="rId2"/>
          <a:stretch>
            <a:fillRect/>
          </a:stretch>
        </p:blipFill>
        <p:spPr>
          <a:xfrm rot="16200000">
            <a:off x="-450867" y="2268447"/>
            <a:ext cx="7540515" cy="6062002"/>
          </a:xfrm>
          <a:prstGeom prst="rect">
            <a:avLst/>
          </a:prstGeom>
        </p:spPr>
      </p:pic>
      <p:pic>
        <p:nvPicPr>
          <p:cNvPr id="4" name="図 3">
            <a:extLst>
              <a:ext uri="{FF2B5EF4-FFF2-40B4-BE49-F238E27FC236}">
                <a16:creationId xmlns:a16="http://schemas.microsoft.com/office/drawing/2014/main" xmlns="" id="{265A0E19-C92C-47A2-96CB-908D860BA1C5}"/>
              </a:ext>
            </a:extLst>
          </p:cNvPr>
          <p:cNvPicPr>
            <a:picLocks/>
          </p:cNvPicPr>
          <p:nvPr/>
        </p:nvPicPr>
        <p:blipFill>
          <a:blip r:embed="rId3"/>
          <a:stretch>
            <a:fillRect/>
          </a:stretch>
        </p:blipFill>
        <p:spPr>
          <a:xfrm rot="16200000">
            <a:off x="6716756" y="2267012"/>
            <a:ext cx="7524938" cy="6062000"/>
          </a:xfrm>
          <a:prstGeom prst="rect">
            <a:avLst/>
          </a:prstGeom>
        </p:spPr>
      </p:pic>
      <p:sp>
        <p:nvSpPr>
          <p:cNvPr id="28" name="正方形/長方形 27"/>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50</a:t>
            </a:r>
          </a:p>
        </p:txBody>
      </p:sp>
      <p:sp>
        <p:nvSpPr>
          <p:cNvPr id="43" name="Rectangle 65"/>
          <p:cNvSpPr>
            <a:spLocks noChangeArrowheads="1"/>
          </p:cNvSpPr>
          <p:nvPr/>
        </p:nvSpPr>
        <p:spPr bwMode="auto">
          <a:xfrm rot="16200000">
            <a:off x="4440695" y="6501417"/>
            <a:ext cx="1071767"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購入した資材や日当等の内訳を具体的に記入します</a:t>
            </a:r>
            <a:r>
              <a:rPr lang="ja-JP" altLang="en-US" sz="900" dirty="0">
                <a:solidFill>
                  <a:srgbClr val="FF0000"/>
                </a:solidFill>
              </a:rPr>
              <a:t>。</a:t>
            </a:r>
          </a:p>
        </p:txBody>
      </p:sp>
      <p:sp>
        <p:nvSpPr>
          <p:cNvPr id="12" name="Rectangle 65"/>
          <p:cNvSpPr>
            <a:spLocks noChangeArrowheads="1"/>
          </p:cNvSpPr>
          <p:nvPr/>
        </p:nvSpPr>
        <p:spPr bwMode="auto">
          <a:xfrm rot="16200000">
            <a:off x="1341788" y="635274"/>
            <a:ext cx="861638" cy="534368"/>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領収書に記載した整理番号を記入します。</a:t>
            </a:r>
          </a:p>
        </p:txBody>
      </p:sp>
      <p:sp>
        <p:nvSpPr>
          <p:cNvPr id="48" name="フリーフォーム 47"/>
          <p:cNvSpPr/>
          <p:nvPr/>
        </p:nvSpPr>
        <p:spPr>
          <a:xfrm rot="11149801" flipV="1">
            <a:off x="2221160" y="1561187"/>
            <a:ext cx="3072464" cy="247423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rot="2907586" flipH="1">
            <a:off x="1992507" y="4375213"/>
            <a:ext cx="3634659" cy="1059064"/>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6200000">
            <a:off x="3624161" y="4820013"/>
            <a:ext cx="149780" cy="468010"/>
          </a:xfrm>
          <a:custGeom>
            <a:avLst/>
            <a:gdLst>
              <a:gd name="connsiteX0" fmla="*/ 228600 w 228600"/>
              <a:gd name="connsiteY0" fmla="*/ 1771650 h 1771650"/>
              <a:gd name="connsiteX1" fmla="*/ 215900 w 228600"/>
              <a:gd name="connsiteY1" fmla="*/ 704850 h 1771650"/>
              <a:gd name="connsiteX2" fmla="*/ 158750 w 228600"/>
              <a:gd name="connsiteY2" fmla="*/ 292100 h 1771650"/>
              <a:gd name="connsiteX3" fmla="*/ 0 w 228600"/>
              <a:gd name="connsiteY3" fmla="*/ 0 h 1771650"/>
            </a:gdLst>
            <a:ahLst/>
            <a:cxnLst>
              <a:cxn ang="0">
                <a:pos x="connsiteX0" y="connsiteY0"/>
              </a:cxn>
              <a:cxn ang="0">
                <a:pos x="connsiteX1" y="connsiteY1"/>
              </a:cxn>
              <a:cxn ang="0">
                <a:pos x="connsiteX2" y="connsiteY2"/>
              </a:cxn>
              <a:cxn ang="0">
                <a:pos x="connsiteX3" y="connsiteY3"/>
              </a:cxn>
            </a:cxnLst>
            <a:rect l="l" t="t" r="r" b="b"/>
            <a:pathLst>
              <a:path w="228600" h="1771650">
                <a:moveTo>
                  <a:pt x="228600" y="1771650"/>
                </a:moveTo>
                <a:cubicBezTo>
                  <a:pt x="228071" y="1361546"/>
                  <a:pt x="227542" y="951442"/>
                  <a:pt x="215900" y="704850"/>
                </a:cubicBezTo>
                <a:cubicBezTo>
                  <a:pt x="204258" y="458258"/>
                  <a:pt x="194733" y="409575"/>
                  <a:pt x="158750" y="292100"/>
                </a:cubicBezTo>
                <a:cubicBezTo>
                  <a:pt x="122767" y="174625"/>
                  <a:pt x="61383" y="87312"/>
                  <a:pt x="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角丸四角形 59"/>
          <p:cNvSpPr/>
          <p:nvPr/>
        </p:nvSpPr>
        <p:spPr>
          <a:xfrm rot="16200000">
            <a:off x="4581128" y="2072678"/>
            <a:ext cx="576065" cy="1440162"/>
          </a:xfrm>
          <a:prstGeom prst="roundRect">
            <a:avLst>
              <a:gd name="adj" fmla="val 39504"/>
            </a:avLst>
          </a:prstGeom>
          <a:noFill/>
          <a:ln w="12700">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63"/>
          <p:cNvSpPr/>
          <p:nvPr/>
        </p:nvSpPr>
        <p:spPr>
          <a:xfrm rot="14816714">
            <a:off x="1434521" y="8439679"/>
            <a:ext cx="141116" cy="368590"/>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64"/>
          <p:cNvSpPr/>
          <p:nvPr/>
        </p:nvSpPr>
        <p:spPr>
          <a:xfrm flipH="1" flipV="1">
            <a:off x="1712240" y="8952408"/>
            <a:ext cx="203448" cy="275173"/>
          </a:xfrm>
          <a:custGeom>
            <a:avLst/>
            <a:gdLst>
              <a:gd name="connsiteX0" fmla="*/ 0 w 403860"/>
              <a:gd name="connsiteY0" fmla="*/ 0 h 160020"/>
              <a:gd name="connsiteX1" fmla="*/ 160020 w 403860"/>
              <a:gd name="connsiteY1" fmla="*/ 22860 h 160020"/>
              <a:gd name="connsiteX2" fmla="*/ 228600 w 403860"/>
              <a:gd name="connsiteY2" fmla="*/ 137160 h 160020"/>
              <a:gd name="connsiteX3" fmla="*/ 403860 w 403860"/>
              <a:gd name="connsiteY3" fmla="*/ 160020 h 160020"/>
            </a:gdLst>
            <a:ahLst/>
            <a:cxnLst>
              <a:cxn ang="0">
                <a:pos x="connsiteX0" y="connsiteY0"/>
              </a:cxn>
              <a:cxn ang="0">
                <a:pos x="connsiteX1" y="connsiteY1"/>
              </a:cxn>
              <a:cxn ang="0">
                <a:pos x="connsiteX2" y="connsiteY2"/>
              </a:cxn>
              <a:cxn ang="0">
                <a:pos x="connsiteX3" y="connsiteY3"/>
              </a:cxn>
            </a:cxnLst>
            <a:rect l="l" t="t" r="r" b="b"/>
            <a:pathLst>
              <a:path w="403860" h="160020">
                <a:moveTo>
                  <a:pt x="0" y="0"/>
                </a:moveTo>
                <a:cubicBezTo>
                  <a:pt x="60960" y="0"/>
                  <a:pt x="121920" y="0"/>
                  <a:pt x="160020" y="22860"/>
                </a:cubicBezTo>
                <a:cubicBezTo>
                  <a:pt x="198120" y="45720"/>
                  <a:pt x="187960" y="114300"/>
                  <a:pt x="228600" y="137160"/>
                </a:cubicBezTo>
                <a:cubicBezTo>
                  <a:pt x="269240" y="160020"/>
                  <a:pt x="336550" y="160020"/>
                  <a:pt x="403860" y="16002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66"/>
          <p:cNvSpPr/>
          <p:nvPr/>
        </p:nvSpPr>
        <p:spPr>
          <a:xfrm flipV="1">
            <a:off x="4941168" y="2958007"/>
            <a:ext cx="1015772" cy="325533"/>
          </a:xfrm>
          <a:custGeom>
            <a:avLst/>
            <a:gdLst>
              <a:gd name="connsiteX0" fmla="*/ 525780 w 525780"/>
              <a:gd name="connsiteY0" fmla="*/ 0 h 487680"/>
              <a:gd name="connsiteX1" fmla="*/ 121920 w 525780"/>
              <a:gd name="connsiteY1" fmla="*/ 99060 h 487680"/>
              <a:gd name="connsiteX2" fmla="*/ 0 w 525780"/>
              <a:gd name="connsiteY2" fmla="*/ 487680 h 487680"/>
            </a:gdLst>
            <a:ahLst/>
            <a:cxnLst>
              <a:cxn ang="0">
                <a:pos x="connsiteX0" y="connsiteY0"/>
              </a:cxn>
              <a:cxn ang="0">
                <a:pos x="connsiteX1" y="connsiteY1"/>
              </a:cxn>
              <a:cxn ang="0">
                <a:pos x="connsiteX2" y="connsiteY2"/>
              </a:cxn>
            </a:cxnLst>
            <a:rect l="l" t="t" r="r" b="b"/>
            <a:pathLst>
              <a:path w="525780" h="487680">
                <a:moveTo>
                  <a:pt x="525780" y="0"/>
                </a:moveTo>
                <a:cubicBezTo>
                  <a:pt x="367665" y="8890"/>
                  <a:pt x="209550" y="17780"/>
                  <a:pt x="121920" y="99060"/>
                </a:cubicBezTo>
                <a:cubicBezTo>
                  <a:pt x="34290" y="180340"/>
                  <a:pt x="17145" y="334010"/>
                  <a:pt x="0" y="4876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68"/>
          <p:cNvSpPr/>
          <p:nvPr/>
        </p:nvSpPr>
        <p:spPr>
          <a:xfrm rot="2170995">
            <a:off x="1425141" y="1344599"/>
            <a:ext cx="2055144" cy="1396923"/>
          </a:xfrm>
          <a:custGeom>
            <a:avLst/>
            <a:gdLst>
              <a:gd name="connsiteX0" fmla="*/ 0 w 434340"/>
              <a:gd name="connsiteY0" fmla="*/ 7728 h 754488"/>
              <a:gd name="connsiteX1" fmla="*/ 304800 w 434340"/>
              <a:gd name="connsiteY1" fmla="*/ 106788 h 754488"/>
              <a:gd name="connsiteX2" fmla="*/ 434340 w 434340"/>
              <a:gd name="connsiteY2" fmla="*/ 754488 h 754488"/>
              <a:gd name="connsiteX0" fmla="*/ 0 w 434340"/>
              <a:gd name="connsiteY0" fmla="*/ 985 h 747745"/>
              <a:gd name="connsiteX1" fmla="*/ 304800 w 434340"/>
              <a:gd name="connsiteY1" fmla="*/ 100045 h 747745"/>
              <a:gd name="connsiteX2" fmla="*/ 434340 w 434340"/>
              <a:gd name="connsiteY2" fmla="*/ 747745 h 747745"/>
              <a:gd name="connsiteX0" fmla="*/ 0 w 434340"/>
              <a:gd name="connsiteY0" fmla="*/ 2102 h 748862"/>
              <a:gd name="connsiteX1" fmla="*/ 304800 w 434340"/>
              <a:gd name="connsiteY1" fmla="*/ 101162 h 748862"/>
              <a:gd name="connsiteX2" fmla="*/ 434340 w 434340"/>
              <a:gd name="connsiteY2" fmla="*/ 748862 h 748862"/>
              <a:gd name="connsiteX0" fmla="*/ 0 w 434340"/>
              <a:gd name="connsiteY0" fmla="*/ 2102 h 748862"/>
              <a:gd name="connsiteX1" fmla="*/ 304800 w 434340"/>
              <a:gd name="connsiteY1" fmla="*/ 101162 h 748862"/>
              <a:gd name="connsiteX2" fmla="*/ 434340 w 434340"/>
              <a:gd name="connsiteY2" fmla="*/ 748862 h 748862"/>
            </a:gdLst>
            <a:ahLst/>
            <a:cxnLst>
              <a:cxn ang="0">
                <a:pos x="connsiteX0" y="connsiteY0"/>
              </a:cxn>
              <a:cxn ang="0">
                <a:pos x="connsiteX1" y="connsiteY1"/>
              </a:cxn>
              <a:cxn ang="0">
                <a:pos x="connsiteX2" y="connsiteY2"/>
              </a:cxn>
            </a:cxnLst>
            <a:rect l="l" t="t" r="r" b="b"/>
            <a:pathLst>
              <a:path w="434340" h="748862">
                <a:moveTo>
                  <a:pt x="0" y="2102"/>
                </a:moveTo>
                <a:cubicBezTo>
                  <a:pt x="87630" y="2173"/>
                  <a:pt x="232410" y="-23298"/>
                  <a:pt x="304800" y="101162"/>
                </a:cubicBezTo>
                <a:cubicBezTo>
                  <a:pt x="377190" y="225622"/>
                  <a:pt x="405765" y="487242"/>
                  <a:pt x="434340" y="748862"/>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7"/>
          <p:cNvSpPr/>
          <p:nvPr/>
        </p:nvSpPr>
        <p:spPr>
          <a:xfrm rot="16597672" flipH="1" flipV="1">
            <a:off x="3094692" y="8403215"/>
            <a:ext cx="159030" cy="1289687"/>
          </a:xfrm>
          <a:custGeom>
            <a:avLst/>
            <a:gdLst>
              <a:gd name="connsiteX0" fmla="*/ 412750 w 462452"/>
              <a:gd name="connsiteY0" fmla="*/ 0 h 1416050"/>
              <a:gd name="connsiteX1" fmla="*/ 425450 w 462452"/>
              <a:gd name="connsiteY1" fmla="*/ 1085850 h 1416050"/>
              <a:gd name="connsiteX2" fmla="*/ 0 w 462452"/>
              <a:gd name="connsiteY2" fmla="*/ 1416050 h 1416050"/>
              <a:gd name="connsiteX0" fmla="*/ 412750 w 449132"/>
              <a:gd name="connsiteY0" fmla="*/ 0 h 1416050"/>
              <a:gd name="connsiteX1" fmla="*/ 403225 w 449132"/>
              <a:gd name="connsiteY1" fmla="*/ 1089025 h 1416050"/>
              <a:gd name="connsiteX2" fmla="*/ 0 w 449132"/>
              <a:gd name="connsiteY2" fmla="*/ 1416050 h 1416050"/>
              <a:gd name="connsiteX0" fmla="*/ 412750 w 438895"/>
              <a:gd name="connsiteY0" fmla="*/ 0 h 1416050"/>
              <a:gd name="connsiteX1" fmla="*/ 403225 w 438895"/>
              <a:gd name="connsiteY1" fmla="*/ 1089025 h 1416050"/>
              <a:gd name="connsiteX2" fmla="*/ 0 w 438895"/>
              <a:gd name="connsiteY2" fmla="*/ 1416050 h 1416050"/>
              <a:gd name="connsiteX0" fmla="*/ 412750 w 440735"/>
              <a:gd name="connsiteY0" fmla="*/ 0 h 1416050"/>
              <a:gd name="connsiteX1" fmla="*/ 403225 w 440735"/>
              <a:gd name="connsiteY1" fmla="*/ 1089025 h 1416050"/>
              <a:gd name="connsiteX2" fmla="*/ 0 w 440735"/>
              <a:gd name="connsiteY2" fmla="*/ 1416050 h 1416050"/>
              <a:gd name="connsiteX0" fmla="*/ 412750 w 425857"/>
              <a:gd name="connsiteY0" fmla="*/ 0 h 1416050"/>
              <a:gd name="connsiteX1" fmla="*/ 374650 w 425857"/>
              <a:gd name="connsiteY1" fmla="*/ 1092200 h 1416050"/>
              <a:gd name="connsiteX2" fmla="*/ 0 w 425857"/>
              <a:gd name="connsiteY2" fmla="*/ 1416050 h 1416050"/>
              <a:gd name="connsiteX0" fmla="*/ 412750 w 429905"/>
              <a:gd name="connsiteY0" fmla="*/ 0 h 1416050"/>
              <a:gd name="connsiteX1" fmla="*/ 374650 w 429905"/>
              <a:gd name="connsiteY1" fmla="*/ 1092200 h 1416050"/>
              <a:gd name="connsiteX2" fmla="*/ 0 w 429905"/>
              <a:gd name="connsiteY2" fmla="*/ 1416050 h 1416050"/>
            </a:gdLst>
            <a:ahLst/>
            <a:cxnLst>
              <a:cxn ang="0">
                <a:pos x="connsiteX0" y="connsiteY0"/>
              </a:cxn>
              <a:cxn ang="0">
                <a:pos x="connsiteX1" y="connsiteY1"/>
              </a:cxn>
              <a:cxn ang="0">
                <a:pos x="connsiteX2" y="connsiteY2"/>
              </a:cxn>
            </a:cxnLst>
            <a:rect l="l" t="t" r="r" b="b"/>
            <a:pathLst>
              <a:path w="429905" h="1416050">
                <a:moveTo>
                  <a:pt x="412750" y="0"/>
                </a:moveTo>
                <a:cubicBezTo>
                  <a:pt x="437621" y="377296"/>
                  <a:pt x="443442" y="856192"/>
                  <a:pt x="374650" y="1092200"/>
                </a:cubicBezTo>
                <a:cubicBezTo>
                  <a:pt x="305858" y="1328208"/>
                  <a:pt x="178329" y="1368954"/>
                  <a:pt x="0" y="14160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12"/>
          <p:cNvSpPr/>
          <p:nvPr/>
        </p:nvSpPr>
        <p:spPr>
          <a:xfrm rot="1668317">
            <a:off x="216628" y="1563713"/>
            <a:ext cx="2804294" cy="962326"/>
          </a:xfrm>
          <a:custGeom>
            <a:avLst/>
            <a:gdLst>
              <a:gd name="connsiteX0" fmla="*/ 0 w 485775"/>
              <a:gd name="connsiteY0" fmla="*/ 0 h 704850"/>
              <a:gd name="connsiteX1" fmla="*/ 219075 w 485775"/>
              <a:gd name="connsiteY1" fmla="*/ 133350 h 704850"/>
              <a:gd name="connsiteX2" fmla="*/ 304800 w 485775"/>
              <a:gd name="connsiteY2" fmla="*/ 590550 h 704850"/>
              <a:gd name="connsiteX3" fmla="*/ 485775 w 485775"/>
              <a:gd name="connsiteY3" fmla="*/ 704850 h 704850"/>
            </a:gdLst>
            <a:ahLst/>
            <a:cxnLst>
              <a:cxn ang="0">
                <a:pos x="connsiteX0" y="connsiteY0"/>
              </a:cxn>
              <a:cxn ang="0">
                <a:pos x="connsiteX1" y="connsiteY1"/>
              </a:cxn>
              <a:cxn ang="0">
                <a:pos x="connsiteX2" y="connsiteY2"/>
              </a:cxn>
              <a:cxn ang="0">
                <a:pos x="connsiteX3" y="connsiteY3"/>
              </a:cxn>
            </a:cxnLst>
            <a:rect l="l" t="t" r="r" b="b"/>
            <a:pathLst>
              <a:path w="485775" h="704850">
                <a:moveTo>
                  <a:pt x="0" y="0"/>
                </a:moveTo>
                <a:cubicBezTo>
                  <a:pt x="84137" y="17462"/>
                  <a:pt x="168275" y="34925"/>
                  <a:pt x="219075" y="133350"/>
                </a:cubicBezTo>
                <a:cubicBezTo>
                  <a:pt x="269875" y="231775"/>
                  <a:pt x="260350" y="495300"/>
                  <a:pt x="304800" y="590550"/>
                </a:cubicBezTo>
                <a:cubicBezTo>
                  <a:pt x="349250" y="685800"/>
                  <a:pt x="417512" y="695325"/>
                  <a:pt x="485775" y="70485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16200000" flipH="1">
            <a:off x="4105376" y="3202576"/>
            <a:ext cx="139361" cy="3692465"/>
          </a:xfrm>
          <a:custGeom>
            <a:avLst/>
            <a:gdLst>
              <a:gd name="connsiteX0" fmla="*/ 629821 w 629821"/>
              <a:gd name="connsiteY0" fmla="*/ 2980763 h 2980763"/>
              <a:gd name="connsiteX1" fmla="*/ 119281 w 629821"/>
              <a:gd name="connsiteY1" fmla="*/ 2447363 h 2980763"/>
              <a:gd name="connsiteX2" fmla="*/ 4981 w 629821"/>
              <a:gd name="connsiteY2" fmla="*/ 397583 h 2980763"/>
              <a:gd name="connsiteX3" fmla="*/ 225961 w 629821"/>
              <a:gd name="connsiteY3" fmla="*/ 1343 h 2980763"/>
            </a:gdLst>
            <a:ahLst/>
            <a:cxnLst>
              <a:cxn ang="0">
                <a:pos x="connsiteX0" y="connsiteY0"/>
              </a:cxn>
              <a:cxn ang="0">
                <a:pos x="connsiteX1" y="connsiteY1"/>
              </a:cxn>
              <a:cxn ang="0">
                <a:pos x="connsiteX2" y="connsiteY2"/>
              </a:cxn>
              <a:cxn ang="0">
                <a:pos x="connsiteX3" y="connsiteY3"/>
              </a:cxn>
            </a:cxnLst>
            <a:rect l="l" t="t" r="r" b="b"/>
            <a:pathLst>
              <a:path w="629821" h="2980763">
                <a:moveTo>
                  <a:pt x="629821" y="2980763"/>
                </a:moveTo>
                <a:cubicBezTo>
                  <a:pt x="426621" y="2929328"/>
                  <a:pt x="223421" y="2877893"/>
                  <a:pt x="119281" y="2447363"/>
                </a:cubicBezTo>
                <a:cubicBezTo>
                  <a:pt x="15141" y="2016833"/>
                  <a:pt x="-12799" y="805253"/>
                  <a:pt x="4981" y="397583"/>
                </a:cubicBezTo>
                <a:cubicBezTo>
                  <a:pt x="22761" y="-10087"/>
                  <a:pt x="124361" y="-4372"/>
                  <a:pt x="225961" y="1343"/>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角丸四角形 65"/>
          <p:cNvSpPr/>
          <p:nvPr/>
        </p:nvSpPr>
        <p:spPr>
          <a:xfrm rot="16200000">
            <a:off x="3013580" y="4393564"/>
            <a:ext cx="1841942" cy="503757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角丸四角形 67"/>
          <p:cNvSpPr/>
          <p:nvPr/>
        </p:nvSpPr>
        <p:spPr>
          <a:xfrm rot="16200000">
            <a:off x="3052002" y="5214155"/>
            <a:ext cx="648073" cy="17801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角丸四角形 69"/>
          <p:cNvSpPr/>
          <p:nvPr/>
        </p:nvSpPr>
        <p:spPr>
          <a:xfrm rot="16200000">
            <a:off x="1981243" y="5180093"/>
            <a:ext cx="648072" cy="193886"/>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角丸四角形 71"/>
          <p:cNvSpPr/>
          <p:nvPr/>
        </p:nvSpPr>
        <p:spPr>
          <a:xfrm rot="16200000">
            <a:off x="2317788" y="8738331"/>
            <a:ext cx="290788" cy="203446"/>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角丸四角形 72"/>
          <p:cNvSpPr/>
          <p:nvPr/>
        </p:nvSpPr>
        <p:spPr>
          <a:xfrm rot="16200000">
            <a:off x="3778964" y="6392959"/>
            <a:ext cx="400834" cy="4947916"/>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角丸四角形 73"/>
          <p:cNvSpPr/>
          <p:nvPr/>
        </p:nvSpPr>
        <p:spPr>
          <a:xfrm rot="16200000">
            <a:off x="2491041" y="3191448"/>
            <a:ext cx="294276" cy="197053"/>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角丸四角形 74"/>
          <p:cNvSpPr/>
          <p:nvPr/>
        </p:nvSpPr>
        <p:spPr>
          <a:xfrm rot="16200000">
            <a:off x="3791847" y="855484"/>
            <a:ext cx="303059" cy="487590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Rectangle 65"/>
          <p:cNvSpPr>
            <a:spLocks noChangeArrowheads="1"/>
          </p:cNvSpPr>
          <p:nvPr/>
        </p:nvSpPr>
        <p:spPr bwMode="auto">
          <a:xfrm rot="16200000">
            <a:off x="-1095752" y="7105583"/>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「分類」欄は、次ページに示す分類の「番号」を記入します。</a:t>
            </a:r>
            <a:r>
              <a:rPr lang="en-US" altLang="ja-JP" sz="1000" dirty="0">
                <a:solidFill>
                  <a:srgbClr val="FF0000"/>
                </a:solidFill>
              </a:rPr>
              <a:t>※</a:t>
            </a:r>
            <a:r>
              <a:rPr lang="ja-JP" altLang="en-US" sz="1000" dirty="0">
                <a:solidFill>
                  <a:srgbClr val="FF0000"/>
                </a:solidFill>
              </a:rPr>
              <a:t>エクセル様式では番号をプルダウンで選ぶと費目も一緒に記入されます（本例はその場合を表示）。</a:t>
            </a:r>
            <a:endParaRPr lang="en-US" altLang="ja-JP" sz="1000" dirty="0">
              <a:solidFill>
                <a:srgbClr val="FF0000"/>
              </a:solidFill>
            </a:endParaRPr>
          </a:p>
        </p:txBody>
      </p:sp>
      <p:sp>
        <p:nvSpPr>
          <p:cNvPr id="79" name="角丸四角形 78"/>
          <p:cNvSpPr/>
          <p:nvPr/>
        </p:nvSpPr>
        <p:spPr>
          <a:xfrm rot="16200000">
            <a:off x="3558874" y="5800194"/>
            <a:ext cx="841015" cy="4947914"/>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79"/>
          <p:cNvSpPr/>
          <p:nvPr/>
        </p:nvSpPr>
        <p:spPr>
          <a:xfrm rot="14030499">
            <a:off x="2472149" y="5484629"/>
            <a:ext cx="210231" cy="2085110"/>
          </a:xfrm>
          <a:custGeom>
            <a:avLst/>
            <a:gdLst>
              <a:gd name="connsiteX0" fmla="*/ 0 w 563880"/>
              <a:gd name="connsiteY0" fmla="*/ 0 h 3611880"/>
              <a:gd name="connsiteX1" fmla="*/ 121920 w 563880"/>
              <a:gd name="connsiteY1" fmla="*/ 883920 h 3611880"/>
              <a:gd name="connsiteX2" fmla="*/ 144780 w 563880"/>
              <a:gd name="connsiteY2" fmla="*/ 2682240 h 3611880"/>
              <a:gd name="connsiteX3" fmla="*/ 563880 w 563880"/>
              <a:gd name="connsiteY3" fmla="*/ 3611880 h 3611880"/>
            </a:gdLst>
            <a:ahLst/>
            <a:cxnLst>
              <a:cxn ang="0">
                <a:pos x="connsiteX0" y="connsiteY0"/>
              </a:cxn>
              <a:cxn ang="0">
                <a:pos x="connsiteX1" y="connsiteY1"/>
              </a:cxn>
              <a:cxn ang="0">
                <a:pos x="connsiteX2" y="connsiteY2"/>
              </a:cxn>
              <a:cxn ang="0">
                <a:pos x="connsiteX3" y="connsiteY3"/>
              </a:cxn>
            </a:cxnLst>
            <a:rect l="l" t="t" r="r" b="b"/>
            <a:pathLst>
              <a:path w="563880" h="3611880">
                <a:moveTo>
                  <a:pt x="0" y="0"/>
                </a:moveTo>
                <a:cubicBezTo>
                  <a:pt x="48895" y="218440"/>
                  <a:pt x="97790" y="436880"/>
                  <a:pt x="121920" y="883920"/>
                </a:cubicBezTo>
                <a:cubicBezTo>
                  <a:pt x="146050" y="1330960"/>
                  <a:pt x="71120" y="2227580"/>
                  <a:pt x="144780" y="2682240"/>
                </a:cubicBezTo>
                <a:cubicBezTo>
                  <a:pt x="218440" y="3136900"/>
                  <a:pt x="391160" y="3374390"/>
                  <a:pt x="563880" y="361188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角丸四角形 81"/>
          <p:cNvSpPr/>
          <p:nvPr/>
        </p:nvSpPr>
        <p:spPr>
          <a:xfrm rot="16200000">
            <a:off x="3777553" y="3278063"/>
            <a:ext cx="318302" cy="503326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角丸四角形 82"/>
          <p:cNvSpPr/>
          <p:nvPr/>
        </p:nvSpPr>
        <p:spPr>
          <a:xfrm rot="16200000">
            <a:off x="5355263" y="1667304"/>
            <a:ext cx="323940" cy="144018"/>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角丸四角形 83"/>
          <p:cNvSpPr/>
          <p:nvPr/>
        </p:nvSpPr>
        <p:spPr>
          <a:xfrm rot="16200000">
            <a:off x="5348247" y="5736175"/>
            <a:ext cx="318300" cy="192109"/>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Rectangle 65"/>
          <p:cNvSpPr>
            <a:spLocks noChangeArrowheads="1"/>
          </p:cNvSpPr>
          <p:nvPr/>
        </p:nvSpPr>
        <p:spPr bwMode="auto">
          <a:xfrm rot="16200000">
            <a:off x="-1534598" y="6064985"/>
            <a:ext cx="4587916"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en-US" altLang="ja-JP" sz="1000" dirty="0">
                <a:solidFill>
                  <a:srgbClr val="FF0000"/>
                </a:solidFill>
              </a:rPr>
              <a:t>※</a:t>
            </a:r>
            <a:r>
              <a:rPr lang="ja-JP" altLang="en-US" sz="1000" dirty="0">
                <a:solidFill>
                  <a:srgbClr val="FF0000"/>
                </a:solidFill>
              </a:rPr>
              <a:t>「区分」欄に「１」のみを入れる金銭出納簿と、「２」のみを入れる金銭出納簿の２つを作れば、長寿命化とそれ以外を区分した経理を行っている場合に対応できます。</a:t>
            </a:r>
          </a:p>
        </p:txBody>
      </p:sp>
      <p:sp>
        <p:nvSpPr>
          <p:cNvPr id="41" name="Rectangle 65"/>
          <p:cNvSpPr>
            <a:spLocks noChangeArrowheads="1"/>
          </p:cNvSpPr>
          <p:nvPr/>
        </p:nvSpPr>
        <p:spPr bwMode="auto">
          <a:xfrm rot="16200000">
            <a:off x="-810342" y="1489561"/>
            <a:ext cx="2446141"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物品購入時の領収書と立て替えた構成員への支払に対する領収書の２枚が必要です。</a:t>
            </a:r>
          </a:p>
        </p:txBody>
      </p:sp>
      <p:sp>
        <p:nvSpPr>
          <p:cNvPr id="51" name="Rectangle 65"/>
          <p:cNvSpPr>
            <a:spLocks noChangeArrowheads="1"/>
          </p:cNvSpPr>
          <p:nvPr/>
        </p:nvSpPr>
        <p:spPr bwMode="auto">
          <a:xfrm rot="-5400000">
            <a:off x="4630101" y="-500277"/>
            <a:ext cx="1124560" cy="29965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marL="144000" indent="-144000" defTabSz="936625"/>
            <a:r>
              <a:rPr lang="en-US" altLang="ja-JP" sz="1000" dirty="0">
                <a:solidFill>
                  <a:srgbClr val="FF0000"/>
                </a:solidFill>
              </a:rPr>
              <a:t>※</a:t>
            </a:r>
            <a:r>
              <a:rPr lang="ja-JP" altLang="en-US" sz="1000" dirty="0">
                <a:solidFill>
                  <a:srgbClr val="FF0000"/>
                </a:solidFill>
              </a:rPr>
              <a:t>領収書は必ず保管して下さい。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領収書はレシートでも構いません。（日付、店名が記入されていない場合は記入して下さい。また、感熱紙のレシートは、経年により文字が消えてしまうので、コピーも保管して下さい。）</a:t>
            </a:r>
            <a:endParaRPr lang="en-US" altLang="ja-JP" sz="1000" dirty="0">
              <a:solidFill>
                <a:srgbClr val="FF0000"/>
              </a:solidFill>
            </a:endParaRPr>
          </a:p>
          <a:p>
            <a:pPr marL="144000" indent="-144000" defTabSz="936625"/>
            <a:r>
              <a:rPr lang="en-US" altLang="ja-JP" sz="1000" dirty="0">
                <a:solidFill>
                  <a:srgbClr val="FF0000"/>
                </a:solidFill>
              </a:rPr>
              <a:t>※</a:t>
            </a:r>
            <a:r>
              <a:rPr lang="ja-JP" altLang="en-US" sz="1000" dirty="0">
                <a:solidFill>
                  <a:srgbClr val="FF0000"/>
                </a:solidFill>
              </a:rPr>
              <a:t>領収書は品名、規格、購入数量等も記入してもらうようにして下さい。</a:t>
            </a:r>
            <a:endParaRPr lang="en-US" altLang="ja-JP" sz="1000" dirty="0">
              <a:solidFill>
                <a:srgbClr val="FF0000"/>
              </a:solidFill>
            </a:endParaRPr>
          </a:p>
        </p:txBody>
      </p:sp>
      <p:sp>
        <p:nvSpPr>
          <p:cNvPr id="56" name="Rectangle 65"/>
          <p:cNvSpPr>
            <a:spLocks noChangeArrowheads="1"/>
          </p:cNvSpPr>
          <p:nvPr/>
        </p:nvSpPr>
        <p:spPr bwMode="auto">
          <a:xfrm rot="16200000">
            <a:off x="3877460" y="6653278"/>
            <a:ext cx="4975913"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交付金交付前に活動資金を構成員が一時的に立て替えて会計口座に繰り入れた場合は、収入欄にその立替額を記入してください。</a:t>
            </a:r>
            <a:endParaRPr lang="en-US" altLang="ja-JP" sz="1000" dirty="0">
              <a:solidFill>
                <a:srgbClr val="FF0000"/>
              </a:solidFill>
            </a:endParaRPr>
          </a:p>
          <a:p>
            <a:pPr defTabSz="936625"/>
            <a:r>
              <a:rPr lang="ja-JP" altLang="en-US" sz="1000" dirty="0">
                <a:solidFill>
                  <a:srgbClr val="FF0000"/>
                </a:solidFill>
              </a:rPr>
              <a:t>また、返済の際は返済額をマイナスの収入として収入欄に計上し、一時的な立替額が収入／支出の合計に計上されないようにしてください。</a:t>
            </a:r>
          </a:p>
        </p:txBody>
      </p:sp>
      <p:sp>
        <p:nvSpPr>
          <p:cNvPr id="10" name="Rectangle 65"/>
          <p:cNvSpPr>
            <a:spLocks noChangeArrowheads="1"/>
          </p:cNvSpPr>
          <p:nvPr/>
        </p:nvSpPr>
        <p:spPr bwMode="auto">
          <a:xfrm rot="-5400000">
            <a:off x="5666075" y="3325805"/>
            <a:ext cx="1269989"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実際の活動実施日を記入します。</a:t>
            </a:r>
            <a:endParaRPr lang="en-US" altLang="ja-JP" sz="1000" dirty="0">
              <a:solidFill>
                <a:srgbClr val="FF0000"/>
              </a:solidFill>
            </a:endParaRPr>
          </a:p>
          <a:p>
            <a:pPr defTabSz="936625"/>
            <a:r>
              <a:rPr lang="ja-JP" altLang="en-US" sz="1000" dirty="0">
                <a:solidFill>
                  <a:srgbClr val="FF0000"/>
                </a:solidFill>
              </a:rPr>
              <a:t>（活動記録の「日付」と一致します。）</a:t>
            </a:r>
          </a:p>
        </p:txBody>
      </p:sp>
      <p:sp>
        <p:nvSpPr>
          <p:cNvPr id="40" name="Rectangle 65"/>
          <p:cNvSpPr>
            <a:spLocks noChangeArrowheads="1"/>
          </p:cNvSpPr>
          <p:nvPr/>
        </p:nvSpPr>
        <p:spPr bwMode="auto">
          <a:xfrm rot="16200000">
            <a:off x="2048440" y="8882779"/>
            <a:ext cx="730530" cy="996033"/>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領収書と同じ日付（実際に支払を行った日付）を記入します。</a:t>
            </a:r>
          </a:p>
        </p:txBody>
      </p:sp>
      <p:sp>
        <p:nvSpPr>
          <p:cNvPr id="53" name="Rectangle 65"/>
          <p:cNvSpPr>
            <a:spLocks noChangeArrowheads="1"/>
          </p:cNvSpPr>
          <p:nvPr/>
        </p:nvSpPr>
        <p:spPr bwMode="auto">
          <a:xfrm rot="16200000">
            <a:off x="3786897" y="8883187"/>
            <a:ext cx="80253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構成員が立替払いを行ったものは、精算した日付を記入します。</a:t>
            </a:r>
          </a:p>
        </p:txBody>
      </p:sp>
      <p:sp>
        <p:nvSpPr>
          <p:cNvPr id="77" name="Rectangle 65"/>
          <p:cNvSpPr>
            <a:spLocks noChangeArrowheads="1"/>
          </p:cNvSpPr>
          <p:nvPr/>
        </p:nvSpPr>
        <p:spPr bwMode="auto">
          <a:xfrm rot="16200000">
            <a:off x="-670530" y="5659929"/>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「区分」欄には、農地維持・資源向上（共同）の収支は「１」を、資源向上（長寿命化）の収支は「２」を記入します。区別ができない支出は「１」を記入してください。</a:t>
            </a:r>
            <a:endParaRPr lang="en-US" altLang="ja-JP" sz="1000" dirty="0">
              <a:solidFill>
                <a:srgbClr val="FF0000"/>
              </a:solidFill>
            </a:endParaRPr>
          </a:p>
        </p:txBody>
      </p:sp>
      <p:sp>
        <p:nvSpPr>
          <p:cNvPr id="78" name="Rectangle 65"/>
          <p:cNvSpPr>
            <a:spLocks noChangeArrowheads="1"/>
          </p:cNvSpPr>
          <p:nvPr/>
        </p:nvSpPr>
        <p:spPr bwMode="auto">
          <a:xfrm rot="16200000">
            <a:off x="-244850" y="4126621"/>
            <a:ext cx="4529006"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農地維持・資源向上（共同）から資源向上（長寿命化）に交付金を活用して行った活動の費用は、「区分」欄を「１」とし、「長寿命化への活用」欄に〇を記入します。</a:t>
            </a:r>
            <a:endParaRPr lang="en-US" altLang="ja-JP" sz="1000" dirty="0">
              <a:solidFill>
                <a:srgbClr val="FF0000"/>
              </a:solidFill>
            </a:endParaRPr>
          </a:p>
        </p:txBody>
      </p:sp>
      <p:sp>
        <p:nvSpPr>
          <p:cNvPr id="6" name="テキスト ボックス 5">
            <a:extLst>
              <a:ext uri="{FF2B5EF4-FFF2-40B4-BE49-F238E27FC236}">
                <a16:creationId xmlns:a16="http://schemas.microsoft.com/office/drawing/2014/main" xmlns="" id="{EB45BE2A-C226-4E87-A28D-C54E3BFF8218}"/>
              </a:ext>
            </a:extLst>
          </p:cNvPr>
          <p:cNvSpPr txBox="1"/>
          <p:nvPr/>
        </p:nvSpPr>
        <p:spPr>
          <a:xfrm rot="16200000">
            <a:off x="-567912" y="7940309"/>
            <a:ext cx="1876945" cy="338554"/>
          </a:xfrm>
          <a:prstGeom prst="rect">
            <a:avLst/>
          </a:prstGeom>
          <a:solidFill>
            <a:schemeClr val="bg1"/>
          </a:solidFill>
        </p:spPr>
        <p:txBody>
          <a:bodyPr wrap="square" rtlCol="0">
            <a:spAutoFit/>
          </a:bodyPr>
          <a:lstStyle/>
          <a:p>
            <a:r>
              <a:rPr kumimoji="1" lang="ja-JP" altLang="en-US" sz="800" dirty="0"/>
              <a:t>（様式第１－７号）</a:t>
            </a:r>
            <a:endParaRPr kumimoji="1" lang="en-US" altLang="ja-JP" sz="800" dirty="0"/>
          </a:p>
          <a:p>
            <a:r>
              <a:rPr lang="en-US" altLang="ja-JP" sz="800" dirty="0"/>
              <a:t>【</a:t>
            </a:r>
            <a:r>
              <a:rPr lang="ja-JP" altLang="en-US" sz="800" dirty="0"/>
              <a:t>活動組織から市町村に提出するもの</a:t>
            </a:r>
            <a:r>
              <a:rPr lang="en-US" altLang="ja-JP" sz="800" dirty="0"/>
              <a:t>】</a:t>
            </a:r>
            <a:endParaRPr kumimoji="1" lang="ja-JP" altLang="en-US" sz="800" dirty="0"/>
          </a:p>
        </p:txBody>
      </p:sp>
    </p:spTree>
    <p:extLst>
      <p:ext uri="{BB962C8B-B14F-4D97-AF65-F5344CB8AC3E}">
        <p14:creationId xmlns:p14="http://schemas.microsoft.com/office/powerpoint/2010/main" val="164950779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rot="16200000">
            <a:off x="-537666" y="2160720"/>
            <a:ext cx="8346715" cy="4753331"/>
          </a:xfrm>
          <a:prstGeom prst="rect">
            <a:avLst/>
          </a:prstGeom>
        </p:spPr>
      </p:pic>
      <p:sp>
        <p:nvSpPr>
          <p:cNvPr id="5" name="正方形/長方形 4"/>
          <p:cNvSpPr/>
          <p:nvPr/>
        </p:nvSpPr>
        <p:spPr>
          <a:xfrm>
            <a:off x="136554" y="413045"/>
            <a:ext cx="6588000" cy="9216000"/>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4"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Rectangle 65"/>
          <p:cNvSpPr>
            <a:spLocks noChangeArrowheads="1"/>
          </p:cNvSpPr>
          <p:nvPr/>
        </p:nvSpPr>
        <p:spPr bwMode="auto">
          <a:xfrm rot="16200000">
            <a:off x="3495441" y="4825538"/>
            <a:ext cx="5760640" cy="842145"/>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残額は、次年度以降の活動に必要とされるものに限り、持越すことができます。（次年度への持越金が</a:t>
            </a:r>
            <a:endParaRPr lang="en-US" altLang="ja-JP" sz="1000" dirty="0">
              <a:solidFill>
                <a:srgbClr val="FF0000"/>
              </a:solidFill>
            </a:endParaRPr>
          </a:p>
          <a:p>
            <a:pPr defTabSz="936625"/>
            <a:r>
              <a:rPr lang="ja-JP" altLang="en-US" sz="1000" dirty="0">
                <a:solidFill>
                  <a:srgbClr val="FF0000"/>
                </a:solidFill>
              </a:rPr>
              <a:t>当該年度交付金の３割を超え</a:t>
            </a:r>
            <a:r>
              <a:rPr lang="ja-JP" altLang="en-US" sz="1000" dirty="0">
                <a:solidFill>
                  <a:srgbClr val="FF0000"/>
                </a:solidFill>
                <a:cs typeface="Times New Roman" panose="02020603050405020304" pitchFamily="18" charset="0"/>
              </a:rPr>
              <a:t>、かつ、</a:t>
            </a:r>
            <a:r>
              <a:rPr lang="ja-JP" altLang="en-US" sz="1000" dirty="0">
                <a:solidFill>
                  <a:srgbClr val="FF0000"/>
                </a:solidFill>
              </a:rPr>
              <a:t>１００万円以上である場合は使用計画書（様式は</a:t>
            </a:r>
            <a:r>
              <a:rPr lang="en-US" altLang="ja-JP" sz="1000" dirty="0">
                <a:solidFill>
                  <a:srgbClr val="FF0000"/>
                </a:solidFill>
                <a:latin typeface="ＭＳ Ｐゴシック"/>
                <a:ea typeface="ＭＳ Ｐゴシック"/>
              </a:rPr>
              <a:t>P.63</a:t>
            </a:r>
            <a:r>
              <a:rPr lang="ja-JP" altLang="en-US" sz="1000" dirty="0">
                <a:solidFill>
                  <a:srgbClr val="FF0000"/>
                </a:solidFill>
                <a:latin typeface="ＭＳ Ｐゴシック"/>
                <a:ea typeface="ＭＳ Ｐゴシック"/>
              </a:rPr>
              <a:t>～</a:t>
            </a:r>
            <a:r>
              <a:rPr lang="en-US" altLang="ja-JP" sz="1000" dirty="0">
                <a:solidFill>
                  <a:srgbClr val="FF0000"/>
                </a:solidFill>
                <a:latin typeface="ＭＳ Ｐゴシック"/>
                <a:ea typeface="ＭＳ Ｐゴシック"/>
              </a:rPr>
              <a:t>P.64 </a:t>
            </a:r>
            <a:r>
              <a:rPr lang="ja-JP" altLang="en-US" sz="1000" dirty="0">
                <a:solidFill>
                  <a:srgbClr val="FF0000"/>
                </a:solidFill>
              </a:rPr>
              <a:t>）を作成してください。）</a:t>
            </a:r>
            <a:endParaRPr lang="en-US" altLang="ja-JP" sz="1000" dirty="0">
              <a:solidFill>
                <a:srgbClr val="FF0000"/>
              </a:solidFill>
            </a:endParaRPr>
          </a:p>
          <a:p>
            <a:pPr defTabSz="936625"/>
            <a:r>
              <a:rPr lang="ja-JP" altLang="en-US" sz="1000" dirty="0">
                <a:solidFill>
                  <a:srgbClr val="FF0000"/>
                </a:solidFill>
              </a:rPr>
              <a:t>持越額を次年度に活用する際には、前年度の実施状況報告書で定めた用途に従ってください。</a:t>
            </a:r>
            <a:endParaRPr lang="en-US" altLang="ja-JP" sz="1000" dirty="0">
              <a:solidFill>
                <a:srgbClr val="FF0000"/>
              </a:solidFill>
            </a:endParaRPr>
          </a:p>
          <a:p>
            <a:pPr defTabSz="936625"/>
            <a:r>
              <a:rPr lang="ja-JP" altLang="en-US" sz="1000" dirty="0">
                <a:solidFill>
                  <a:srgbClr val="FF0000"/>
                </a:solidFill>
              </a:rPr>
              <a:t>次年度以降使用する見込みのないものは、市町村に返還してください。</a:t>
            </a:r>
            <a:endParaRPr lang="en-US" altLang="ja-JP" sz="1000" dirty="0">
              <a:solidFill>
                <a:srgbClr val="FF0000"/>
              </a:solidFill>
            </a:endParaRPr>
          </a:p>
        </p:txBody>
      </p:sp>
      <p:sp>
        <p:nvSpPr>
          <p:cNvPr id="8" name="Rectangle 65"/>
          <p:cNvSpPr>
            <a:spLocks noChangeArrowheads="1"/>
          </p:cNvSpPr>
          <p:nvPr/>
        </p:nvSpPr>
        <p:spPr bwMode="auto">
          <a:xfrm rot="16200000">
            <a:off x="-869425" y="7025606"/>
            <a:ext cx="337620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金銭出納簿の「区分」が「１」の収入／支出をここに集計します。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エクセル様式では前ページの表から自動集計されます。</a:t>
            </a:r>
            <a:endParaRPr lang="en-US" altLang="ja-JP" sz="1000" dirty="0">
              <a:solidFill>
                <a:srgbClr val="FF0000"/>
              </a:solidFill>
            </a:endParaRPr>
          </a:p>
        </p:txBody>
      </p:sp>
      <p:sp>
        <p:nvSpPr>
          <p:cNvPr id="9" name="角丸四角形 8"/>
          <p:cNvSpPr/>
          <p:nvPr/>
        </p:nvSpPr>
        <p:spPr>
          <a:xfrm rot="16200000">
            <a:off x="2964720" y="4409167"/>
            <a:ext cx="1144585" cy="21602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rot="16200000">
            <a:off x="3071143" y="8018919"/>
            <a:ext cx="932141" cy="216025"/>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10"/>
          <p:cNvSpPr/>
          <p:nvPr/>
        </p:nvSpPr>
        <p:spPr>
          <a:xfrm>
            <a:off x="3515406" y="5089472"/>
            <a:ext cx="2439081" cy="679037"/>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11"/>
          <p:cNvSpPr/>
          <p:nvPr/>
        </p:nvSpPr>
        <p:spPr>
          <a:xfrm flipV="1">
            <a:off x="3515406" y="5793019"/>
            <a:ext cx="2439081" cy="1867842"/>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Rectangle 65"/>
          <p:cNvSpPr>
            <a:spLocks noChangeArrowheads="1"/>
          </p:cNvSpPr>
          <p:nvPr/>
        </p:nvSpPr>
        <p:spPr bwMode="auto">
          <a:xfrm rot="16200000">
            <a:off x="-907535" y="3104594"/>
            <a:ext cx="3452420" cy="380480"/>
          </a:xfrm>
          <a:prstGeom prst="rect">
            <a:avLst/>
          </a:prstGeom>
          <a:solidFill>
            <a:schemeClr val="bg1"/>
          </a:solidFill>
          <a:ln w="12700">
            <a:solidFill>
              <a:srgbClr val="FF0000"/>
            </a:solidFill>
            <a:miter lim="800000"/>
            <a:headEnd/>
            <a:tailEnd/>
          </a:ln>
        </p:spPr>
        <p:txBody>
          <a:bodyPr wrap="square" lIns="36000" tIns="36000" rIns="36000" bIns="36000" anchor="t">
            <a:spAutoFit/>
          </a:bodyPr>
          <a:lstStyle/>
          <a:p>
            <a:pPr defTabSz="936625"/>
            <a:r>
              <a:rPr lang="ja-JP" altLang="en-US" sz="1000" dirty="0">
                <a:solidFill>
                  <a:srgbClr val="FF0000"/>
                </a:solidFill>
              </a:rPr>
              <a:t>金銭出納簿の「区分」が「２」の収入／支出をここに集計します。</a:t>
            </a:r>
            <a:endParaRPr lang="en-US" altLang="ja-JP" sz="1000" dirty="0">
              <a:solidFill>
                <a:srgbClr val="FF0000"/>
              </a:solidFill>
            </a:endParaRPr>
          </a:p>
          <a:p>
            <a:pPr defTabSz="936625"/>
            <a:r>
              <a:rPr lang="en-US" altLang="ja-JP" sz="1000" dirty="0">
                <a:solidFill>
                  <a:srgbClr val="FF0000"/>
                </a:solidFill>
              </a:rPr>
              <a:t>※</a:t>
            </a:r>
            <a:r>
              <a:rPr lang="ja-JP" altLang="en-US" sz="1000" dirty="0">
                <a:solidFill>
                  <a:srgbClr val="FF0000"/>
                </a:solidFill>
              </a:rPr>
              <a:t>エクセル様式では前ページの表から自動集計されます。</a:t>
            </a:r>
            <a:endParaRPr lang="en-US" altLang="ja-JP" sz="1000" dirty="0">
              <a:solidFill>
                <a:srgbClr val="FF0000"/>
              </a:solidFill>
            </a:endParaRPr>
          </a:p>
        </p:txBody>
      </p:sp>
      <p:sp>
        <p:nvSpPr>
          <p:cNvPr id="14" name="フリーフォーム 13"/>
          <p:cNvSpPr/>
          <p:nvPr/>
        </p:nvSpPr>
        <p:spPr>
          <a:xfrm rot="10800000" flipV="1">
            <a:off x="1008915" y="3656856"/>
            <a:ext cx="356235" cy="432048"/>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14"/>
          <p:cNvSpPr/>
          <p:nvPr/>
        </p:nvSpPr>
        <p:spPr>
          <a:xfrm rot="10800000" flipV="1">
            <a:off x="998173" y="7651896"/>
            <a:ext cx="366977" cy="32544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角丸四角形 15"/>
          <p:cNvSpPr/>
          <p:nvPr/>
        </p:nvSpPr>
        <p:spPr>
          <a:xfrm rot="16200000">
            <a:off x="4882427" y="7470968"/>
            <a:ext cx="355121" cy="1904741"/>
          </a:xfrm>
          <a:prstGeom prst="roundRect">
            <a:avLst>
              <a:gd name="adj" fmla="val 28794"/>
            </a:avLst>
          </a:prstGeom>
          <a:noFill/>
          <a:ln w="15875">
            <a:solidFill>
              <a:srgbClr val="FF0000"/>
            </a:solidFill>
            <a:prstDash val="dash"/>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Rectangle 65"/>
          <p:cNvSpPr>
            <a:spLocks noChangeArrowheads="1"/>
          </p:cNvSpPr>
          <p:nvPr/>
        </p:nvSpPr>
        <p:spPr bwMode="auto">
          <a:xfrm rot="16200000">
            <a:off x="4672229" y="8783867"/>
            <a:ext cx="727016"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前ページの「分類」欄へこの番号を選んで記入します。</a:t>
            </a:r>
          </a:p>
        </p:txBody>
      </p:sp>
      <p:sp>
        <p:nvSpPr>
          <p:cNvPr id="18" name="フリーフォーム 17"/>
          <p:cNvSpPr/>
          <p:nvPr/>
        </p:nvSpPr>
        <p:spPr>
          <a:xfrm rot="10800000" flipV="1">
            <a:off x="4871034" y="8625409"/>
            <a:ext cx="214149" cy="219400"/>
          </a:xfrm>
          <a:custGeom>
            <a:avLst/>
            <a:gdLst>
              <a:gd name="connsiteX0" fmla="*/ 815340 w 815340"/>
              <a:gd name="connsiteY0" fmla="*/ 541020 h 541020"/>
              <a:gd name="connsiteX1" fmla="*/ 281940 w 815340"/>
              <a:gd name="connsiteY1" fmla="*/ 381000 h 541020"/>
              <a:gd name="connsiteX2" fmla="*/ 0 w 815340"/>
              <a:gd name="connsiteY2" fmla="*/ 0 h 541020"/>
            </a:gdLst>
            <a:ahLst/>
            <a:cxnLst>
              <a:cxn ang="0">
                <a:pos x="connsiteX0" y="connsiteY0"/>
              </a:cxn>
              <a:cxn ang="0">
                <a:pos x="connsiteX1" y="connsiteY1"/>
              </a:cxn>
              <a:cxn ang="0">
                <a:pos x="connsiteX2" y="connsiteY2"/>
              </a:cxn>
            </a:cxnLst>
            <a:rect l="l" t="t" r="r" b="b"/>
            <a:pathLst>
              <a:path w="815340" h="541020">
                <a:moveTo>
                  <a:pt x="815340" y="541020"/>
                </a:moveTo>
                <a:cubicBezTo>
                  <a:pt x="616585" y="506095"/>
                  <a:pt x="417830" y="471170"/>
                  <a:pt x="281940" y="381000"/>
                </a:cubicBezTo>
                <a:cubicBezTo>
                  <a:pt x="146050" y="290830"/>
                  <a:pt x="73025" y="145415"/>
                  <a:pt x="0" y="0"/>
                </a:cubicBezTo>
              </a:path>
            </a:pathLst>
          </a:custGeom>
          <a:noFill/>
          <a:ln w="12700">
            <a:solidFill>
              <a:srgbClr val="FF0000"/>
            </a:solidFill>
            <a:headEnd type="none"/>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51</a:t>
            </a:r>
          </a:p>
        </p:txBody>
      </p:sp>
    </p:spTree>
    <p:extLst>
      <p:ext uri="{BB962C8B-B14F-4D97-AF65-F5344CB8AC3E}">
        <p14:creationId xmlns:p14="http://schemas.microsoft.com/office/powerpoint/2010/main" val="173917350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450000" y="6437599"/>
            <a:ext cx="6012000" cy="2403834"/>
          </a:xfrm>
          <a:prstGeom prst="roundRect">
            <a:avLst>
              <a:gd name="adj" fmla="val 330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6" name="角丸四角形 25"/>
          <p:cNvSpPr/>
          <p:nvPr/>
        </p:nvSpPr>
        <p:spPr>
          <a:xfrm>
            <a:off x="468000" y="969815"/>
            <a:ext cx="6120000" cy="493292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8" name="テキスト ボックス 4"/>
          <p:cNvSpPr txBox="1">
            <a:spLocks noChangeArrowheads="1"/>
          </p:cNvSpPr>
          <p:nvPr/>
        </p:nvSpPr>
        <p:spPr bwMode="auto">
          <a:xfrm>
            <a:off x="576000" y="1266508"/>
            <a:ext cx="5832000" cy="2000548"/>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多面的機能支払交付金により更新等を行った施設（財産）及び、機械や器具等の物品については、活動期間終了後においても、事業計画認定時の条件や工事に関する確認書や農林畜水産業関係補助金等交付規則別表（第</a:t>
            </a:r>
            <a:r>
              <a:rPr lang="en-US" altLang="ja-JP" dirty="0">
                <a:latin typeface="HG丸ｺﾞｼｯｸM-PRO" pitchFamily="50" charset="-128"/>
                <a:ea typeface="HG丸ｺﾞｼｯｸM-PRO" pitchFamily="50" charset="-128"/>
              </a:rPr>
              <a:t>5</a:t>
            </a:r>
            <a:r>
              <a:rPr lang="ja-JP" altLang="en-US" dirty="0">
                <a:latin typeface="HG丸ｺﾞｼｯｸM-PRO" pitchFamily="50" charset="-128"/>
                <a:ea typeface="HG丸ｺﾞｼｯｸM-PRO" pitchFamily="50" charset="-128"/>
              </a:rPr>
              <a:t>条関係）の耐用年数に基づき、定められた管理者が適切に管理することになります。</a:t>
            </a:r>
            <a:endParaRPr lang="en-US" altLang="ja-JP" dirty="0">
              <a:latin typeface="HG丸ｺﾞｼｯｸM-PRO" pitchFamily="50" charset="-128"/>
              <a:ea typeface="HG丸ｺﾞｼｯｸM-PRO" pitchFamily="50" charset="-128"/>
            </a:endParaRPr>
          </a:p>
          <a:p>
            <a:pPr marL="144000" indent="-144000">
              <a:spcAft>
                <a:spcPts val="0"/>
              </a:spcAft>
            </a:pPr>
            <a:r>
              <a:rPr lang="ja-JP" altLang="en-US" dirty="0">
                <a:latin typeface="HG丸ｺﾞｼｯｸM-PRO" pitchFamily="50" charset="-128"/>
                <a:ea typeface="HG丸ｺﾞｼｯｸM-PRO" pitchFamily="50" charset="-128"/>
              </a:rPr>
              <a:t>・　また、土地改良区等（市町村を除く）の施設において更新等を行い、活動組織が財産を取得した場合、速やかにその財産を土地改良区等に譲渡する必要があります。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（必要となる資料や具体的な手続きは、あらかじめ土地改良区等と協議し、指示を受けて下さい。）</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これらを確実かつ円滑に行うため、活動組織において財産管理台帳を作成することは非常に重要です。</a:t>
            </a:r>
            <a:endParaRPr lang="en-US" altLang="ja-JP" dirty="0">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646840" y="7833320"/>
            <a:ext cx="5690320" cy="923330"/>
          </a:xfrm>
          <a:prstGeom prst="rect">
            <a:avLst/>
          </a:prstGeom>
          <a:noFill/>
          <a:ln w="9525">
            <a:noFill/>
            <a:miter lim="800000"/>
            <a:headEnd/>
            <a:tailEnd/>
          </a:ln>
        </p:spPr>
        <p:txBody>
          <a:bodyPr wrap="square" lIns="0" tIns="0" rIns="0" bIns="0">
            <a:spAutoFit/>
          </a:bodyPr>
          <a:lstStyle/>
          <a:p>
            <a:pPr marL="144000" indent="-144000">
              <a:defRPr/>
            </a:pPr>
            <a:r>
              <a:rPr lang="en-US" altLang="ja-JP" sz="1200" dirty="0">
                <a:latin typeface="+mn-ea"/>
                <a:ea typeface="+mn-ea"/>
              </a:rPr>
              <a:t>※</a:t>
            </a:r>
            <a:r>
              <a:rPr lang="ja-JP" altLang="en-US" dirty="0">
                <a:latin typeface="+mn-ea"/>
                <a:ea typeface="+mn-ea"/>
              </a:rPr>
              <a:t>　</a:t>
            </a:r>
            <a:r>
              <a:rPr lang="ja-JP" altLang="en-US" sz="1200" dirty="0">
                <a:latin typeface="+mn-ea"/>
                <a:ea typeface="+mn-ea"/>
              </a:rPr>
              <a:t>処分制限期間内に、交付金の目的以外の譲渡、使用等を行う場合は、地方農政局長等の承認が必要となります。</a:t>
            </a:r>
            <a:endParaRPr lang="en-US" altLang="ja-JP" sz="1200" dirty="0">
              <a:latin typeface="+mn-ea"/>
              <a:ea typeface="+mn-ea"/>
            </a:endParaRPr>
          </a:p>
          <a:p>
            <a:pPr marL="144000">
              <a:defRPr/>
            </a:pPr>
            <a:r>
              <a:rPr lang="ja-JP" altLang="en-US" dirty="0">
                <a:latin typeface="+mn-ea"/>
                <a:ea typeface="+mn-ea"/>
              </a:rPr>
              <a:t>（施設の従前の所有者である土地改良区等への譲渡については、交付金の目的に反して行われるものではないため、地方農政局長等への承認申請不要です。）</a:t>
            </a:r>
            <a:endParaRPr lang="en-US" altLang="ja-JP" dirty="0">
              <a:latin typeface="+mn-ea"/>
              <a:ea typeface="+mn-ea"/>
            </a:endParaRPr>
          </a:p>
          <a:p>
            <a:pPr marL="144000" indent="-144000">
              <a:defRPr/>
            </a:pPr>
            <a:endParaRPr lang="en-US" altLang="ja-JP" dirty="0">
              <a:latin typeface="+mn-ea"/>
              <a:ea typeface="+mn-ea"/>
            </a:endParaRPr>
          </a:p>
        </p:txBody>
      </p:sp>
      <p:sp>
        <p:nvSpPr>
          <p:cNvPr id="14" name="AutoShape 10"/>
          <p:cNvSpPr>
            <a:spLocks noChangeArrowheads="1"/>
          </p:cNvSpPr>
          <p:nvPr/>
        </p:nvSpPr>
        <p:spPr bwMode="auto">
          <a:xfrm>
            <a:off x="468000" y="6012384"/>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財産の処分制限期間について</a:t>
            </a:r>
          </a:p>
        </p:txBody>
      </p:sp>
      <p:sp>
        <p:nvSpPr>
          <p:cNvPr id="15" name="テキスト ボックス 4"/>
          <p:cNvSpPr txBox="1">
            <a:spLocks noChangeArrowheads="1"/>
          </p:cNvSpPr>
          <p:nvPr/>
        </p:nvSpPr>
        <p:spPr bwMode="auto">
          <a:xfrm>
            <a:off x="533400" y="6496813"/>
            <a:ext cx="5874600" cy="815608"/>
          </a:xfrm>
          <a:prstGeom prst="rect">
            <a:avLst/>
          </a:prstGeom>
          <a:noFill/>
          <a:ln w="9525">
            <a:noFill/>
            <a:miter lim="800000"/>
            <a:headEnd/>
            <a:tailEnd/>
          </a:ln>
        </p:spPr>
        <p:txBody>
          <a:bodyPr wrap="square" lIns="0" tIns="0" rIns="0" bIns="0">
            <a:spAutoFit/>
          </a:bodyPr>
          <a:lstStyle/>
          <a:p>
            <a:pPr indent="144000">
              <a:spcAft>
                <a:spcPts val="600"/>
              </a:spcAft>
            </a:pPr>
            <a:r>
              <a:rPr lang="ja-JP" altLang="en-US" sz="1200" dirty="0">
                <a:latin typeface="HG丸ｺﾞｼｯｸM-PRO" pitchFamily="50" charset="-128"/>
                <a:ea typeface="HG丸ｺﾞｼｯｸM-PRO" pitchFamily="50" charset="-128"/>
              </a:rPr>
              <a:t>活動組織が更新等を行った施設については、処分制限期間内は、</a:t>
            </a:r>
            <a:r>
              <a:rPr lang="ja-JP" altLang="en-US" sz="1200" u="sng" dirty="0">
                <a:latin typeface="HG丸ｺﾞｼｯｸM-PRO" pitchFamily="50" charset="-128"/>
                <a:ea typeface="HG丸ｺﾞｼｯｸM-PRO" pitchFamily="50" charset="-128"/>
              </a:rPr>
              <a:t>交付金の目的に反した</a:t>
            </a:r>
            <a:r>
              <a:rPr lang="ja-JP" altLang="en-US" sz="1200" dirty="0">
                <a:latin typeface="HG丸ｺﾞｼｯｸM-PRO" pitchFamily="50" charset="-128"/>
                <a:ea typeface="HG丸ｺﾞｼｯｸM-PRO" pitchFamily="50" charset="-128"/>
              </a:rPr>
              <a:t>譲渡、使用等が制限されます。</a:t>
            </a:r>
            <a:r>
              <a:rPr lang="en-US" altLang="ja-JP" sz="1200" baseline="30000" dirty="0">
                <a:latin typeface="HG丸ｺﾞｼｯｸM-PRO" pitchFamily="50" charset="-128"/>
                <a:ea typeface="HG丸ｺﾞｼｯｸM-PRO" pitchFamily="50" charset="-128"/>
              </a:rPr>
              <a:t>※</a:t>
            </a:r>
          </a:p>
          <a:p>
            <a:pPr indent="144000"/>
            <a:r>
              <a:rPr lang="ja-JP" altLang="en-US" dirty="0">
                <a:latin typeface="HG丸ｺﾞｼｯｸM-PRO" pitchFamily="50" charset="-128"/>
                <a:ea typeface="HG丸ｺﾞｼｯｸM-PRO" pitchFamily="50" charset="-128"/>
              </a:rPr>
              <a:t>この処分制限期間は、耐用年数を勘案して施設毎に定められるものです。詳しい内容については、</a:t>
            </a:r>
            <a:r>
              <a:rPr lang="en-US" altLang="ja-JP" dirty="0">
                <a:latin typeface="HG丸ｺﾞｼｯｸM-PRO" pitchFamily="50" charset="-128"/>
                <a:ea typeface="HG丸ｺﾞｼｯｸM-PRO" pitchFamily="50" charset="-128"/>
              </a:rPr>
              <a:t>54</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55</a:t>
            </a:r>
            <a:r>
              <a:rPr lang="ja-JP" altLang="en-US" dirty="0">
                <a:latin typeface="HG丸ｺﾞｼｯｸM-PRO" pitchFamily="50" charset="-128"/>
                <a:ea typeface="HG丸ｺﾞｼｯｸM-PRO" pitchFamily="50" charset="-128"/>
              </a:rPr>
              <a:t>ページの財産の耐用年数の例を参考にして下さい。</a:t>
            </a:r>
            <a:endParaRPr lang="en-US" altLang="ja-JP" dirty="0">
              <a:latin typeface="HG丸ｺﾞｼｯｸM-PRO" pitchFamily="50" charset="-128"/>
              <a:ea typeface="HG丸ｺﾞｼｯｸM-PRO" pitchFamily="50" charset="-128"/>
            </a:endParaRPr>
          </a:p>
        </p:txBody>
      </p:sp>
      <p:sp>
        <p:nvSpPr>
          <p:cNvPr id="25"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52</a:t>
            </a:r>
          </a:p>
        </p:txBody>
      </p:sp>
      <p:sp>
        <p:nvSpPr>
          <p:cNvPr id="28" name="角丸四角形 27"/>
          <p:cNvSpPr/>
          <p:nvPr/>
        </p:nvSpPr>
        <p:spPr>
          <a:xfrm>
            <a:off x="468000" y="969816"/>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（１）財産の取扱いについて</a:t>
            </a:r>
          </a:p>
        </p:txBody>
      </p:sp>
      <p:sp>
        <p:nvSpPr>
          <p:cNvPr id="29" name="角丸四角形 28"/>
          <p:cNvSpPr/>
          <p:nvPr/>
        </p:nvSpPr>
        <p:spPr>
          <a:xfrm>
            <a:off x="468000" y="3359421"/>
            <a:ext cx="2088000" cy="252000"/>
          </a:xfrm>
          <a:prstGeom prst="roundRect">
            <a:avLst/>
          </a:prstGeom>
          <a:solidFill>
            <a:srgbClr val="CCFF99"/>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dirty="0">
                <a:solidFill>
                  <a:schemeClr val="tx1"/>
                </a:solidFill>
                <a:latin typeface="+mn-ea"/>
              </a:rPr>
              <a:t>（２）財産管理台帳の整備</a:t>
            </a:r>
          </a:p>
        </p:txBody>
      </p:sp>
      <p:sp>
        <p:nvSpPr>
          <p:cNvPr id="18" name="テキスト ボックス 4"/>
          <p:cNvSpPr txBox="1">
            <a:spLocks noChangeArrowheads="1"/>
          </p:cNvSpPr>
          <p:nvPr/>
        </p:nvSpPr>
        <p:spPr bwMode="auto">
          <a:xfrm>
            <a:off x="576000" y="3656856"/>
            <a:ext cx="5832000" cy="215443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更新等を行った施設については、活用した交付金の種類を問わず、その都度、財産管理台帳に整理し保管する必要があります。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また、１件当たりの取得価格が</a:t>
            </a:r>
            <a:r>
              <a:rPr lang="en-US" altLang="ja-JP" dirty="0">
                <a:latin typeface="HG丸ｺﾞｼｯｸM-PRO" pitchFamily="50" charset="-128"/>
                <a:ea typeface="HG丸ｺﾞｼｯｸM-PRO" pitchFamily="50" charset="-128"/>
              </a:rPr>
              <a:t>50</a:t>
            </a:r>
            <a:r>
              <a:rPr lang="ja-JP" altLang="en-US" dirty="0">
                <a:latin typeface="HG丸ｺﾞｼｯｸM-PRO" pitchFamily="50" charset="-128"/>
                <a:ea typeface="HG丸ｺﾞｼｯｸM-PRO" pitchFamily="50" charset="-128"/>
              </a:rPr>
              <a:t>万円以上の機械及び器具と農林畜水産業関係補助金等交付規則別表（第５条関係）に掲げるものについても、同様に財産管理台帳に整理が必要です。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財産管理台帳には、施設の構造・規格、施工箇所、処分制限期間等を記載します。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財産管理台帳（様式第１－</a:t>
            </a:r>
            <a:r>
              <a:rPr lang="en-US" altLang="ja-JP" dirty="0">
                <a:latin typeface="HG丸ｺﾞｼｯｸM-PRO" pitchFamily="50" charset="-128"/>
                <a:ea typeface="HG丸ｺﾞｼｯｸM-PRO" pitchFamily="50" charset="-128"/>
              </a:rPr>
              <a:t>10</a:t>
            </a:r>
            <a:r>
              <a:rPr lang="ja-JP" altLang="en-US" dirty="0">
                <a:latin typeface="HG丸ｺﾞｼｯｸM-PRO" pitchFamily="50" charset="-128"/>
                <a:ea typeface="HG丸ｺﾞｼｯｸM-PRO" pitchFamily="50" charset="-128"/>
              </a:rPr>
              <a:t>号）の様式については、処分制限期間欄及び処分の状況を含む独自様式で管理することもできます。</a:t>
            </a:r>
            <a:endParaRPr lang="en-US" altLang="ja-JP" dirty="0">
              <a:latin typeface="HG丸ｺﾞｼｯｸM-PRO" pitchFamily="50" charset="-128"/>
              <a:ea typeface="HG丸ｺﾞｼｯｸM-PRO" pitchFamily="50" charset="-128"/>
            </a:endParaRPr>
          </a:p>
          <a:p>
            <a:pPr marL="144000" indent="-144000">
              <a:spcAft>
                <a:spcPts val="600"/>
              </a:spcAft>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　軽微な事務用品や物品、燃料等の消耗品、施設の補修工事等に使われる材料などについては台帳で整理する必要はありません。</a:t>
            </a:r>
            <a:endParaRPr lang="en-US" altLang="ja-JP" dirty="0">
              <a:latin typeface="HG丸ｺﾞｼｯｸM-PRO" pitchFamily="50" charset="-128"/>
              <a:ea typeface="HG丸ｺﾞｼｯｸM-PRO" pitchFamily="50" charset="-128"/>
            </a:endParaRPr>
          </a:p>
        </p:txBody>
      </p:sp>
      <p:sp>
        <p:nvSpPr>
          <p:cNvPr id="17" name="テキスト ボックス 1"/>
          <p:cNvSpPr txBox="1">
            <a:spLocks noChangeArrowheads="1"/>
          </p:cNvSpPr>
          <p:nvPr/>
        </p:nvSpPr>
        <p:spPr bwMode="auto">
          <a:xfrm>
            <a:off x="360000" y="514077"/>
            <a:ext cx="2088232" cy="369332"/>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36000" rIns="108000" bIns="3600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３．財産管理台帳</a:t>
            </a:r>
          </a:p>
        </p:txBody>
      </p:sp>
    </p:spTree>
    <p:extLst>
      <p:ext uri="{BB962C8B-B14F-4D97-AF65-F5344CB8AC3E}">
        <p14:creationId xmlns:p14="http://schemas.microsoft.com/office/powerpoint/2010/main" val="304178064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xmlns="" id="{A664CE58-ED25-468E-BD85-82825240FED1}"/>
              </a:ext>
            </a:extLst>
          </p:cNvPr>
          <p:cNvPicPr>
            <a:picLocks noChangeAspect="1"/>
          </p:cNvPicPr>
          <p:nvPr/>
        </p:nvPicPr>
        <p:blipFill>
          <a:blip r:embed="rId2"/>
          <a:stretch>
            <a:fillRect/>
          </a:stretch>
        </p:blipFill>
        <p:spPr>
          <a:xfrm rot="16200000">
            <a:off x="2868434" y="4951734"/>
            <a:ext cx="5227690" cy="2456581"/>
          </a:xfrm>
          <a:prstGeom prst="rect">
            <a:avLst/>
          </a:prstGeom>
        </p:spPr>
      </p:pic>
      <p:pic>
        <p:nvPicPr>
          <p:cNvPr id="3" name="図 2">
            <a:extLst>
              <a:ext uri="{FF2B5EF4-FFF2-40B4-BE49-F238E27FC236}">
                <a16:creationId xmlns:a16="http://schemas.microsoft.com/office/drawing/2014/main" xmlns="" id="{2B9F249D-513C-44F7-90FC-4F9317CE7F59}"/>
              </a:ext>
            </a:extLst>
          </p:cNvPr>
          <p:cNvPicPr>
            <a:picLocks noChangeAspect="1"/>
          </p:cNvPicPr>
          <p:nvPr/>
        </p:nvPicPr>
        <p:blipFill>
          <a:blip r:embed="rId3"/>
          <a:stretch>
            <a:fillRect/>
          </a:stretch>
        </p:blipFill>
        <p:spPr>
          <a:xfrm rot="16200000">
            <a:off x="-1952076" y="3359723"/>
            <a:ext cx="7893231" cy="3014892"/>
          </a:xfrm>
          <a:prstGeom prst="rect">
            <a:avLst/>
          </a:prstGeom>
        </p:spPr>
      </p:pic>
      <p:pic>
        <p:nvPicPr>
          <p:cNvPr id="6" name="図 5">
            <a:extLst>
              <a:ext uri="{FF2B5EF4-FFF2-40B4-BE49-F238E27FC236}">
                <a16:creationId xmlns:a16="http://schemas.microsoft.com/office/drawing/2014/main" xmlns="" id="{83A5D90F-E56C-4326-8DA3-5B90CB0672F9}"/>
              </a:ext>
            </a:extLst>
          </p:cNvPr>
          <p:cNvPicPr>
            <a:picLocks noChangeAspect="1"/>
          </p:cNvPicPr>
          <p:nvPr/>
        </p:nvPicPr>
        <p:blipFill>
          <a:blip r:embed="rId4"/>
          <a:stretch>
            <a:fillRect/>
          </a:stretch>
        </p:blipFill>
        <p:spPr>
          <a:xfrm rot="16200000">
            <a:off x="9197959" y="5220659"/>
            <a:ext cx="5381127" cy="2517445"/>
          </a:xfrm>
          <a:prstGeom prst="rect">
            <a:avLst/>
          </a:prstGeom>
        </p:spPr>
      </p:pic>
      <p:pic>
        <p:nvPicPr>
          <p:cNvPr id="4" name="図 3">
            <a:extLst>
              <a:ext uri="{FF2B5EF4-FFF2-40B4-BE49-F238E27FC236}">
                <a16:creationId xmlns:a16="http://schemas.microsoft.com/office/drawing/2014/main" xmlns="" id="{E6788FA2-2664-4703-A293-A726E34FB5CC}"/>
              </a:ext>
            </a:extLst>
          </p:cNvPr>
          <p:cNvPicPr>
            <a:picLocks noChangeAspect="1"/>
          </p:cNvPicPr>
          <p:nvPr/>
        </p:nvPicPr>
        <p:blipFill>
          <a:blip r:embed="rId5"/>
          <a:stretch>
            <a:fillRect/>
          </a:stretch>
        </p:blipFill>
        <p:spPr>
          <a:xfrm rot="16200000">
            <a:off x="5043711" y="3589210"/>
            <a:ext cx="8037788" cy="2949316"/>
          </a:xfrm>
          <a:prstGeom prst="rect">
            <a:avLst/>
          </a:prstGeom>
        </p:spPr>
      </p:pic>
      <p:sp>
        <p:nvSpPr>
          <p:cNvPr id="16" name="正方形/長方形 15"/>
          <p:cNvSpPr/>
          <p:nvPr/>
        </p:nvSpPr>
        <p:spPr>
          <a:xfrm>
            <a:off x="404663" y="632520"/>
            <a:ext cx="6336705" cy="871296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95235" name="Line 4"/>
          <p:cNvSpPr>
            <a:spLocks noChangeShapeType="1"/>
          </p:cNvSpPr>
          <p:nvPr/>
        </p:nvSpPr>
        <p:spPr bwMode="auto">
          <a:xfrm>
            <a:off x="0" y="33020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95236"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10"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53</a:t>
            </a:r>
          </a:p>
        </p:txBody>
      </p:sp>
      <p:sp>
        <p:nvSpPr>
          <p:cNvPr id="11" name="テキスト ボックス 24"/>
          <p:cNvSpPr txBox="1"/>
          <p:nvPr/>
        </p:nvSpPr>
        <p:spPr>
          <a:xfrm rot="16200000">
            <a:off x="1033947" y="6915881"/>
            <a:ext cx="2847974" cy="688256"/>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mn-ea"/>
              </a:rPr>
              <a:t>更新等を行った施設並びに取得価格が</a:t>
            </a:r>
            <a:r>
              <a:rPr lang="en-US" altLang="ja-JP" sz="1000" dirty="0">
                <a:solidFill>
                  <a:schemeClr val="tx1"/>
                </a:solidFill>
                <a:latin typeface="+mn-ea"/>
              </a:rPr>
              <a:t>50</a:t>
            </a:r>
            <a:r>
              <a:rPr lang="ja-JP" altLang="en-US" sz="1000" dirty="0">
                <a:solidFill>
                  <a:schemeClr val="tx1"/>
                </a:solidFill>
                <a:latin typeface="+mn-ea"/>
              </a:rPr>
              <a:t>万円以上の機械及び器具がある場合、また農林畜水産業関係補助金等交付規則別表（第５条関係）に掲げるものについて、作成します。</a:t>
            </a:r>
          </a:p>
        </p:txBody>
      </p:sp>
      <p:sp>
        <p:nvSpPr>
          <p:cNvPr id="7" name="フリーフォーム 6"/>
          <p:cNvSpPr/>
          <p:nvPr/>
        </p:nvSpPr>
        <p:spPr>
          <a:xfrm>
            <a:off x="918623" y="3786554"/>
            <a:ext cx="638169" cy="1238454"/>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7" name="テキスト ボックス 24"/>
          <p:cNvSpPr txBox="1"/>
          <p:nvPr/>
        </p:nvSpPr>
        <p:spPr>
          <a:xfrm rot="16200000">
            <a:off x="-85869" y="3101384"/>
            <a:ext cx="1623390" cy="385594"/>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chemeClr val="tx1"/>
                </a:solidFill>
                <a:latin typeface="ＭＳ Ｐゴシック"/>
              </a:rPr>
              <a:t>工事費を記入して下さい。</a:t>
            </a:r>
            <a:endParaRPr lang="en-US" altLang="ja-JP" sz="1000" dirty="0">
              <a:solidFill>
                <a:schemeClr val="tx1"/>
              </a:solidFill>
              <a:latin typeface="ＭＳ Ｐゴシック"/>
            </a:endParaRPr>
          </a:p>
          <a:p>
            <a:pPr>
              <a:defRPr/>
            </a:pPr>
            <a:r>
              <a:rPr lang="ja-JP" altLang="en-US" sz="1000" dirty="0">
                <a:solidFill>
                  <a:schemeClr val="tx1"/>
                </a:solidFill>
                <a:latin typeface="ＭＳ Ｐゴシック"/>
              </a:rPr>
              <a:t>（調査費や事務費を除く。）</a:t>
            </a:r>
          </a:p>
        </p:txBody>
      </p:sp>
      <p:sp>
        <p:nvSpPr>
          <p:cNvPr id="13" name="テキスト ボックス 24">
            <a:extLst>
              <a:ext uri="{FF2B5EF4-FFF2-40B4-BE49-F238E27FC236}">
                <a16:creationId xmlns:a16="http://schemas.microsoft.com/office/drawing/2014/main" xmlns="" id="{07278B1A-873C-4EAE-8FA2-D1690C8DD3FD}"/>
              </a:ext>
            </a:extLst>
          </p:cNvPr>
          <p:cNvSpPr txBox="1"/>
          <p:nvPr/>
        </p:nvSpPr>
        <p:spPr>
          <a:xfrm rot="16200000">
            <a:off x="2305892" y="6969446"/>
            <a:ext cx="3549037"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en-US" altLang="ja-JP" sz="1000" dirty="0">
                <a:solidFill>
                  <a:srgbClr val="FF0000"/>
                </a:solidFill>
              </a:rPr>
              <a:t>※</a:t>
            </a:r>
            <a:r>
              <a:rPr lang="ja-JP" altLang="en-US" sz="1000" dirty="0">
                <a:solidFill>
                  <a:srgbClr val="FF0000"/>
                </a:solidFill>
              </a:rPr>
              <a:t>農業用施設等の構築物以外の物品等については、下表のような独自様式の台帳を作成し、管理することも可能です。</a:t>
            </a:r>
          </a:p>
        </p:txBody>
      </p:sp>
      <p:sp>
        <p:nvSpPr>
          <p:cNvPr id="15" name="フリーフォーム 6">
            <a:extLst>
              <a:ext uri="{FF2B5EF4-FFF2-40B4-BE49-F238E27FC236}">
                <a16:creationId xmlns:a16="http://schemas.microsoft.com/office/drawing/2014/main" xmlns="" id="{8D4F7D29-6F8A-472F-9F36-EEBD5947D26D}"/>
              </a:ext>
            </a:extLst>
          </p:cNvPr>
          <p:cNvSpPr/>
          <p:nvPr/>
        </p:nvSpPr>
        <p:spPr>
          <a:xfrm>
            <a:off x="4375813" y="3930570"/>
            <a:ext cx="493347" cy="1623390"/>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8" name="フリーフォーム 6">
            <a:extLst>
              <a:ext uri="{FF2B5EF4-FFF2-40B4-BE49-F238E27FC236}">
                <a16:creationId xmlns:a16="http://schemas.microsoft.com/office/drawing/2014/main" xmlns="" id="{9D24CB5E-6AE7-4B2F-B742-2B02807B9E13}"/>
              </a:ext>
            </a:extLst>
          </p:cNvPr>
          <p:cNvSpPr/>
          <p:nvPr/>
        </p:nvSpPr>
        <p:spPr>
          <a:xfrm>
            <a:off x="4375813" y="3930570"/>
            <a:ext cx="526865" cy="475211"/>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9" name="テキスト ボックス 24">
            <a:extLst>
              <a:ext uri="{FF2B5EF4-FFF2-40B4-BE49-F238E27FC236}">
                <a16:creationId xmlns:a16="http://schemas.microsoft.com/office/drawing/2014/main" xmlns="" id="{5631CB83-CE65-4BBC-B57C-2B16130FCD44}"/>
              </a:ext>
            </a:extLst>
          </p:cNvPr>
          <p:cNvSpPr txBox="1"/>
          <p:nvPr/>
        </p:nvSpPr>
        <p:spPr>
          <a:xfrm rot="16200000">
            <a:off x="3373878" y="3518898"/>
            <a:ext cx="1623390"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latin typeface="ＭＳ Ｐゴシック"/>
              </a:rPr>
              <a:t>処分制限期間と処分状況の欄が必要です。</a:t>
            </a:r>
            <a:endParaRPr lang="en-US" altLang="ja-JP" sz="1000" dirty="0">
              <a:solidFill>
                <a:srgbClr val="FF0000"/>
              </a:solidFill>
              <a:latin typeface="ＭＳ Ｐゴシック"/>
            </a:endParaRPr>
          </a:p>
        </p:txBody>
      </p:sp>
    </p:spTree>
    <p:extLst>
      <p:ext uri="{BB962C8B-B14F-4D97-AF65-F5344CB8AC3E}">
        <p14:creationId xmlns:p14="http://schemas.microsoft.com/office/powerpoint/2010/main" val="206943989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30">
            <a:extLst>
              <a:ext uri="{FF2B5EF4-FFF2-40B4-BE49-F238E27FC236}">
                <a16:creationId xmlns:a16="http://schemas.microsoft.com/office/drawing/2014/main" xmlns="" id="{682051BD-1DF3-47D2-A8F4-33AD2DD984F2}"/>
              </a:ext>
            </a:extLst>
          </p:cNvPr>
          <p:cNvSpPr/>
          <p:nvPr/>
        </p:nvSpPr>
        <p:spPr>
          <a:xfrm>
            <a:off x="151860" y="823571"/>
            <a:ext cx="6619056" cy="650569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3" name="Text Box 5">
            <a:extLst>
              <a:ext uri="{FF2B5EF4-FFF2-40B4-BE49-F238E27FC236}">
                <a16:creationId xmlns:a16="http://schemas.microsoft.com/office/drawing/2014/main" xmlns="" id="{61CC3160-005E-4D12-B73B-7C5D7F8035E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5" name="Line 4">
            <a:extLst>
              <a:ext uri="{FF2B5EF4-FFF2-40B4-BE49-F238E27FC236}">
                <a16:creationId xmlns:a16="http://schemas.microsoft.com/office/drawing/2014/main" xmlns="" id="{6568D8EA-59B8-49BA-B874-19C3E3240CCC}"/>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6" name="AutoShape 10">
            <a:extLst>
              <a:ext uri="{FF2B5EF4-FFF2-40B4-BE49-F238E27FC236}">
                <a16:creationId xmlns:a16="http://schemas.microsoft.com/office/drawing/2014/main" xmlns="" id="{7493A42D-50CF-4E95-94DA-0198DE32FF5A}"/>
              </a:ext>
            </a:extLst>
          </p:cNvPr>
          <p:cNvSpPr>
            <a:spLocks noChangeArrowheads="1"/>
          </p:cNvSpPr>
          <p:nvPr/>
        </p:nvSpPr>
        <p:spPr bwMode="auto">
          <a:xfrm>
            <a:off x="238944" y="416496"/>
            <a:ext cx="2384695" cy="288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財産の耐用年数について</a:t>
            </a:r>
          </a:p>
        </p:txBody>
      </p:sp>
      <p:graphicFrame>
        <p:nvGraphicFramePr>
          <p:cNvPr id="8" name="表 7">
            <a:extLst>
              <a:ext uri="{FF2B5EF4-FFF2-40B4-BE49-F238E27FC236}">
                <a16:creationId xmlns:a16="http://schemas.microsoft.com/office/drawing/2014/main" xmlns="" id="{9FCDE5F1-6835-482A-854B-B08A965562C1}"/>
              </a:ext>
            </a:extLst>
          </p:cNvPr>
          <p:cNvGraphicFramePr>
            <a:graphicFrameLocks noGrp="1"/>
          </p:cNvGraphicFramePr>
          <p:nvPr/>
        </p:nvGraphicFramePr>
        <p:xfrm>
          <a:off x="354360" y="1568624"/>
          <a:ext cx="6264696" cy="5500329"/>
        </p:xfrm>
        <a:graphic>
          <a:graphicData uri="http://schemas.openxmlformats.org/drawingml/2006/table">
            <a:tbl>
              <a:tblPr/>
              <a:tblGrid>
                <a:gridCol w="182821">
                  <a:extLst>
                    <a:ext uri="{9D8B030D-6E8A-4147-A177-3AD203B41FA5}">
                      <a16:colId xmlns:a16="http://schemas.microsoft.com/office/drawing/2014/main" xmlns="" val="2947908765"/>
                    </a:ext>
                  </a:extLst>
                </a:gridCol>
                <a:gridCol w="182821">
                  <a:extLst>
                    <a:ext uri="{9D8B030D-6E8A-4147-A177-3AD203B41FA5}">
                      <a16:colId xmlns:a16="http://schemas.microsoft.com/office/drawing/2014/main" xmlns="" val="3393942787"/>
                    </a:ext>
                  </a:extLst>
                </a:gridCol>
                <a:gridCol w="185261">
                  <a:extLst>
                    <a:ext uri="{9D8B030D-6E8A-4147-A177-3AD203B41FA5}">
                      <a16:colId xmlns:a16="http://schemas.microsoft.com/office/drawing/2014/main" xmlns="" val="1591737209"/>
                    </a:ext>
                  </a:extLst>
                </a:gridCol>
                <a:gridCol w="182821">
                  <a:extLst>
                    <a:ext uri="{9D8B030D-6E8A-4147-A177-3AD203B41FA5}">
                      <a16:colId xmlns:a16="http://schemas.microsoft.com/office/drawing/2014/main" xmlns="" val="1720016198"/>
                    </a:ext>
                  </a:extLst>
                </a:gridCol>
                <a:gridCol w="2947089">
                  <a:extLst>
                    <a:ext uri="{9D8B030D-6E8A-4147-A177-3AD203B41FA5}">
                      <a16:colId xmlns:a16="http://schemas.microsoft.com/office/drawing/2014/main" xmlns="" val="1756805864"/>
                    </a:ext>
                  </a:extLst>
                </a:gridCol>
                <a:gridCol w="2028104">
                  <a:extLst>
                    <a:ext uri="{9D8B030D-6E8A-4147-A177-3AD203B41FA5}">
                      <a16:colId xmlns:a16="http://schemas.microsoft.com/office/drawing/2014/main" xmlns="" val="3640040156"/>
                    </a:ext>
                  </a:extLst>
                </a:gridCol>
                <a:gridCol w="555779">
                  <a:extLst>
                    <a:ext uri="{9D8B030D-6E8A-4147-A177-3AD203B41FA5}">
                      <a16:colId xmlns:a16="http://schemas.microsoft.com/office/drawing/2014/main" xmlns="" val="2667543720"/>
                    </a:ext>
                  </a:extLst>
                </a:gridCol>
              </a:tblGrid>
              <a:tr h="234625">
                <a:tc gridSpan="5">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438554147"/>
                  </a:ext>
                </a:extLst>
              </a:tr>
              <a:tr h="118991">
                <a:tc gridSpan="5">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構築物</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61584544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農林業用のもの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38032876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主としてコンクリート造、れんが造、石造又は物品ブロック造のもの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59487876"/>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コンクリート製水路、現場打ち水路、農道側溝の蓋（コンクリート二次製品）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237326692"/>
                  </a:ext>
                </a:extLst>
              </a:tr>
              <a:tr h="237927">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ゲート、バルブ、金網フェンス、鳥獣害防護柵（電気柵）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542326716"/>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主として木造のもの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zh-TW"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水田魚道、柵</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17016235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遮水シート（ため池堤体）</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570817489"/>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緑化施設及び庭園</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51253432"/>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その他の緑化施設及び庭園（工事緑化施設に含まれるものを除く。）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防風林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952592081"/>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舗装道路及び舗装路面</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94049942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コンクリート敷、ブロック敷、れんが敷又は石敷のもの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コンクリート舗装、砂利舗装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94842417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アスファルト敷又は木れんが敷のもの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アスファルト舗装</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905685627"/>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99026915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金属造のもの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012929176"/>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送配管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530753534"/>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endPar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鋳鉄管（水路）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84234719"/>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鋼鉄製のもの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鋼管（水路）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411887810"/>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合成樹脂のもの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塩ビ管、合成樹脂管（水路）</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13947762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車両及び運搬具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066194385"/>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90184196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43629003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一輪車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065781543"/>
                  </a:ext>
                </a:extLst>
              </a:tr>
              <a:tr h="118991">
                <a:tc gridSpan="5">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工具</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080289546"/>
                  </a:ext>
                </a:extLst>
              </a:tr>
              <a:tr h="185055">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治具及び取付工具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レンチ</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619429611"/>
                  </a:ext>
                </a:extLst>
              </a:tr>
              <a:tr h="195629">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切削工具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ディスクグラインダー、のこぎり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893304292"/>
                  </a:ext>
                </a:extLst>
              </a:tr>
              <a:tr h="118991">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138801811"/>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タガネ、ハンマー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97445118"/>
                  </a:ext>
                </a:extLst>
              </a:tr>
              <a:tr h="190342">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スコップ（柄が木製）</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667459849"/>
                  </a:ext>
                </a:extLst>
              </a:tr>
            </a:tbl>
          </a:graphicData>
        </a:graphic>
      </p:graphicFrame>
      <p:sp>
        <p:nvSpPr>
          <p:cNvPr id="2" name="正方形/長方形 1">
            <a:extLst>
              <a:ext uri="{FF2B5EF4-FFF2-40B4-BE49-F238E27FC236}">
                <a16:creationId xmlns:a16="http://schemas.microsoft.com/office/drawing/2014/main" xmlns="" id="{BA55C46F-761E-4A86-870D-D8A817ED953F}"/>
              </a:ext>
            </a:extLst>
          </p:cNvPr>
          <p:cNvSpPr/>
          <p:nvPr/>
        </p:nvSpPr>
        <p:spPr>
          <a:xfrm>
            <a:off x="354360" y="931849"/>
            <a:ext cx="5090864" cy="461665"/>
          </a:xfrm>
          <a:prstGeom prst="rect">
            <a:avLst/>
          </a:prstGeom>
        </p:spPr>
        <p:txBody>
          <a:bodyPr wrap="square">
            <a:spAutoFit/>
          </a:bodyPr>
          <a:lstStyle/>
          <a:p>
            <a:r>
              <a:rPr lang="ja-JP" altLang="en-US" dirty="0">
                <a:latin typeface="HG丸ｺﾞｼｯｸM-PRO" pitchFamily="50" charset="-128"/>
                <a:ea typeface="HG丸ｺﾞｼｯｸM-PRO" pitchFamily="50" charset="-128"/>
              </a:rPr>
              <a:t>○多面的機能支払交付金における財産の耐用年数の例</a:t>
            </a:r>
            <a:endParaRPr lang="en-US" altLang="ja-JP" dirty="0">
              <a:latin typeface="HG丸ｺﾞｼｯｸM-PRO" pitchFamily="50" charset="-128"/>
              <a:ea typeface="HG丸ｺﾞｼｯｸM-PRO" pitchFamily="50" charset="-128"/>
            </a:endParaRPr>
          </a:p>
          <a:p>
            <a:r>
              <a:rPr lang="ja-JP" altLang="en-US" dirty="0">
                <a:latin typeface="HG丸ｺﾞｼｯｸM-PRO" pitchFamily="50" charset="-128"/>
                <a:ea typeface="HG丸ｺﾞｼｯｸM-PRO" pitchFamily="50" charset="-128"/>
              </a:rPr>
              <a:t>　（農林畜水産業関係補助金等交付金規則別表（第５条関係）を参照）</a:t>
            </a:r>
            <a:endParaRPr lang="ja-JP" altLang="en-US" dirty="0"/>
          </a:p>
        </p:txBody>
      </p:sp>
      <p:sp>
        <p:nvSpPr>
          <p:cNvPr id="10" name="フリーフォーム 6">
            <a:extLst>
              <a:ext uri="{FF2B5EF4-FFF2-40B4-BE49-F238E27FC236}">
                <a16:creationId xmlns:a16="http://schemas.microsoft.com/office/drawing/2014/main" xmlns="" id="{98C5B38E-55D5-4653-BA58-8846DFB01EC4}"/>
              </a:ext>
            </a:extLst>
          </p:cNvPr>
          <p:cNvSpPr/>
          <p:nvPr/>
        </p:nvSpPr>
        <p:spPr>
          <a:xfrm rot="16200000">
            <a:off x="4326975" y="7151370"/>
            <a:ext cx="738648" cy="662390"/>
          </a:xfrm>
          <a:custGeom>
            <a:avLst/>
            <a:gdLst>
              <a:gd name="connsiteX0" fmla="*/ 0 w 739140"/>
              <a:gd name="connsiteY0" fmla="*/ 586 h 1402666"/>
              <a:gd name="connsiteX1" fmla="*/ 190500 w 739140"/>
              <a:gd name="connsiteY1" fmla="*/ 183466 h 1402666"/>
              <a:gd name="connsiteX2" fmla="*/ 472440 w 739140"/>
              <a:gd name="connsiteY2" fmla="*/ 1128346 h 1402666"/>
              <a:gd name="connsiteX3" fmla="*/ 739140 w 739140"/>
              <a:gd name="connsiteY3" fmla="*/ 1402666 h 1402666"/>
            </a:gdLst>
            <a:ahLst/>
            <a:cxnLst>
              <a:cxn ang="0">
                <a:pos x="connsiteX0" y="connsiteY0"/>
              </a:cxn>
              <a:cxn ang="0">
                <a:pos x="connsiteX1" y="connsiteY1"/>
              </a:cxn>
              <a:cxn ang="0">
                <a:pos x="connsiteX2" y="connsiteY2"/>
              </a:cxn>
              <a:cxn ang="0">
                <a:pos x="connsiteX3" y="connsiteY3"/>
              </a:cxn>
            </a:cxnLst>
            <a:rect l="l" t="t" r="r" b="b"/>
            <a:pathLst>
              <a:path w="739140" h="1402666">
                <a:moveTo>
                  <a:pt x="0" y="586"/>
                </a:moveTo>
                <a:cubicBezTo>
                  <a:pt x="55880" y="-1954"/>
                  <a:pt x="111760" y="-4494"/>
                  <a:pt x="190500" y="183466"/>
                </a:cubicBezTo>
                <a:cubicBezTo>
                  <a:pt x="269240" y="371426"/>
                  <a:pt x="381000" y="925146"/>
                  <a:pt x="472440" y="1128346"/>
                </a:cubicBezTo>
                <a:cubicBezTo>
                  <a:pt x="563880" y="1331546"/>
                  <a:pt x="651510" y="1367106"/>
                  <a:pt x="739140" y="1402666"/>
                </a:cubicBezTo>
              </a:path>
            </a:pathLst>
          </a:custGeom>
          <a:noFill/>
          <a:ln w="12700" cmpd="sng">
            <a:solidFill>
              <a:srgbClr val="FF0000">
                <a:alpha val="99000"/>
              </a:srgbClr>
            </a:solidFill>
            <a:tailEnd type="triangle" w="sm" len="lg"/>
          </a:ln>
          <a:effectLst/>
          <a:scene3d>
            <a:camera prst="orthographicFront">
              <a:rot lat="0" lon="0" rev="0"/>
            </a:camera>
            <a:lightRig rig="threePt" dir="t">
              <a:rot lat="0" lon="0" rev="0"/>
            </a:lightRig>
          </a:scene3d>
          <a:sp3d>
            <a:bevelT w="0" h="0"/>
          </a:sp3d>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p>
        </p:txBody>
      </p:sp>
      <p:sp>
        <p:nvSpPr>
          <p:cNvPr id="11" name="テキスト ボックス 24">
            <a:extLst>
              <a:ext uri="{FF2B5EF4-FFF2-40B4-BE49-F238E27FC236}">
                <a16:creationId xmlns:a16="http://schemas.microsoft.com/office/drawing/2014/main" xmlns="" id="{DAFFB448-90D5-47D4-8C82-41982C8D2EEA}"/>
              </a:ext>
            </a:extLst>
          </p:cNvPr>
          <p:cNvSpPr txBox="1"/>
          <p:nvPr/>
        </p:nvSpPr>
        <p:spPr>
          <a:xfrm>
            <a:off x="3893394" y="7851890"/>
            <a:ext cx="2847974" cy="380480"/>
          </a:xfrm>
          <a:prstGeom prst="rect">
            <a:avLst/>
          </a:prstGeom>
          <a:solidFill>
            <a:schemeClr val="lt1"/>
          </a:solidFill>
          <a:ln w="12700" cmpd="sng">
            <a:solidFill>
              <a:srgbClr val="FF0000"/>
            </a:solidFill>
          </a:ln>
        </p:spPr>
        <p:style>
          <a:lnRef idx="0">
            <a:scrgbClr r="0" g="0" b="0"/>
          </a:lnRef>
          <a:fillRef idx="0">
            <a:scrgbClr r="0" g="0" b="0"/>
          </a:fillRef>
          <a:effectRef idx="0">
            <a:scrgbClr r="0" g="0" b="0"/>
          </a:effectRef>
          <a:fontRef idx="minor">
            <a:schemeClr val="dk1"/>
          </a:fontRef>
        </p:style>
        <p:txBody>
          <a:bodyPr wrap="square" lIns="36000" tIns="36000" rIns="36000" bIns="36000" anchor="ctr">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z="1000" dirty="0">
                <a:solidFill>
                  <a:srgbClr val="FF0000"/>
                </a:solidFill>
              </a:rPr>
              <a:t>具体例として記載がない施設や物品等については、市町村の担当窓口へお問合せください。</a:t>
            </a:r>
          </a:p>
        </p:txBody>
      </p:sp>
      <p:sp>
        <p:nvSpPr>
          <p:cNvPr id="12" name="Text Box 52">
            <a:extLst>
              <a:ext uri="{FF2B5EF4-FFF2-40B4-BE49-F238E27FC236}">
                <a16:creationId xmlns:a16="http://schemas.microsoft.com/office/drawing/2014/main" xmlns="" id="{FEFB10A5-C2D4-479D-8114-C23B0AAD26B0}"/>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54</a:t>
            </a:r>
          </a:p>
        </p:txBody>
      </p:sp>
    </p:spTree>
    <p:extLst>
      <p:ext uri="{BB962C8B-B14F-4D97-AF65-F5344CB8AC3E}">
        <p14:creationId xmlns:p14="http://schemas.microsoft.com/office/powerpoint/2010/main" val="90675381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30">
            <a:extLst>
              <a:ext uri="{FF2B5EF4-FFF2-40B4-BE49-F238E27FC236}">
                <a16:creationId xmlns:a16="http://schemas.microsoft.com/office/drawing/2014/main" xmlns="" id="{6459902E-01AA-4D03-AD53-B718AF225CD8}"/>
              </a:ext>
            </a:extLst>
          </p:cNvPr>
          <p:cNvSpPr/>
          <p:nvPr/>
        </p:nvSpPr>
        <p:spPr>
          <a:xfrm>
            <a:off x="119472" y="7257257"/>
            <a:ext cx="6619056" cy="2232237"/>
          </a:xfrm>
          <a:prstGeom prst="roundRect">
            <a:avLst>
              <a:gd name="adj" fmla="val 1926"/>
            </a:avLst>
          </a:prstGeom>
          <a:solidFill>
            <a:schemeClr val="accent5">
              <a:lumMod val="20000"/>
              <a:lumOff val="8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8" name="角丸四角形 30">
            <a:extLst>
              <a:ext uri="{FF2B5EF4-FFF2-40B4-BE49-F238E27FC236}">
                <a16:creationId xmlns:a16="http://schemas.microsoft.com/office/drawing/2014/main" xmlns="" id="{146830D9-8D1C-43FC-813A-21C38418650E}"/>
              </a:ext>
            </a:extLst>
          </p:cNvPr>
          <p:cNvSpPr/>
          <p:nvPr/>
        </p:nvSpPr>
        <p:spPr>
          <a:xfrm>
            <a:off x="151860" y="416497"/>
            <a:ext cx="6619056" cy="6336704"/>
          </a:xfrm>
          <a:prstGeom prst="roundRect">
            <a:avLst>
              <a:gd name="adj" fmla="val 1926"/>
            </a:avLst>
          </a:prstGeom>
          <a:solidFill>
            <a:srgbClr val="FDFFE7"/>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graphicFrame>
        <p:nvGraphicFramePr>
          <p:cNvPr id="4" name="表 3">
            <a:extLst>
              <a:ext uri="{FF2B5EF4-FFF2-40B4-BE49-F238E27FC236}">
                <a16:creationId xmlns:a16="http://schemas.microsoft.com/office/drawing/2014/main" xmlns="" id="{CD8D8B57-B97B-4BB0-970D-188A4B63B67E}"/>
              </a:ext>
            </a:extLst>
          </p:cNvPr>
          <p:cNvGraphicFramePr>
            <a:graphicFrameLocks noGrp="1"/>
          </p:cNvGraphicFramePr>
          <p:nvPr/>
        </p:nvGraphicFramePr>
        <p:xfrm>
          <a:off x="296652" y="632520"/>
          <a:ext cx="6264696" cy="5863960"/>
        </p:xfrm>
        <a:graphic>
          <a:graphicData uri="http://schemas.openxmlformats.org/drawingml/2006/table">
            <a:tbl>
              <a:tblPr/>
              <a:tblGrid>
                <a:gridCol w="182821">
                  <a:extLst>
                    <a:ext uri="{9D8B030D-6E8A-4147-A177-3AD203B41FA5}">
                      <a16:colId xmlns:a16="http://schemas.microsoft.com/office/drawing/2014/main" xmlns="" val="2947908765"/>
                    </a:ext>
                  </a:extLst>
                </a:gridCol>
                <a:gridCol w="182821">
                  <a:extLst>
                    <a:ext uri="{9D8B030D-6E8A-4147-A177-3AD203B41FA5}">
                      <a16:colId xmlns:a16="http://schemas.microsoft.com/office/drawing/2014/main" xmlns="" val="3393942787"/>
                    </a:ext>
                  </a:extLst>
                </a:gridCol>
                <a:gridCol w="185261">
                  <a:extLst>
                    <a:ext uri="{9D8B030D-6E8A-4147-A177-3AD203B41FA5}">
                      <a16:colId xmlns:a16="http://schemas.microsoft.com/office/drawing/2014/main" xmlns="" val="1591737209"/>
                    </a:ext>
                  </a:extLst>
                </a:gridCol>
                <a:gridCol w="3129910">
                  <a:extLst>
                    <a:ext uri="{9D8B030D-6E8A-4147-A177-3AD203B41FA5}">
                      <a16:colId xmlns:a16="http://schemas.microsoft.com/office/drawing/2014/main" xmlns="" val="1720016198"/>
                    </a:ext>
                  </a:extLst>
                </a:gridCol>
                <a:gridCol w="2028104">
                  <a:extLst>
                    <a:ext uri="{9D8B030D-6E8A-4147-A177-3AD203B41FA5}">
                      <a16:colId xmlns:a16="http://schemas.microsoft.com/office/drawing/2014/main" xmlns="" val="3640040156"/>
                    </a:ext>
                  </a:extLst>
                </a:gridCol>
                <a:gridCol w="555779">
                  <a:extLst>
                    <a:ext uri="{9D8B030D-6E8A-4147-A177-3AD203B41FA5}">
                      <a16:colId xmlns:a16="http://schemas.microsoft.com/office/drawing/2014/main" xmlns="" val="2667543720"/>
                    </a:ext>
                  </a:extLst>
                </a:gridCol>
              </a:tblGrid>
              <a:tr h="234625">
                <a:tc gridSpan="4">
                  <a:txBody>
                    <a:bodyPr/>
                    <a:lstStyle/>
                    <a:p>
                      <a:pPr algn="ctr"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財産の名称、構造等</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具体例</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耐用年数</a:t>
                      </a:r>
                      <a:b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br>
                      <a:r>
                        <a:rPr lang="zh-CN"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（年）</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438554147"/>
                  </a:ext>
                </a:extLst>
              </a:tr>
              <a:tr h="118991">
                <a:tc gridSpan="4">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器具及び備品</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7636418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家具、電気機器、ガス機器及び家庭用品（他の項に揚げるものを除く。）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78881648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事務机、事務いす及びキャビネット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29743923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主として金属製のもの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15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00421872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机、椅子</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8</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8117730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その他の家具</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058728062"/>
                  </a:ext>
                </a:extLst>
              </a:tr>
              <a:tr h="237927">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ラジオ、テレビジョン、テープレコーダーその他の音響機器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プロジェクター、スクリーン、マイク（ハンドマイクを含む）、アンプ、スピーカー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518649752"/>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事務機器及び通信機器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1941026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電子計算機</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209162196"/>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パーソナルコンピューター（サーバー用のものを除く。）</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パソコン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4</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831076365"/>
                  </a:ext>
                </a:extLst>
              </a:tr>
              <a:tr h="23462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複写機、計算機（電子計算機を除く。）金銭登録機、タイムレコーダーその他これらに類するもの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プリンター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410930363"/>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時計、試験機器及び測定器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73469337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度量衡器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はかり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497962979"/>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光学機器及び写真制作機器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20416799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カメラ、映画投影機、映写機及び望遠鏡</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カメラ、ドローン</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71617633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看板及び広告機器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95860627"/>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啓発用看板</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3</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92157985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534187765"/>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のぼり</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01400004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容器及び金庫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092867034"/>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ドラムかん、コンテナーその他の容器</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13591032"/>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プラスチックコンテナー、プランター</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4258049651"/>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金庫</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20</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628830320"/>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前掲のもの以外のもの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961449081"/>
                  </a:ext>
                </a:extLst>
              </a:tr>
              <a:tr h="118991">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solidFill>
                      <a:schemeClr val="bg1"/>
                    </a:solidFill>
                  </a:tcPr>
                </a:tc>
                <a:tc gridSpan="2">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3172384278"/>
                  </a:ext>
                </a:extLst>
              </a:tr>
              <a:tr h="19034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防草シート、防風ネット</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263922822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機械及び装置</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954682938"/>
                  </a:ext>
                </a:extLst>
              </a:tr>
              <a:tr h="305402">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農業用設備</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草刈機、モア（草刈りアタッチメント）、トラクター用除雪機（アタッチメント）、チェーンソー、ポンプ</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7</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672246476"/>
                  </a:ext>
                </a:extLst>
              </a:tr>
              <a:tr h="118991">
                <a:tc gridSpan="4">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ソフトウエア</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chemeClr val="bg1"/>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　</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xmlns="" val="1734550072"/>
                  </a:ext>
                </a:extLst>
              </a:tr>
              <a:tr h="185055">
                <a:tc>
                  <a:txBody>
                    <a:bodyPr/>
                    <a:lstStyle/>
                    <a:p>
                      <a:pPr algn="l" fontAlgn="ctr"/>
                      <a:r>
                        <a:rPr lang="ja-JP" altLang="en-US" sz="9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3540" marR="3540" marT="354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solidFill>
                      <a:schemeClr val="bg1"/>
                    </a:solidFill>
                  </a:tcPr>
                </a:tc>
                <a:tc gridSpan="3">
                  <a:txBody>
                    <a:bodyPr/>
                    <a:lstStyle/>
                    <a:p>
                      <a:pPr algn="l" fontAlgn="ctr"/>
                      <a:r>
                        <a:rPr lang="ja-JP" altLang="en-US" sz="900" b="0" i="0" u="none" strike="noStrike">
                          <a:solidFill>
                            <a:srgbClr val="000000"/>
                          </a:solidFill>
                          <a:effectLst/>
                          <a:latin typeface="HG丸ｺﾞｼｯｸM-PRO" panose="020F0600000000000000" pitchFamily="50" charset="-128"/>
                          <a:ea typeface="HG丸ｺﾞｼｯｸM-PRO" panose="020F0600000000000000" pitchFamily="50" charset="-128"/>
                        </a:rPr>
                        <a:t>その他のもの</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900" b="0" i="0" u="none" strike="noStrike" dirty="0">
                          <a:solidFill>
                            <a:srgbClr val="000000"/>
                          </a:solidFill>
                          <a:effectLst/>
                          <a:latin typeface="HG丸ｺﾞｼｯｸM-PRO" panose="020F0600000000000000" pitchFamily="50" charset="-128"/>
                          <a:ea typeface="HG丸ｺﾞｼｯｸM-PRO" panose="020F0600000000000000" pitchFamily="50" charset="-128"/>
                        </a:rPr>
                        <a:t>事務支援ソフト、書籍</a:t>
                      </a:r>
                    </a:p>
                  </a:txBody>
                  <a:tcPr marL="3540" marR="3540" marT="354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r" fontAlgn="ctr"/>
                      <a:r>
                        <a:rPr lang="en-US" altLang="ja-JP" sz="1200" b="0" i="0" u="none" strike="noStrike" dirty="0">
                          <a:solidFill>
                            <a:srgbClr val="000000"/>
                          </a:solidFill>
                          <a:effectLst/>
                          <a:latin typeface="HG丸ｺﾞｼｯｸM-PRO" panose="020F0600000000000000" pitchFamily="50" charset="-128"/>
                          <a:ea typeface="HG丸ｺﾞｼｯｸM-PRO" panose="020F0600000000000000" pitchFamily="50" charset="-128"/>
                        </a:rPr>
                        <a:t>5</a:t>
                      </a:r>
                    </a:p>
                  </a:txBody>
                  <a:tcPr marL="3540" marR="3540" marT="3540" marB="0" anchor="ctr">
                    <a:lnL w="635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3183076629"/>
                  </a:ext>
                </a:extLst>
              </a:tr>
            </a:tbl>
          </a:graphicData>
        </a:graphic>
      </p:graphicFrame>
      <p:sp>
        <p:nvSpPr>
          <p:cNvPr id="3" name="Line 4">
            <a:extLst>
              <a:ext uri="{FF2B5EF4-FFF2-40B4-BE49-F238E27FC236}">
                <a16:creationId xmlns:a16="http://schemas.microsoft.com/office/drawing/2014/main" xmlns="" id="{8D019C37-9312-43A0-A7D4-3D62C2F6C2C2}"/>
              </a:ext>
            </a:extLst>
          </p:cNvPr>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5" name="Text Box 5">
            <a:extLst>
              <a:ext uri="{FF2B5EF4-FFF2-40B4-BE49-F238E27FC236}">
                <a16:creationId xmlns:a16="http://schemas.microsoft.com/office/drawing/2014/main" xmlns="" id="{24275E69-57D4-4DE6-81C4-B28F961DC93E}"/>
              </a:ext>
            </a:extLst>
          </p:cNvPr>
          <p:cNvSpPr txBox="1">
            <a:spLocks noChangeArrowheads="1"/>
          </p:cNvSpPr>
          <p:nvPr/>
        </p:nvSpPr>
        <p:spPr bwMode="auto">
          <a:xfrm>
            <a:off x="0" y="1"/>
            <a:ext cx="6858000" cy="246130"/>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活動の実施・記録</a:t>
            </a:r>
          </a:p>
        </p:txBody>
      </p:sp>
      <p:sp>
        <p:nvSpPr>
          <p:cNvPr id="2" name="テキスト ボックス 1">
            <a:extLst>
              <a:ext uri="{FF2B5EF4-FFF2-40B4-BE49-F238E27FC236}">
                <a16:creationId xmlns:a16="http://schemas.microsoft.com/office/drawing/2014/main" xmlns="" id="{9E179572-91A5-434A-9DCA-C5CF2B4759DB}"/>
              </a:ext>
            </a:extLst>
          </p:cNvPr>
          <p:cNvSpPr txBox="1"/>
          <p:nvPr/>
        </p:nvSpPr>
        <p:spPr>
          <a:xfrm>
            <a:off x="224780" y="7401272"/>
            <a:ext cx="6406480" cy="1892826"/>
          </a:xfrm>
          <a:prstGeom prst="rect">
            <a:avLst/>
          </a:prstGeom>
          <a:solidFill>
            <a:schemeClr val="bg1"/>
          </a:solidFill>
          <a:ln>
            <a:solidFill>
              <a:schemeClr val="tx1"/>
            </a:solidFill>
          </a:ln>
        </p:spPr>
        <p:txBody>
          <a:bodyPr wrap="square" rtlCol="0">
            <a:spAutoFit/>
          </a:bodyPr>
          <a:lstStyle/>
          <a:p>
            <a:r>
              <a:rPr lang="ja-JP" altLang="en-US" sz="1300" dirty="0">
                <a:latin typeface="HG丸ｺﾞｼｯｸM-PRO" panose="020F0600000000000000" pitchFamily="50" charset="-128"/>
                <a:ea typeface="HG丸ｺﾞｼｯｸM-PRO" panose="020F0600000000000000" pitchFamily="50" charset="-128"/>
              </a:rPr>
              <a:t>○耐用年数</a:t>
            </a:r>
            <a:r>
              <a:rPr lang="en-US" altLang="ja-JP" sz="1300" dirty="0">
                <a:latin typeface="HG丸ｺﾞｼｯｸM-PRO" panose="020F0600000000000000" pitchFamily="50" charset="-128"/>
                <a:ea typeface="HG丸ｺﾞｼｯｸM-PRO" panose="020F0600000000000000" pitchFamily="50" charset="-128"/>
              </a:rPr>
              <a:t>1</a:t>
            </a:r>
            <a:r>
              <a:rPr lang="ja-JP" altLang="en-US" sz="1300" dirty="0">
                <a:latin typeface="HG丸ｺﾞｼｯｸM-PRO" panose="020F0600000000000000" pitchFamily="50" charset="-128"/>
                <a:ea typeface="HG丸ｺﾞｼｯｸM-PRO" panose="020F0600000000000000" pitchFamily="50" charset="-128"/>
              </a:rPr>
              <a:t>年未満の消耗品類</a:t>
            </a:r>
          </a:p>
          <a:p>
            <a:r>
              <a:rPr lang="ja-JP" altLang="en-US" sz="1300" dirty="0">
                <a:latin typeface="HG丸ｺﾞｼｯｸM-PRO" panose="020F0600000000000000" pitchFamily="50" charset="-128"/>
                <a:ea typeface="HG丸ｺﾞｼｯｸM-PRO" panose="020F0600000000000000" pitchFamily="50" charset="-128"/>
              </a:rPr>
              <a:t>　・コピー用紙、ボールペン、のり、テープ、ＣＤ－Ｒ、メモリー、事務用はさみ、　　</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ホッチキス、はんこ等の軽微な事務用品</a:t>
            </a:r>
          </a:p>
          <a:p>
            <a:r>
              <a:rPr lang="ja-JP" altLang="en-US" sz="1300" dirty="0">
                <a:latin typeface="HG丸ｺﾞｼｯｸM-PRO" panose="020F0600000000000000" pitchFamily="50" charset="-128"/>
                <a:ea typeface="HG丸ｺﾞｼｯｸM-PRO" panose="020F0600000000000000" pitchFamily="50" charset="-128"/>
              </a:rPr>
              <a:t>  ・軍手、タオル、ブラシ、ほうき、移植ごて、コーキングガン、ビニール傘、</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タッパ、種子、花苗等の軽微な物品</a:t>
            </a:r>
            <a:endParaRPr lang="en-US" altLang="ja-JP" sz="1300" dirty="0">
              <a:latin typeface="HG丸ｺﾞｼｯｸM-PRO" panose="020F0600000000000000" pitchFamily="50" charset="-128"/>
              <a:ea typeface="HG丸ｺﾞｼｯｸM-PRO" panose="020F0600000000000000" pitchFamily="50" charset="-128"/>
            </a:endParaRPr>
          </a:p>
          <a:p>
            <a:r>
              <a:rPr lang="en-US" altLang="ja-JP" sz="1300" dirty="0">
                <a:latin typeface="HG丸ｺﾞｼｯｸM-PRO" panose="020F0600000000000000" pitchFamily="50" charset="-128"/>
                <a:ea typeface="HG丸ｺﾞｼｯｸM-PRO" panose="020F0600000000000000" pitchFamily="50" charset="-128"/>
              </a:rPr>
              <a:t>  </a:t>
            </a:r>
            <a:r>
              <a:rPr lang="ja-JP" altLang="en-US" sz="1300" dirty="0">
                <a:latin typeface="HG丸ｺﾞｼｯｸM-PRO" panose="020F0600000000000000" pitchFamily="50" charset="-128"/>
                <a:ea typeface="HG丸ｺﾞｼｯｸM-PRO" panose="020F0600000000000000" pitchFamily="50" charset="-128"/>
              </a:rPr>
              <a:t>（使い捨て又は長持ちしないもので安価なもの）</a:t>
            </a:r>
          </a:p>
          <a:p>
            <a:r>
              <a:rPr lang="ja-JP" altLang="en-US" sz="1300" dirty="0">
                <a:latin typeface="HG丸ｺﾞｼｯｸM-PRO" panose="020F0600000000000000" pitchFamily="50" charset="-128"/>
                <a:ea typeface="HG丸ｺﾞｼｯｸM-PRO" panose="020F0600000000000000" pitchFamily="50" charset="-128"/>
              </a:rPr>
              <a:t>○機械の燃料、潤滑油、乾電池、草刈り機替刃等の消耗品</a:t>
            </a:r>
          </a:p>
          <a:p>
            <a:r>
              <a:rPr lang="ja-JP" altLang="en-US" sz="1300" dirty="0">
                <a:latin typeface="HG丸ｺﾞｼｯｸM-PRO" panose="020F0600000000000000" pitchFamily="50" charset="-128"/>
                <a:ea typeface="HG丸ｺﾞｼｯｸM-PRO" panose="020F0600000000000000" pitchFamily="50" charset="-128"/>
              </a:rPr>
              <a:t>○セメント、アスファルト、砕石、コーキング材、塗料、薬剤等、補修工事等に使</a:t>
            </a:r>
            <a:endParaRPr lang="en-US" altLang="ja-JP" sz="1300" dirty="0">
              <a:latin typeface="HG丸ｺﾞｼｯｸM-PRO" panose="020F0600000000000000" pitchFamily="50" charset="-128"/>
              <a:ea typeface="HG丸ｺﾞｼｯｸM-PRO" panose="020F0600000000000000" pitchFamily="50" charset="-128"/>
            </a:endParaRPr>
          </a:p>
          <a:p>
            <a:r>
              <a:rPr lang="ja-JP" altLang="en-US" sz="1300" dirty="0">
                <a:latin typeface="HG丸ｺﾞｼｯｸM-PRO" panose="020F0600000000000000" pitchFamily="50" charset="-128"/>
                <a:ea typeface="HG丸ｺﾞｼｯｸM-PRO" panose="020F0600000000000000" pitchFamily="50" charset="-128"/>
              </a:rPr>
              <a:t>　われる材料</a:t>
            </a:r>
            <a:endParaRPr kumimoji="1" lang="ja-JP" altLang="en-US" sz="1300" dirty="0">
              <a:latin typeface="HG丸ｺﾞｼｯｸM-PRO" panose="020F0600000000000000" pitchFamily="50" charset="-128"/>
              <a:ea typeface="HG丸ｺﾞｼｯｸM-PRO" panose="020F0600000000000000" pitchFamily="50" charset="-128"/>
            </a:endParaRPr>
          </a:p>
        </p:txBody>
      </p:sp>
      <p:sp>
        <p:nvSpPr>
          <p:cNvPr id="10" name="AutoShape 10">
            <a:extLst>
              <a:ext uri="{FF2B5EF4-FFF2-40B4-BE49-F238E27FC236}">
                <a16:creationId xmlns:a16="http://schemas.microsoft.com/office/drawing/2014/main" xmlns="" id="{E9A41716-2841-482D-9515-7E20F7DA865D}"/>
              </a:ext>
            </a:extLst>
          </p:cNvPr>
          <p:cNvSpPr>
            <a:spLocks noChangeArrowheads="1"/>
          </p:cNvSpPr>
          <p:nvPr/>
        </p:nvSpPr>
        <p:spPr bwMode="auto">
          <a:xfrm>
            <a:off x="134912" y="6844412"/>
            <a:ext cx="3294088" cy="327478"/>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r>
              <a:rPr lang="ja-JP" altLang="en-US" sz="1200" dirty="0">
                <a:ea typeface="HG丸ｺﾞｼｯｸM-PRO" pitchFamily="50" charset="-128"/>
              </a:rPr>
              <a:t>財産管理台帳で</a:t>
            </a:r>
            <a:r>
              <a:rPr lang="ja-JP" altLang="en-US" dirty="0">
                <a:ea typeface="HG丸ｺﾞｼｯｸM-PRO" pitchFamily="50" charset="-128"/>
              </a:rPr>
              <a:t>整理する</a:t>
            </a:r>
            <a:r>
              <a:rPr lang="ja-JP" altLang="en-US" sz="1200" dirty="0">
                <a:ea typeface="HG丸ｺﾞｼｯｸM-PRO" pitchFamily="50" charset="-128"/>
              </a:rPr>
              <a:t>必要がないものの例</a:t>
            </a:r>
          </a:p>
        </p:txBody>
      </p:sp>
      <p:sp>
        <p:nvSpPr>
          <p:cNvPr id="11" name="Text Box 52">
            <a:extLst>
              <a:ext uri="{FF2B5EF4-FFF2-40B4-BE49-F238E27FC236}">
                <a16:creationId xmlns:a16="http://schemas.microsoft.com/office/drawing/2014/main" xmlns="" id="{85F408CF-F8EB-4AFA-AA86-74ED3EF00E49}"/>
              </a:ext>
            </a:extLst>
          </p:cNvPr>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55</a:t>
            </a:r>
          </a:p>
        </p:txBody>
      </p:sp>
    </p:spTree>
    <p:extLst>
      <p:ext uri="{BB962C8B-B14F-4D97-AF65-F5344CB8AC3E}">
        <p14:creationId xmlns:p14="http://schemas.microsoft.com/office/powerpoint/2010/main" val="276510983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テキスト ボックス 4"/>
          <p:cNvSpPr txBox="1">
            <a:spLocks noChangeArrowheads="1"/>
          </p:cNvSpPr>
          <p:nvPr/>
        </p:nvSpPr>
        <p:spPr bwMode="auto">
          <a:xfrm>
            <a:off x="1165342" y="5491258"/>
            <a:ext cx="5220000" cy="923330"/>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lIns="0" tIns="0" rIns="0" bIns="0">
            <a:spAutoFit/>
          </a:bodyPr>
          <a:lstStyle/>
          <a:p>
            <a:pPr indent="144000">
              <a:defRPr/>
            </a:pPr>
            <a:r>
              <a:rPr lang="ja-JP" altLang="en-US" dirty="0">
                <a:latin typeface="HG丸ｺﾞｼｯｸM-PRO" pitchFamily="50" charset="-128"/>
                <a:ea typeface="HG丸ｺﾞｼｯｸM-PRO" pitchFamily="50" charset="-128"/>
              </a:rPr>
              <a:t>当該年度の活動に必要な交付金を市町村長に申請します。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市町村長から交付決定の通知が送付されます。</a:t>
            </a:r>
            <a:endParaRPr lang="en-US" altLang="ja-JP" dirty="0">
              <a:latin typeface="HG丸ｺﾞｼｯｸM-PRO" pitchFamily="50" charset="-128"/>
              <a:ea typeface="HG丸ｺﾞｼｯｸM-PRO" pitchFamily="50" charset="-128"/>
            </a:endParaRPr>
          </a:p>
          <a:p>
            <a:pPr indent="144000">
              <a:defRPr/>
            </a:pPr>
            <a:r>
              <a:rPr lang="ja-JP" altLang="en-US" dirty="0">
                <a:latin typeface="HG丸ｺﾞｼｯｸM-PRO" pitchFamily="50" charset="-128"/>
                <a:ea typeface="HG丸ｺﾞｼｯｸM-PRO" pitchFamily="50" charset="-128"/>
              </a:rPr>
              <a:t>必要に応じて、概算払請求書を市町村長に提出し、交付金の一部又は全部を請求することができます。</a:t>
            </a:r>
            <a:endParaRPr lang="en-US" altLang="ja-JP" dirty="0">
              <a:latin typeface="HG丸ｺﾞｼｯｸM-PRO" pitchFamily="50" charset="-128"/>
              <a:ea typeface="HG丸ｺﾞｼｯｸM-PRO" pitchFamily="50" charset="-128"/>
            </a:endParaRPr>
          </a:p>
          <a:p>
            <a:pPr marL="88900" indent="144000">
              <a:defRPr/>
            </a:pPr>
            <a:endParaRPr lang="en-US" altLang="ja-JP" dirty="0">
              <a:latin typeface="HG丸ｺﾞｼｯｸM-PRO" pitchFamily="50" charset="-128"/>
              <a:ea typeface="HG丸ｺﾞｼｯｸM-PRO" pitchFamily="50" charset="-128"/>
            </a:endParaRPr>
          </a:p>
        </p:txBody>
      </p:sp>
      <p:sp>
        <p:nvSpPr>
          <p:cNvPr id="17" name="テキスト ボックス 4"/>
          <p:cNvSpPr txBox="1">
            <a:spLocks noChangeArrowheads="1"/>
          </p:cNvSpPr>
          <p:nvPr/>
        </p:nvSpPr>
        <p:spPr bwMode="auto">
          <a:xfrm>
            <a:off x="1157795" y="1534878"/>
            <a:ext cx="5220000" cy="1938992"/>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a:spAutoFit/>
          </a:bodyPr>
          <a:lstStyle/>
          <a:p>
            <a:pPr indent="144000">
              <a:defRPr/>
            </a:pPr>
            <a:r>
              <a:rPr lang="ja-JP" altLang="en-US" dirty="0">
                <a:latin typeface="HG丸ｺﾞｼｯｸM-PRO" pitchFamily="50" charset="-128"/>
                <a:ea typeface="HG丸ｺﾞｼｯｸM-PRO" pitchFamily="50" charset="-128"/>
              </a:rPr>
              <a:t>共同活動を実施する広域活動組織を設立します。設立にあたっては広域協定運営委員会を開催します。</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－１　設立のねらい</a:t>
            </a:r>
            <a:endParaRPr lang="en-US" altLang="ja-JP" sz="1050" b="1" dirty="0">
              <a:solidFill>
                <a:srgbClr val="0000FF"/>
              </a:solidFill>
              <a:latin typeface="ＭＳ Ｐ明朝" pitchFamily="18" charset="-128"/>
              <a:ea typeface="ＭＳ Ｐ明朝" pitchFamily="18"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－２　規模、構成員</a:t>
            </a:r>
            <a:endParaRPr lang="en-US" altLang="ja-JP" sz="1050"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－３　広域協定書（案）の作成</a:t>
            </a:r>
            <a:endParaRPr lang="en-US" altLang="ja-JP" sz="1050"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－４　広域協定運営委員会規則（案）の作成</a:t>
            </a:r>
            <a:endParaRPr lang="en-US" altLang="ja-JP" sz="1050"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－５　事業計画（案）の作成　</a:t>
            </a:r>
            <a:r>
              <a:rPr lang="ja-JP" altLang="en-US" b="1" dirty="0">
                <a:solidFill>
                  <a:srgbClr val="0000FF"/>
                </a:solidFill>
                <a:latin typeface="ＭＳ Ｐ明朝" pitchFamily="18" charset="-128"/>
                <a:ea typeface="ＭＳ Ｐ明朝" pitchFamily="18" charset="-128"/>
              </a:rPr>
              <a:t>　</a:t>
            </a:r>
            <a:endParaRPr lang="en-US" altLang="ja-JP" b="1" dirty="0">
              <a:solidFill>
                <a:srgbClr val="0000FF"/>
              </a:solidFill>
              <a:latin typeface="ＭＳ Ｐ明朝" pitchFamily="18" charset="-128"/>
              <a:ea typeface="ＭＳ Ｐ明朝" pitchFamily="18"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－６　活動計画（案）の作成</a:t>
            </a:r>
            <a:endParaRPr lang="en-US" altLang="ja-JP" dirty="0">
              <a:latin typeface="HG丸ｺﾞｼｯｸM-PRO" pitchFamily="50" charset="-128"/>
              <a:ea typeface="HG丸ｺﾞｼｯｸM-PRO" pitchFamily="50" charset="-128"/>
            </a:endParaRPr>
          </a:p>
          <a:p>
            <a:pPr indent="144000">
              <a:defRPr/>
            </a:pPr>
            <a:r>
              <a:rPr lang="en-US" altLang="ja-JP" dirty="0">
                <a:latin typeface="HG丸ｺﾞｼｯｸM-PRO" pitchFamily="50" charset="-128"/>
                <a:ea typeface="HG丸ｺﾞｼｯｸM-PRO" pitchFamily="50" charset="-128"/>
              </a:rPr>
              <a:t>Ⅰ</a:t>
            </a:r>
            <a:r>
              <a:rPr lang="ja-JP" altLang="en-US" dirty="0">
                <a:latin typeface="HG丸ｺﾞｼｯｸM-PRO" pitchFamily="50" charset="-128"/>
                <a:ea typeface="HG丸ｺﾞｼｯｸM-PRO" pitchFamily="50" charset="-128"/>
              </a:rPr>
              <a:t>－７　設立委員会の開催</a:t>
            </a:r>
            <a:endParaRPr lang="en-US" altLang="ja-JP" dirty="0">
              <a:latin typeface="HG丸ｺﾞｼｯｸM-PRO" pitchFamily="50" charset="-128"/>
              <a:ea typeface="HG丸ｺﾞｼｯｸM-PRO" pitchFamily="50" charset="-128"/>
            </a:endParaRPr>
          </a:p>
          <a:p>
            <a:pPr lvl="0" indent="144000">
              <a:defRPr/>
            </a:pPr>
            <a:r>
              <a:rPr lang="en-US" altLang="ja-JP" dirty="0">
                <a:solidFill>
                  <a:prstClr val="black"/>
                </a:solidFill>
                <a:latin typeface="HG丸ｺﾞｼｯｸM-PRO" pitchFamily="50" charset="-128"/>
                <a:ea typeface="HG丸ｺﾞｼｯｸM-PRO" pitchFamily="50" charset="-128"/>
              </a:rPr>
              <a:t>Ⅰ</a:t>
            </a:r>
            <a:r>
              <a:rPr lang="ja-JP" altLang="en-US" dirty="0">
                <a:solidFill>
                  <a:prstClr val="black"/>
                </a:solidFill>
                <a:latin typeface="HG丸ｺﾞｼｯｸM-PRO" pitchFamily="50" charset="-128"/>
                <a:ea typeface="HG丸ｺﾞｼｯｸM-PRO" pitchFamily="50" charset="-128"/>
              </a:rPr>
              <a:t>－８　広域協定運営委員会の開催</a:t>
            </a:r>
            <a:endParaRPr lang="en-US" altLang="ja-JP" dirty="0">
              <a:solidFill>
                <a:prstClr val="black"/>
              </a:solidFill>
              <a:latin typeface="HG丸ｺﾞｼｯｸM-PRO" pitchFamily="50" charset="-128"/>
              <a:ea typeface="HG丸ｺﾞｼｯｸM-PRO" pitchFamily="50" charset="-128"/>
            </a:endParaRPr>
          </a:p>
        </p:txBody>
      </p:sp>
      <p:sp>
        <p:nvSpPr>
          <p:cNvPr id="49" name="テキスト ボックス 4"/>
          <p:cNvSpPr txBox="1">
            <a:spLocks noChangeArrowheads="1"/>
          </p:cNvSpPr>
          <p:nvPr/>
        </p:nvSpPr>
        <p:spPr bwMode="auto">
          <a:xfrm>
            <a:off x="1172890" y="4247602"/>
            <a:ext cx="5204905" cy="461665"/>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a:spAutoFit/>
          </a:bodyPr>
          <a:lstStyle/>
          <a:p>
            <a:pPr indent="144000">
              <a:defRPr/>
            </a:pPr>
            <a:r>
              <a:rPr lang="ja-JP" altLang="en-US" dirty="0">
                <a:latin typeface="HG丸ｺﾞｼｯｸM-PRO" pitchFamily="50" charset="-128"/>
                <a:ea typeface="HG丸ｺﾞｼｯｸM-PRO" pitchFamily="50" charset="-128"/>
              </a:rPr>
              <a:t>市町村長に事業計画書などを提出します。事業計画が認定されると市町村長から認定通知書が送付されます。</a:t>
            </a:r>
            <a:endParaRPr lang="en-US" altLang="ja-JP" sz="1050" dirty="0">
              <a:latin typeface="HG丸ｺﾞｼｯｸM-PRO" pitchFamily="50" charset="-128"/>
              <a:ea typeface="HG丸ｺﾞｼｯｸM-PRO" pitchFamily="50" charset="-128"/>
            </a:endParaRPr>
          </a:p>
        </p:txBody>
      </p:sp>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2</a:t>
            </a:r>
          </a:p>
        </p:txBody>
      </p:sp>
      <p:sp>
        <p:nvSpPr>
          <p:cNvPr id="20" name="角丸四角形 19"/>
          <p:cNvSpPr/>
          <p:nvPr/>
        </p:nvSpPr>
        <p:spPr>
          <a:xfrm>
            <a:off x="363615" y="1208583"/>
            <a:ext cx="1944000" cy="288000"/>
          </a:xfrm>
          <a:prstGeom prst="roundRect">
            <a:avLst/>
          </a:prstGeom>
          <a:gradFill>
            <a:gsLst>
              <a:gs pos="0">
                <a:srgbClr val="009900"/>
              </a:gs>
              <a:gs pos="50000">
                <a:srgbClr val="00FF00"/>
              </a:gs>
              <a:gs pos="100000">
                <a:srgbClr val="006600"/>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Ⅰ</a:t>
            </a:r>
            <a:r>
              <a:rPr lang="ja-JP" altLang="en-US" sz="1300" b="1" dirty="0">
                <a:solidFill>
                  <a:schemeClr val="tx1"/>
                </a:solidFill>
                <a:latin typeface="+mn-ea"/>
              </a:rPr>
              <a:t>　広域活動組織の設立</a:t>
            </a:r>
            <a:endParaRPr lang="ja-JP" altLang="en-US" sz="1300" b="1" dirty="0">
              <a:solidFill>
                <a:srgbClr val="FF9900"/>
              </a:solidFill>
              <a:latin typeface="+mn-ea"/>
            </a:endParaRPr>
          </a:p>
        </p:txBody>
      </p:sp>
      <p:sp>
        <p:nvSpPr>
          <p:cNvPr id="48" name="角丸四角形 47"/>
          <p:cNvSpPr/>
          <p:nvPr/>
        </p:nvSpPr>
        <p:spPr>
          <a:xfrm>
            <a:off x="381359" y="3718696"/>
            <a:ext cx="1944000"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Ⅱ</a:t>
            </a:r>
            <a:r>
              <a:rPr lang="ja-JP" altLang="en-US" sz="1300" b="1" dirty="0">
                <a:solidFill>
                  <a:schemeClr val="tx1"/>
                </a:solidFill>
                <a:latin typeface="+mn-ea"/>
              </a:rPr>
              <a:t>　事業計画の認定</a:t>
            </a:r>
          </a:p>
        </p:txBody>
      </p:sp>
      <p:sp>
        <p:nvSpPr>
          <p:cNvPr id="33" name="角丸四角形 32"/>
          <p:cNvSpPr/>
          <p:nvPr/>
        </p:nvSpPr>
        <p:spPr>
          <a:xfrm>
            <a:off x="360000" y="416495"/>
            <a:ext cx="1872000" cy="360000"/>
          </a:xfrm>
          <a:prstGeom prst="round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p>
            <a:pPr>
              <a:defRPr/>
            </a:pPr>
            <a:r>
              <a:rPr lang="ja-JP" altLang="en-US" sz="1800" dirty="0">
                <a:solidFill>
                  <a:schemeClr val="tx1"/>
                </a:solidFill>
              </a:rPr>
              <a:t>２．活動の手順</a:t>
            </a:r>
            <a:endParaRPr lang="ja-JP" altLang="en-US" sz="1800" dirty="0">
              <a:solidFill>
                <a:schemeClr val="tx1"/>
              </a:solidFill>
              <a:latin typeface="ＭＳ Ｐ明朝" pitchFamily="18" charset="-128"/>
              <a:ea typeface="ＭＳ Ｐ明朝" pitchFamily="18" charset="-128"/>
            </a:endParaRPr>
          </a:p>
        </p:txBody>
      </p:sp>
      <p:sp>
        <p:nvSpPr>
          <p:cNvPr id="25" name="テキスト ボックス 4"/>
          <p:cNvSpPr txBox="1">
            <a:spLocks noChangeArrowheads="1"/>
          </p:cNvSpPr>
          <p:nvPr/>
        </p:nvSpPr>
        <p:spPr bwMode="auto">
          <a:xfrm>
            <a:off x="1157795" y="7294613"/>
            <a:ext cx="5220000" cy="792000"/>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a:spAutoFit/>
          </a:bodyPr>
          <a:lstStyle/>
          <a:p>
            <a:pPr indent="142875">
              <a:defRPr/>
            </a:pPr>
            <a:r>
              <a:rPr lang="ja-JP" altLang="en-US" dirty="0">
                <a:latin typeface="HG丸ｺﾞｼｯｸM-PRO" pitchFamily="50" charset="-128"/>
                <a:ea typeface="HG丸ｺﾞｼｯｸM-PRO" pitchFamily="50" charset="-128"/>
              </a:rPr>
              <a:t>交付金を活用し、事業計画に基づき、活動計画書に定めた農用地、水路等の地域資源の保全活動等を実施します。</a:t>
            </a:r>
            <a:endParaRPr lang="en-US" altLang="ja-JP" dirty="0">
              <a:latin typeface="HG丸ｺﾞｼｯｸM-PRO" pitchFamily="50" charset="-128"/>
              <a:ea typeface="HG丸ｺﾞｼｯｸM-PRO" pitchFamily="50" charset="-128"/>
            </a:endParaRPr>
          </a:p>
          <a:p>
            <a:pPr indent="142875">
              <a:defRPr/>
            </a:pPr>
            <a:r>
              <a:rPr lang="ja-JP" altLang="en-US" dirty="0">
                <a:latin typeface="HG丸ｺﾞｼｯｸM-PRO" pitchFamily="50" charset="-128"/>
                <a:ea typeface="HG丸ｺﾞｼｯｸM-PRO" pitchFamily="50" charset="-128"/>
              </a:rPr>
              <a:t>実施した日々の活動について、作業の内容や金銭の収支等を記録します。</a:t>
            </a:r>
            <a:endParaRPr lang="en-US" altLang="ja-JP" sz="1050" b="1" dirty="0">
              <a:solidFill>
                <a:srgbClr val="0000FF"/>
              </a:solidFill>
              <a:latin typeface="ＭＳ Ｐ明朝" pitchFamily="18" charset="-128"/>
              <a:ea typeface="ＭＳ Ｐ明朝" pitchFamily="18" charset="-128"/>
            </a:endParaRPr>
          </a:p>
        </p:txBody>
      </p:sp>
      <p:sp>
        <p:nvSpPr>
          <p:cNvPr id="27" name="角丸四角形 26"/>
          <p:cNvSpPr/>
          <p:nvPr/>
        </p:nvSpPr>
        <p:spPr>
          <a:xfrm>
            <a:off x="404664" y="6759810"/>
            <a:ext cx="1944000"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Ⅳ</a:t>
            </a:r>
            <a:r>
              <a:rPr lang="ja-JP" altLang="en-US" sz="1300" b="1" dirty="0">
                <a:solidFill>
                  <a:schemeClr val="tx1"/>
                </a:solidFill>
                <a:latin typeface="+mn-ea"/>
              </a:rPr>
              <a:t>　活動の実施・記録</a:t>
            </a:r>
          </a:p>
        </p:txBody>
      </p:sp>
      <p:sp>
        <p:nvSpPr>
          <p:cNvPr id="31" name="テキスト ボックス 4"/>
          <p:cNvSpPr txBox="1">
            <a:spLocks noChangeArrowheads="1"/>
          </p:cNvSpPr>
          <p:nvPr/>
        </p:nvSpPr>
        <p:spPr bwMode="auto">
          <a:xfrm>
            <a:off x="1165342" y="8904148"/>
            <a:ext cx="5220000" cy="461665"/>
          </a:xfrm>
          <a:prstGeom prst="rect">
            <a:avLst/>
          </a:prstGeom>
          <a:solidFill>
            <a:srgbClr val="FFCC99"/>
          </a:solidFill>
          <a:ln w="9525">
            <a:noFill/>
            <a:miter lim="800000"/>
            <a:headEnd/>
            <a:tailEnd/>
          </a:ln>
          <a:effectLst>
            <a:glow rad="241300">
              <a:srgbClr val="FF6600">
                <a:alpha val="40000"/>
              </a:srgbClr>
            </a:glow>
            <a:softEdge rad="12700"/>
          </a:effectLst>
        </p:spPr>
        <p:txBody>
          <a:bodyPr wrap="square">
            <a:spAutoFit/>
          </a:bodyPr>
          <a:lstStyle/>
          <a:p>
            <a:pPr indent="142875"/>
            <a:r>
              <a:rPr lang="ja-JP" altLang="en-US" dirty="0">
                <a:latin typeface="HG丸ｺﾞｼｯｸM-PRO" pitchFamily="50" charset="-128"/>
                <a:ea typeface="HG丸ｺﾞｼｯｸM-PRO" pitchFamily="50" charset="-128"/>
              </a:rPr>
              <a:t>当該年度の活動記録をとりまとめて実施状況報告書を作成し、市町村長に提出します。</a:t>
            </a:r>
            <a:endParaRPr lang="en-US" altLang="ja-JP" sz="1050" dirty="0">
              <a:latin typeface="HG丸ｺﾞｼｯｸM-PRO" pitchFamily="50" charset="-128"/>
              <a:ea typeface="HG丸ｺﾞｼｯｸM-PRO" pitchFamily="50" charset="-128"/>
            </a:endParaRPr>
          </a:p>
        </p:txBody>
      </p:sp>
      <p:sp>
        <p:nvSpPr>
          <p:cNvPr id="32" name="角丸四角形 31"/>
          <p:cNvSpPr/>
          <p:nvPr/>
        </p:nvSpPr>
        <p:spPr>
          <a:xfrm>
            <a:off x="404664" y="8399144"/>
            <a:ext cx="1944000"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Ⅴ</a:t>
            </a:r>
            <a:r>
              <a:rPr lang="ja-JP" altLang="en-US" sz="1300" b="1" dirty="0">
                <a:solidFill>
                  <a:schemeClr val="tx1"/>
                </a:solidFill>
                <a:latin typeface="+mn-ea"/>
              </a:rPr>
              <a:t>　活動の報告</a:t>
            </a:r>
          </a:p>
        </p:txBody>
      </p:sp>
      <p:sp>
        <p:nvSpPr>
          <p:cNvPr id="35" name="下矢印 34"/>
          <p:cNvSpPr/>
          <p:nvPr/>
        </p:nvSpPr>
        <p:spPr>
          <a:xfrm>
            <a:off x="404813" y="1664378"/>
            <a:ext cx="564988" cy="1440160"/>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6" name="下矢印 35"/>
          <p:cNvSpPr/>
          <p:nvPr/>
        </p:nvSpPr>
        <p:spPr>
          <a:xfrm>
            <a:off x="404664" y="4150349"/>
            <a:ext cx="564988" cy="548843"/>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3" name="下矢印 42"/>
          <p:cNvSpPr/>
          <p:nvPr/>
        </p:nvSpPr>
        <p:spPr>
          <a:xfrm>
            <a:off x="404664" y="5465925"/>
            <a:ext cx="564988" cy="1128657"/>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4" name="下矢印 43"/>
          <p:cNvSpPr/>
          <p:nvPr/>
        </p:nvSpPr>
        <p:spPr>
          <a:xfrm>
            <a:off x="406022" y="7210396"/>
            <a:ext cx="564988" cy="1007554"/>
          </a:xfrm>
          <a:prstGeom prst="downArrow">
            <a:avLst>
              <a:gd name="adj1" fmla="val 50000"/>
              <a:gd name="adj2" fmla="val 50000"/>
            </a:avLst>
          </a:prstGeom>
          <a:gradFill>
            <a:gsLst>
              <a:gs pos="0">
                <a:srgbClr val="03D4A8"/>
              </a:gs>
              <a:gs pos="25000">
                <a:srgbClr val="21D6E0"/>
              </a:gs>
              <a:gs pos="75000">
                <a:srgbClr val="0087E6"/>
              </a:gs>
              <a:gs pos="100000">
                <a:srgbClr val="005CBF"/>
              </a:gs>
            </a:gsLst>
            <a:lin ang="5400000" scaled="0"/>
          </a:gradFill>
          <a:ln>
            <a:noFill/>
          </a:ln>
          <a:scene3d>
            <a:camera prst="orthographicFront"/>
            <a:lightRig rig="threePt" dir="t"/>
          </a:scene3d>
          <a:sp3d>
            <a:bevelT h="635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6" name="テキスト ボックス 25"/>
          <p:cNvSpPr txBox="1"/>
          <p:nvPr/>
        </p:nvSpPr>
        <p:spPr>
          <a:xfrm>
            <a:off x="5223653" y="1981438"/>
            <a:ext cx="1008112" cy="1477328"/>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5</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6</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7</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16</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21</a:t>
            </a:r>
            <a:r>
              <a:rPr lang="ja-JP" altLang="en-US" b="1" dirty="0">
                <a:solidFill>
                  <a:srgbClr val="0000FF"/>
                </a:solidFill>
                <a:latin typeface="ＭＳ Ｐ明朝" pitchFamily="18" charset="-128"/>
                <a:ea typeface="ＭＳ Ｐ明朝" pitchFamily="18" charset="-128"/>
              </a:rPr>
              <a:t>ページへ</a:t>
            </a:r>
            <a:endParaRPr lang="en-US" altLang="ja-JP" dirty="0">
              <a:latin typeface="HG丸ｺﾞｼｯｸM-PRO" pitchFamily="50" charset="-128"/>
              <a:ea typeface="HG丸ｺﾞｼｯｸM-PRO" pitchFamily="50"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23</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38</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39</a:t>
            </a:r>
            <a:r>
              <a:rPr lang="ja-JP" altLang="en-US" b="1" dirty="0">
                <a:solidFill>
                  <a:srgbClr val="0000FF"/>
                </a:solidFill>
                <a:latin typeface="ＭＳ Ｐ明朝" pitchFamily="18" charset="-128"/>
                <a:ea typeface="ＭＳ Ｐ明朝" pitchFamily="18" charset="-128"/>
              </a:rPr>
              <a:t>ページへ</a:t>
            </a:r>
            <a:endParaRPr lang="en-US" altLang="ja-JP" b="1" dirty="0">
              <a:solidFill>
                <a:srgbClr val="0000FF"/>
              </a:solidFill>
              <a:latin typeface="ＭＳ Ｐ明朝" pitchFamily="18" charset="-128"/>
              <a:ea typeface="ＭＳ Ｐ明朝" pitchFamily="18" charset="-128"/>
            </a:endParaRPr>
          </a:p>
        </p:txBody>
      </p:sp>
      <p:sp>
        <p:nvSpPr>
          <p:cNvPr id="29" name="テキスト ボックス 28"/>
          <p:cNvSpPr txBox="1"/>
          <p:nvPr/>
        </p:nvSpPr>
        <p:spPr>
          <a:xfrm>
            <a:off x="5236154" y="4532876"/>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40</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37" name="角丸四角形 36"/>
          <p:cNvSpPr/>
          <p:nvPr/>
        </p:nvSpPr>
        <p:spPr>
          <a:xfrm>
            <a:off x="360000" y="4986627"/>
            <a:ext cx="2304108" cy="288000"/>
          </a:xfrm>
          <a:prstGeom prst="roundRect">
            <a:avLst/>
          </a:prstGeom>
          <a:gradFill>
            <a:gsLst>
              <a:gs pos="0">
                <a:srgbClr val="009900"/>
              </a:gs>
              <a:gs pos="50000">
                <a:srgbClr val="00FF00"/>
              </a:gs>
              <a:gs pos="100000">
                <a:srgbClr val="006600"/>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en-US" altLang="ja-JP" sz="1300" b="1" dirty="0">
                <a:solidFill>
                  <a:schemeClr val="tx1"/>
                </a:solidFill>
                <a:latin typeface="+mn-ea"/>
              </a:rPr>
              <a:t>Ⅲ</a:t>
            </a:r>
            <a:r>
              <a:rPr lang="ja-JP" altLang="en-US" sz="1300" b="1" dirty="0">
                <a:solidFill>
                  <a:schemeClr val="tx1"/>
                </a:solidFill>
                <a:latin typeface="+mn-ea"/>
              </a:rPr>
              <a:t>　交付金及び概算払の申請</a:t>
            </a:r>
          </a:p>
        </p:txBody>
      </p:sp>
      <p:sp>
        <p:nvSpPr>
          <p:cNvPr id="38" name="テキスト ボックス 37"/>
          <p:cNvSpPr txBox="1"/>
          <p:nvPr/>
        </p:nvSpPr>
        <p:spPr>
          <a:xfrm>
            <a:off x="5236501" y="6140973"/>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44</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39" name="テキスト ボックス 38"/>
          <p:cNvSpPr txBox="1"/>
          <p:nvPr/>
        </p:nvSpPr>
        <p:spPr>
          <a:xfrm>
            <a:off x="5257461" y="7922272"/>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45</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40" name="テキスト ボックス 39"/>
          <p:cNvSpPr txBox="1"/>
          <p:nvPr/>
        </p:nvSpPr>
        <p:spPr>
          <a:xfrm>
            <a:off x="5257461" y="9202935"/>
            <a:ext cx="1008112" cy="184666"/>
          </a:xfrm>
          <a:prstGeom prst="rect">
            <a:avLst/>
          </a:prstGeom>
          <a:noFill/>
        </p:spPr>
        <p:txBody>
          <a:bodyPr wrap="square" lIns="0" tIns="0" rIns="0" bIns="0" rtlCol="0">
            <a:spAutoFit/>
          </a:bodyPr>
          <a:lstStyle/>
          <a:p>
            <a:r>
              <a:rPr lang="ja-JP" altLang="en-US" b="1" dirty="0">
                <a:solidFill>
                  <a:srgbClr val="0000FF"/>
                </a:solidFill>
                <a:latin typeface="ＭＳ Ｐ明朝" pitchFamily="18" charset="-128"/>
                <a:ea typeface="ＭＳ Ｐ明朝" pitchFamily="18" charset="-128"/>
              </a:rPr>
              <a:t>→</a:t>
            </a:r>
            <a:r>
              <a:rPr lang="en-US" altLang="ja-JP" b="1" dirty="0">
                <a:solidFill>
                  <a:srgbClr val="0000FF"/>
                </a:solidFill>
                <a:latin typeface="ＭＳ Ｐ明朝" pitchFamily="18" charset="-128"/>
                <a:ea typeface="ＭＳ Ｐ明朝" pitchFamily="18" charset="-128"/>
              </a:rPr>
              <a:t>56</a:t>
            </a:r>
            <a:r>
              <a:rPr lang="ja-JP" altLang="en-US" b="1" dirty="0">
                <a:solidFill>
                  <a:srgbClr val="0000FF"/>
                </a:solidFill>
                <a:latin typeface="ＭＳ Ｐ明朝" pitchFamily="18" charset="-128"/>
                <a:ea typeface="ＭＳ Ｐ明朝" pitchFamily="18" charset="-128"/>
              </a:rPr>
              <a:t>ページへ</a:t>
            </a:r>
            <a:endParaRPr lang="en-US" altLang="ja-JP" dirty="0">
              <a:latin typeface="+mn-ea"/>
            </a:endParaRPr>
          </a:p>
        </p:txBody>
      </p:sp>
      <p:sp>
        <p:nvSpPr>
          <p:cNvPr id="34" name="テキスト ボックス 4"/>
          <p:cNvSpPr txBox="1">
            <a:spLocks noChangeArrowheads="1"/>
          </p:cNvSpPr>
          <p:nvPr/>
        </p:nvSpPr>
        <p:spPr bwMode="auto">
          <a:xfrm>
            <a:off x="360000" y="846196"/>
            <a:ext cx="6264275" cy="215444"/>
          </a:xfrm>
          <a:prstGeom prst="rect">
            <a:avLst/>
          </a:prstGeom>
          <a:noFill/>
          <a:ln w="9525">
            <a:noFill/>
            <a:miter lim="800000"/>
            <a:headEnd/>
            <a:tailEnd/>
          </a:ln>
        </p:spPr>
        <p:txBody>
          <a:bodyPr lIns="0" tIns="0" rIns="0" bIns="0">
            <a:spAutoFit/>
          </a:bodyPr>
          <a:lstStyle/>
          <a:p>
            <a:pPr indent="187325"/>
            <a:r>
              <a:rPr lang="ja-JP" altLang="en-US" sz="1400" dirty="0">
                <a:latin typeface="HG丸ｺﾞｼｯｸM-PRO" pitchFamily="50" charset="-128"/>
                <a:ea typeface="HG丸ｺﾞｼｯｸM-PRO" pitchFamily="50" charset="-128"/>
              </a:rPr>
              <a:t>多面的機能支払交付金を活用した活動は、以下の手順で実施します。</a:t>
            </a:r>
            <a:endParaRPr lang="en-US" altLang="ja-JP" sz="1400" dirty="0">
              <a:latin typeface="HG丸ｺﾞｼｯｸM-PRO" pitchFamily="50" charset="-128"/>
              <a:ea typeface="HG丸ｺﾞｼｯｸM-PRO" pitchFamily="50" charset="-128"/>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角丸四角形 27"/>
          <p:cNvSpPr/>
          <p:nvPr/>
        </p:nvSpPr>
        <p:spPr>
          <a:xfrm>
            <a:off x="720000" y="6969224"/>
            <a:ext cx="5832000" cy="1693352"/>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prstClr val="black"/>
              </a:solidFill>
            </a:endParaRPr>
          </a:p>
        </p:txBody>
      </p:sp>
      <p:sp>
        <p:nvSpPr>
          <p:cNvPr id="30" name="角丸四角形 29"/>
          <p:cNvSpPr/>
          <p:nvPr/>
        </p:nvSpPr>
        <p:spPr>
          <a:xfrm>
            <a:off x="720000" y="5576135"/>
            <a:ext cx="5832000" cy="109709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prstClr val="black"/>
              </a:solidFill>
            </a:endParaRPr>
          </a:p>
        </p:txBody>
      </p:sp>
      <p:sp>
        <p:nvSpPr>
          <p:cNvPr id="29" name="角丸四角形 28"/>
          <p:cNvSpPr/>
          <p:nvPr/>
        </p:nvSpPr>
        <p:spPr>
          <a:xfrm>
            <a:off x="720000" y="3873048"/>
            <a:ext cx="5832000" cy="1512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prstClr val="black"/>
              </a:solidFill>
            </a:endParaRPr>
          </a:p>
        </p:txBody>
      </p:sp>
      <p:sp>
        <p:nvSpPr>
          <p:cNvPr id="25" name="角丸四角形 24"/>
          <p:cNvSpPr/>
          <p:nvPr/>
        </p:nvSpPr>
        <p:spPr>
          <a:xfrm>
            <a:off x="720000" y="1933229"/>
            <a:ext cx="5832000" cy="1800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prstClr val="black"/>
              </a:solidFill>
            </a:endParaRPr>
          </a:p>
        </p:txBody>
      </p:sp>
      <p:sp>
        <p:nvSpPr>
          <p:cNvPr id="3" name="角丸四角形 2"/>
          <p:cNvSpPr/>
          <p:nvPr/>
        </p:nvSpPr>
        <p:spPr>
          <a:xfrm>
            <a:off x="216000" y="1069368"/>
            <a:ext cx="6408738" cy="715280"/>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32160"/>
            <a:ext cx="6858000" cy="6604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solidFill>
                  <a:prstClr val="black"/>
                </a:solidFill>
              </a:rPr>
              <a:t>　　　 活動の報告</a:t>
            </a:r>
            <a:endParaRPr lang="ja-JP" altLang="en-US" sz="2000" i="1" dirty="0">
              <a:solidFill>
                <a:prstClr val="black"/>
              </a:solidFill>
            </a:endParaRPr>
          </a:p>
        </p:txBody>
      </p:sp>
      <p:sp>
        <p:nvSpPr>
          <p:cNvPr id="5" name="Rectangle 3"/>
          <p:cNvSpPr>
            <a:spLocks noChangeArrowheads="1"/>
          </p:cNvSpPr>
          <p:nvPr/>
        </p:nvSpPr>
        <p:spPr bwMode="auto">
          <a:xfrm>
            <a:off x="238048" y="469278"/>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prstClr val="white"/>
                </a:solidFill>
              </a:rPr>
              <a:t>Ⅴ</a:t>
            </a:r>
            <a:endParaRPr lang="ja-JP" altLang="en-US" sz="2000" b="1" i="1" dirty="0">
              <a:solidFill>
                <a:prstClr val="white"/>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活動の報告</a:t>
            </a:r>
          </a:p>
        </p:txBody>
      </p:sp>
      <p:sp>
        <p:nvSpPr>
          <p:cNvPr id="8" name="テキスト ボックス 4"/>
          <p:cNvSpPr txBox="1">
            <a:spLocks noChangeArrowheads="1"/>
          </p:cNvSpPr>
          <p:nvPr/>
        </p:nvSpPr>
        <p:spPr bwMode="auto">
          <a:xfrm>
            <a:off x="360000" y="1150552"/>
            <a:ext cx="6070600" cy="523220"/>
          </a:xfrm>
          <a:prstGeom prst="rect">
            <a:avLst/>
          </a:prstGeom>
          <a:noFill/>
          <a:ln w="9525">
            <a:noFill/>
            <a:miter lim="800000"/>
            <a:headEnd/>
            <a:tailEnd/>
          </a:ln>
        </p:spPr>
        <p:txBody>
          <a:bodyPr>
            <a:spAutoFit/>
          </a:bodyPr>
          <a:lstStyle/>
          <a:p>
            <a:pPr indent="179388"/>
            <a:r>
              <a:rPr lang="ja-JP" altLang="en-US" sz="1400" dirty="0">
                <a:solidFill>
                  <a:prstClr val="black"/>
                </a:solidFill>
                <a:latin typeface="HG丸ｺﾞｼｯｸM-PRO" pitchFamily="50" charset="-128"/>
                <a:ea typeface="HG丸ｺﾞｼｯｸM-PRO" pitchFamily="50" charset="-128"/>
              </a:rPr>
              <a:t>広域活動組織は、毎年度、活動計画に定められた事項の実施状況を取りまとめ、市町村長に報告します。</a:t>
            </a:r>
            <a:endParaRPr lang="en-US" altLang="ja-JP" sz="1400" dirty="0">
              <a:solidFill>
                <a:prstClr val="black"/>
              </a:solidFill>
              <a:latin typeface="HG丸ｺﾞｼｯｸM-PRO" pitchFamily="50" charset="-128"/>
              <a:ea typeface="HG丸ｺﾞｼｯｸM-PRO" pitchFamily="50" charset="-128"/>
            </a:endParaRPr>
          </a:p>
        </p:txBody>
      </p:sp>
      <p:sp>
        <p:nvSpPr>
          <p:cNvPr id="9" name="テキスト ボックス 4"/>
          <p:cNvSpPr txBox="1">
            <a:spLocks noChangeArrowheads="1"/>
          </p:cNvSpPr>
          <p:nvPr/>
        </p:nvSpPr>
        <p:spPr bwMode="auto">
          <a:xfrm>
            <a:off x="764704" y="2295634"/>
            <a:ext cx="5652000" cy="184666"/>
          </a:xfrm>
          <a:prstGeom prst="rect">
            <a:avLst/>
          </a:prstGeom>
          <a:noFill/>
          <a:ln w="9525">
            <a:noFill/>
            <a:prstDash val="dash"/>
            <a:miter lim="800000"/>
            <a:headEnd/>
            <a:tailEnd/>
          </a:ln>
        </p:spPr>
        <p:txBody>
          <a:bodyPr wrap="square" lIns="0" tIns="0" rIns="0" bIns="0">
            <a:spAutoFit/>
          </a:bodyPr>
          <a:lstStyle/>
          <a:p>
            <a:pPr indent="144000">
              <a:spcAft>
                <a:spcPts val="0"/>
              </a:spcAft>
              <a:defRPr/>
            </a:pPr>
            <a:r>
              <a:rPr lang="ja-JP" altLang="en-US" dirty="0">
                <a:solidFill>
                  <a:prstClr val="black"/>
                </a:solidFill>
                <a:latin typeface="HG丸ｺﾞｼｯｸM-PRO" pitchFamily="50" charset="-128"/>
                <a:ea typeface="HG丸ｺﾞｼｯｸM-PRO" pitchFamily="50" charset="-128"/>
              </a:rPr>
              <a:t>毎年度の活動終了後に、活動の実績を実施状況報告書に取りまとめます。</a:t>
            </a:r>
            <a:endParaRPr lang="en-US" altLang="ja-JP" dirty="0">
              <a:solidFill>
                <a:prstClr val="black"/>
              </a:solidFill>
              <a:latin typeface="HG丸ｺﾞｼｯｸM-PRO" pitchFamily="50" charset="-128"/>
              <a:ea typeface="HG丸ｺﾞｼｯｸM-PRO" pitchFamily="50" charset="-128"/>
            </a:endParaRPr>
          </a:p>
        </p:txBody>
      </p:sp>
      <p:sp>
        <p:nvSpPr>
          <p:cNvPr id="11" name="テキスト ボックス 4"/>
          <p:cNvSpPr txBox="1">
            <a:spLocks noChangeArrowheads="1"/>
          </p:cNvSpPr>
          <p:nvPr/>
        </p:nvSpPr>
        <p:spPr bwMode="auto">
          <a:xfrm>
            <a:off x="885922" y="4232920"/>
            <a:ext cx="5391472" cy="969496"/>
          </a:xfrm>
          <a:prstGeom prst="rect">
            <a:avLst/>
          </a:prstGeom>
          <a:noFill/>
          <a:ln w="9525">
            <a:noFill/>
            <a:prstDash val="dash"/>
            <a:miter lim="800000"/>
            <a:headEnd/>
            <a:tailEnd/>
          </a:ln>
        </p:spPr>
        <p:txBody>
          <a:bodyPr wrap="square" lIns="0" tIns="0" rIns="0" bIns="0">
            <a:spAutoFit/>
          </a:bodyPr>
          <a:lstStyle/>
          <a:p>
            <a:pPr>
              <a:spcAft>
                <a:spcPts val="600"/>
              </a:spcAft>
              <a:defRPr/>
            </a:pPr>
            <a:r>
              <a:rPr lang="ja-JP" altLang="en-US" dirty="0">
                <a:solidFill>
                  <a:prstClr val="black"/>
                </a:solidFill>
                <a:latin typeface="HG丸ｺﾞｼｯｸM-PRO" pitchFamily="50" charset="-128"/>
                <a:ea typeface="HG丸ｺﾞｼｯｸM-PRO" pitchFamily="50" charset="-128"/>
              </a:rPr>
              <a:t>実施状況報告書は、次の書類を添付し市町村長に提出します。</a:t>
            </a:r>
            <a:endParaRPr lang="en-US" altLang="ja-JP" dirty="0">
              <a:solidFill>
                <a:prstClr val="black"/>
              </a:solidFill>
              <a:latin typeface="HG丸ｺﾞｼｯｸM-PRO" pitchFamily="50" charset="-128"/>
              <a:ea typeface="HG丸ｺﾞｼｯｸM-PRO" pitchFamily="50" charset="-128"/>
            </a:endParaRPr>
          </a:p>
          <a:p>
            <a:pPr>
              <a:spcAft>
                <a:spcPts val="600"/>
              </a:spcAft>
              <a:defRPr/>
            </a:pPr>
            <a:r>
              <a:rPr lang="ja-JP" altLang="en-US" dirty="0">
                <a:solidFill>
                  <a:prstClr val="black"/>
                </a:solidFill>
                <a:latin typeface="HG丸ｺﾞｼｯｸM-PRO" pitchFamily="50" charset="-128"/>
                <a:ea typeface="HG丸ｺﾞｼｯｸM-PRO" pitchFamily="50" charset="-128"/>
              </a:rPr>
              <a:t>・活動記録</a:t>
            </a:r>
            <a:endParaRPr lang="en-US" altLang="ja-JP" dirty="0">
              <a:solidFill>
                <a:prstClr val="black"/>
              </a:solidFill>
              <a:latin typeface="HG丸ｺﾞｼｯｸM-PRO" pitchFamily="50" charset="-128"/>
              <a:ea typeface="HG丸ｺﾞｼｯｸM-PRO" pitchFamily="50" charset="-128"/>
            </a:endParaRPr>
          </a:p>
          <a:p>
            <a:pPr>
              <a:spcAft>
                <a:spcPts val="600"/>
              </a:spcAft>
              <a:defRPr/>
            </a:pPr>
            <a:r>
              <a:rPr lang="ja-JP" altLang="en-US" dirty="0">
                <a:solidFill>
                  <a:prstClr val="black"/>
                </a:solidFill>
                <a:latin typeface="HG丸ｺﾞｼｯｸM-PRO" pitchFamily="50" charset="-128"/>
                <a:ea typeface="HG丸ｺﾞｼｯｸM-PRO" pitchFamily="50" charset="-128"/>
              </a:rPr>
              <a:t>・金銭出納簿 </a:t>
            </a:r>
            <a:endParaRPr lang="en-US" altLang="ja-JP" dirty="0">
              <a:solidFill>
                <a:prstClr val="black"/>
              </a:solidFill>
              <a:latin typeface="HG丸ｺﾞｼｯｸM-PRO" pitchFamily="50" charset="-128"/>
              <a:ea typeface="HG丸ｺﾞｼｯｸM-PRO" pitchFamily="50" charset="-128"/>
            </a:endParaRPr>
          </a:p>
          <a:p>
            <a:pPr>
              <a:spcAft>
                <a:spcPts val="600"/>
              </a:spcAft>
              <a:defRPr/>
            </a:pPr>
            <a:r>
              <a:rPr lang="ja-JP" altLang="en-US" dirty="0">
                <a:solidFill>
                  <a:prstClr val="black"/>
                </a:solidFill>
                <a:latin typeface="HG丸ｺﾞｼｯｸM-PRO" pitchFamily="50" charset="-128"/>
                <a:ea typeface="HG丸ｺﾞｼｯｸM-PRO" pitchFamily="50" charset="-128"/>
              </a:rPr>
              <a:t>・その他必要な書類（</a:t>
            </a:r>
            <a:r>
              <a:rPr lang="ja-JP" altLang="en-US" dirty="0">
                <a:latin typeface="HG丸ｺﾞｼｯｸM-PRO" pitchFamily="50" charset="-128"/>
                <a:ea typeface="HG丸ｺﾞｼｯｸM-PRO" pitchFamily="50" charset="-128"/>
              </a:rPr>
              <a:t>運営委員会議事録、</a:t>
            </a:r>
            <a:r>
              <a:rPr lang="ja-JP" altLang="en-US" dirty="0">
                <a:solidFill>
                  <a:prstClr val="black"/>
                </a:solidFill>
                <a:latin typeface="HG丸ｺﾞｼｯｸM-PRO" pitchFamily="50" charset="-128"/>
                <a:ea typeface="HG丸ｺﾞｼｯｸM-PRO" pitchFamily="50" charset="-128"/>
              </a:rPr>
              <a:t>点検記録簿、研修資料等）　　　　　　</a:t>
            </a:r>
            <a:endParaRPr lang="en-US" altLang="ja-JP" b="1" dirty="0">
              <a:solidFill>
                <a:srgbClr val="0000FF"/>
              </a:solidFill>
              <a:latin typeface="HG丸ｺﾞｼｯｸM-PRO" panose="020F0600000000000000" pitchFamily="50" charset="-128"/>
              <a:ea typeface="HG丸ｺﾞｼｯｸM-PRO" panose="020F0600000000000000" pitchFamily="50" charset="-128"/>
            </a:endParaRPr>
          </a:p>
        </p:txBody>
      </p:sp>
      <p:sp>
        <p:nvSpPr>
          <p:cNvPr id="12" name="テキスト ボックス 4"/>
          <p:cNvSpPr txBox="1">
            <a:spLocks noChangeArrowheads="1"/>
          </p:cNvSpPr>
          <p:nvPr/>
        </p:nvSpPr>
        <p:spPr bwMode="auto">
          <a:xfrm>
            <a:off x="836712" y="5942981"/>
            <a:ext cx="5580000" cy="630942"/>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solidFill>
                  <a:prstClr val="black"/>
                </a:solidFill>
                <a:latin typeface="HG丸ｺﾞｼｯｸM-PRO" pitchFamily="50" charset="-128"/>
                <a:ea typeface="HG丸ｺﾞｼｯｸM-PRO" pitchFamily="50" charset="-128"/>
              </a:rPr>
              <a:t>市町村は、活動計画書に定められた事項の実施状況について、書類確認及び現地確認により行います。</a:t>
            </a:r>
            <a:endParaRPr lang="en-US" altLang="ja-JP" dirty="0">
              <a:solidFill>
                <a:prstClr val="black"/>
              </a:solidFill>
              <a:latin typeface="HG丸ｺﾞｼｯｸM-PRO" pitchFamily="50" charset="-128"/>
              <a:ea typeface="HG丸ｺﾞｼｯｸM-PRO" pitchFamily="50" charset="-128"/>
            </a:endParaRPr>
          </a:p>
          <a:p>
            <a:pPr indent="142875"/>
            <a:r>
              <a:rPr lang="ja-JP" altLang="en-US" dirty="0">
                <a:solidFill>
                  <a:prstClr val="black"/>
                </a:solidFill>
                <a:latin typeface="HG丸ｺﾞｼｯｸM-PRO" pitchFamily="50" charset="-128"/>
                <a:ea typeface="HG丸ｺﾞｼｯｸM-PRO" pitchFamily="50" charset="-128"/>
              </a:rPr>
              <a:t>確認に当たっては、実施状況確認チェックシートを活用します。</a:t>
            </a:r>
            <a:endParaRPr lang="en-US" altLang="ja-JP" dirty="0">
              <a:solidFill>
                <a:prstClr val="black"/>
              </a:solidFill>
              <a:latin typeface="HG丸ｺﾞｼｯｸM-PRO" pitchFamily="50" charset="-128"/>
              <a:ea typeface="HG丸ｺﾞｼｯｸM-PRO" pitchFamily="50" charset="-128"/>
            </a:endParaRPr>
          </a:p>
        </p:txBody>
      </p:sp>
      <p:sp>
        <p:nvSpPr>
          <p:cNvPr id="13" name="テキスト ボックス 4"/>
          <p:cNvSpPr txBox="1">
            <a:spLocks noChangeArrowheads="1"/>
          </p:cNvSpPr>
          <p:nvPr/>
        </p:nvSpPr>
        <p:spPr bwMode="auto">
          <a:xfrm>
            <a:off x="836712" y="7299941"/>
            <a:ext cx="5652000" cy="1261884"/>
          </a:xfrm>
          <a:prstGeom prst="rect">
            <a:avLst/>
          </a:prstGeom>
          <a:noFill/>
          <a:ln w="9525">
            <a:noFill/>
            <a:prstDash val="dash"/>
            <a:miter lim="800000"/>
            <a:headEnd/>
            <a:tailEnd/>
          </a:ln>
        </p:spPr>
        <p:txBody>
          <a:bodyPr wrap="square" lIns="0" tIns="0" rIns="0" bIns="0">
            <a:spAutoFit/>
          </a:bodyPr>
          <a:lstStyle/>
          <a:p>
            <a:pPr indent="142875">
              <a:spcAft>
                <a:spcPts val="600"/>
              </a:spcAft>
            </a:pPr>
            <a:r>
              <a:rPr lang="ja-JP" altLang="en-US" dirty="0">
                <a:solidFill>
                  <a:prstClr val="black"/>
                </a:solidFill>
                <a:latin typeface="HG丸ｺﾞｼｯｸM-PRO" pitchFamily="50" charset="-128"/>
                <a:ea typeface="HG丸ｺﾞｼｯｸM-PRO" pitchFamily="50" charset="-128"/>
              </a:rPr>
              <a:t>市町村が実施状況の確認に用いたチェックシートは、広域活動組織に送付されます。</a:t>
            </a:r>
            <a:endParaRPr lang="en-US" altLang="ja-JP" dirty="0">
              <a:solidFill>
                <a:prstClr val="black"/>
              </a:solidFill>
              <a:latin typeface="HG丸ｺﾞｼｯｸM-PRO" pitchFamily="50" charset="-128"/>
              <a:ea typeface="HG丸ｺﾞｼｯｸM-PRO" pitchFamily="50" charset="-128"/>
            </a:endParaRPr>
          </a:p>
          <a:p>
            <a:pPr indent="142875">
              <a:spcAft>
                <a:spcPts val="600"/>
              </a:spcAft>
            </a:pPr>
            <a:r>
              <a:rPr lang="ja-JP" altLang="en-US" dirty="0">
                <a:solidFill>
                  <a:prstClr val="black"/>
                </a:solidFill>
                <a:latin typeface="HG丸ｺﾞｼｯｸM-PRO" pitchFamily="50" charset="-128"/>
                <a:ea typeface="HG丸ｺﾞｼｯｸM-PRO" pitchFamily="50" charset="-128"/>
              </a:rPr>
              <a:t>チェックシートには、市町村が確認を実施した際の所見が記載されているので、次年度の年度活動計画策定時の参考として下さい。</a:t>
            </a:r>
            <a:endParaRPr lang="en-US" altLang="ja-JP" dirty="0">
              <a:solidFill>
                <a:prstClr val="black"/>
              </a:solidFill>
              <a:latin typeface="HG丸ｺﾞｼｯｸM-PRO" pitchFamily="50" charset="-128"/>
              <a:ea typeface="HG丸ｺﾞｼｯｸM-PRO" pitchFamily="50" charset="-128"/>
            </a:endParaRPr>
          </a:p>
          <a:p>
            <a:pPr indent="142875">
              <a:spcAft>
                <a:spcPts val="600"/>
              </a:spcAft>
            </a:pPr>
            <a:r>
              <a:rPr lang="ja-JP" altLang="en-US" dirty="0">
                <a:solidFill>
                  <a:prstClr val="black"/>
                </a:solidFill>
                <a:latin typeface="HG丸ｺﾞｼｯｸM-PRO" pitchFamily="50" charset="-128"/>
                <a:ea typeface="HG丸ｺﾞｼｯｸM-PRO" pitchFamily="50" charset="-128"/>
              </a:rPr>
              <a:t>新たに遊休農地の発生が判明した場合は、その農用地を解消すべき遊休農地として位置付けるなど、活動計画（全体版）の変更を行う必要があります。</a:t>
            </a:r>
            <a:endParaRPr lang="en-US" altLang="ja-JP" dirty="0">
              <a:solidFill>
                <a:prstClr val="black"/>
              </a:solidFill>
              <a:latin typeface="HG丸ｺﾞｼｯｸM-PRO" pitchFamily="50" charset="-128"/>
              <a:ea typeface="HG丸ｺﾞｼｯｸM-PRO" pitchFamily="50" charset="-128"/>
            </a:endParaRPr>
          </a:p>
        </p:txBody>
      </p:sp>
      <p:sp>
        <p:nvSpPr>
          <p:cNvPr id="17" name="テキスト ボックス 15"/>
          <p:cNvSpPr txBox="1">
            <a:spLocks noChangeArrowheads="1"/>
          </p:cNvSpPr>
          <p:nvPr/>
        </p:nvSpPr>
        <p:spPr bwMode="auto">
          <a:xfrm>
            <a:off x="396000" y="5604933"/>
            <a:ext cx="216000" cy="1080000"/>
          </a:xfrm>
          <a:prstGeom prst="rect">
            <a:avLst/>
          </a:prstGeom>
          <a:solidFill>
            <a:srgbClr val="FFCCFF"/>
          </a:solidFill>
          <a:ln w="19050">
            <a:solidFill>
              <a:srgbClr val="FF66FF"/>
            </a:solidFill>
            <a:miter lim="800000"/>
            <a:headEnd/>
            <a:tailEnd/>
          </a:ln>
        </p:spPr>
        <p:txBody>
          <a:bodyPr vert="eaVert" wrap="square" lIns="0" tIns="0" rIns="0" bIns="0" anchor="ctr">
            <a:noAutofit/>
          </a:bodyPr>
          <a:lstStyle/>
          <a:p>
            <a:pPr algn="ctr"/>
            <a:r>
              <a:rPr lang="ja-JP" altLang="en-US" dirty="0">
                <a:solidFill>
                  <a:prstClr val="black"/>
                </a:solidFill>
                <a:latin typeface="ＭＳ Ｐゴシック" panose="020B0600070205080204" pitchFamily="50" charset="-128"/>
              </a:rPr>
              <a:t>市町村</a:t>
            </a:r>
          </a:p>
        </p:txBody>
      </p:sp>
      <p:sp>
        <p:nvSpPr>
          <p:cNvPr id="18" name="テキスト ボックス 15"/>
          <p:cNvSpPr txBox="1">
            <a:spLocks noChangeArrowheads="1"/>
          </p:cNvSpPr>
          <p:nvPr/>
        </p:nvSpPr>
        <p:spPr bwMode="auto">
          <a:xfrm>
            <a:off x="396000" y="1928664"/>
            <a:ext cx="216000" cy="3492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solidFill>
                  <a:prstClr val="black"/>
                </a:solidFill>
                <a:latin typeface="ＭＳ Ｐゴシック" panose="020B0600070205080204" pitchFamily="50" charset="-128"/>
              </a:rPr>
              <a:t>広域活動組織</a:t>
            </a:r>
          </a:p>
        </p:txBody>
      </p:sp>
      <p:sp>
        <p:nvSpPr>
          <p:cNvPr id="19" name="テキスト ボックス 15"/>
          <p:cNvSpPr txBox="1">
            <a:spLocks noChangeArrowheads="1"/>
          </p:cNvSpPr>
          <p:nvPr/>
        </p:nvSpPr>
        <p:spPr bwMode="auto">
          <a:xfrm>
            <a:off x="396000" y="6897416"/>
            <a:ext cx="216000" cy="1764000"/>
          </a:xfrm>
          <a:prstGeom prst="rect">
            <a:avLst/>
          </a:prstGeom>
          <a:solidFill>
            <a:srgbClr val="CCFFCC"/>
          </a:solidFill>
          <a:ln w="19050">
            <a:solidFill>
              <a:srgbClr val="00FF00"/>
            </a:solidFill>
            <a:miter lim="800000"/>
            <a:headEnd/>
            <a:tailEnd/>
          </a:ln>
        </p:spPr>
        <p:txBody>
          <a:bodyPr vert="eaVert" wrap="square" lIns="0" tIns="0" rIns="0" bIns="0" anchor="ctr">
            <a:noAutofit/>
          </a:bodyPr>
          <a:lstStyle/>
          <a:p>
            <a:pPr algn="ctr"/>
            <a:r>
              <a:rPr lang="ja-JP" altLang="en-US" dirty="0">
                <a:solidFill>
                  <a:prstClr val="black"/>
                </a:solidFill>
                <a:latin typeface="ＭＳ Ｐゴシック" panose="020B0600070205080204" pitchFamily="50" charset="-128"/>
              </a:rPr>
              <a:t>広域活動組織</a:t>
            </a:r>
          </a:p>
        </p:txBody>
      </p:sp>
      <p:sp>
        <p:nvSpPr>
          <p:cNvPr id="2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56</a:t>
            </a:r>
          </a:p>
        </p:txBody>
      </p:sp>
      <p:sp>
        <p:nvSpPr>
          <p:cNvPr id="24" name="テキスト ボックス 4"/>
          <p:cNvSpPr txBox="1">
            <a:spLocks noChangeArrowheads="1"/>
          </p:cNvSpPr>
          <p:nvPr/>
        </p:nvSpPr>
        <p:spPr bwMode="auto">
          <a:xfrm>
            <a:off x="908720" y="2518669"/>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59</a:t>
            </a:r>
            <a:r>
              <a:rPr lang="ja-JP" altLang="en-US" sz="900" b="1" dirty="0">
                <a:solidFill>
                  <a:srgbClr val="0000FF"/>
                </a:solidFill>
                <a:latin typeface="ＭＳ Ｐ明朝" pitchFamily="18" charset="-128"/>
                <a:ea typeface="ＭＳ Ｐ明朝" pitchFamily="18" charset="-128"/>
              </a:rPr>
              <a:t>ページを参照（様式第１－８号）</a:t>
            </a:r>
            <a:endParaRPr lang="en-US" altLang="ja-JP" sz="900" b="1" dirty="0">
              <a:solidFill>
                <a:srgbClr val="0000FF"/>
              </a:solidFill>
              <a:latin typeface="HG丸ｺﾞｼｯｸM-PRO" pitchFamily="50" charset="-128"/>
              <a:ea typeface="HG丸ｺﾞｼｯｸM-PRO" pitchFamily="50" charset="-128"/>
            </a:endParaRPr>
          </a:p>
        </p:txBody>
      </p:sp>
      <p:sp>
        <p:nvSpPr>
          <p:cNvPr id="26" name="テキスト ボックス 4"/>
          <p:cNvSpPr txBox="1">
            <a:spLocks noChangeArrowheads="1"/>
          </p:cNvSpPr>
          <p:nvPr/>
        </p:nvSpPr>
        <p:spPr bwMode="auto">
          <a:xfrm>
            <a:off x="908720" y="3401080"/>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65</a:t>
            </a:r>
            <a:r>
              <a:rPr lang="ja-JP" altLang="en-US" sz="900" b="1" dirty="0">
                <a:solidFill>
                  <a:srgbClr val="0000FF"/>
                </a:solidFill>
                <a:latin typeface="ＭＳ Ｐ明朝" pitchFamily="18" charset="-128"/>
                <a:ea typeface="ＭＳ Ｐ明朝" pitchFamily="18" charset="-128"/>
              </a:rPr>
              <a:t>ページを参照（別記１－５様式第１号）</a:t>
            </a:r>
          </a:p>
        </p:txBody>
      </p:sp>
      <p:sp>
        <p:nvSpPr>
          <p:cNvPr id="27" name="テキスト ボックス 4"/>
          <p:cNvSpPr txBox="1">
            <a:spLocks noChangeArrowheads="1"/>
          </p:cNvSpPr>
          <p:nvPr/>
        </p:nvSpPr>
        <p:spPr bwMode="auto">
          <a:xfrm>
            <a:off x="764704" y="2768332"/>
            <a:ext cx="5652000" cy="592470"/>
          </a:xfrm>
          <a:prstGeom prst="rect">
            <a:avLst/>
          </a:prstGeom>
          <a:noFill/>
          <a:ln w="9525">
            <a:noFill/>
            <a:prstDash val="dash"/>
            <a:miter lim="800000"/>
            <a:headEnd/>
            <a:tailEnd/>
          </a:ln>
        </p:spPr>
        <p:txBody>
          <a:bodyPr wrap="square" lIns="0" tIns="0" rIns="0" bIns="0">
            <a:spAutoFit/>
          </a:bodyPr>
          <a:lstStyle/>
          <a:p>
            <a:pPr indent="144000">
              <a:spcAft>
                <a:spcPts val="300"/>
              </a:spcAft>
              <a:defRPr/>
            </a:pPr>
            <a:r>
              <a:rPr lang="ja-JP" altLang="en-US" dirty="0">
                <a:solidFill>
                  <a:prstClr val="black"/>
                </a:solidFill>
                <a:latin typeface="HG丸ｺﾞｼｯｸM-PRO" pitchFamily="50" charset="-128"/>
                <a:ea typeface="HG丸ｺﾞｼｯｸM-PRO" pitchFamily="50" charset="-128"/>
              </a:rPr>
              <a:t>実施状況報告書は、日々記録した活動記録及び金銭出納簿に基づき作成します。</a:t>
            </a:r>
            <a:endParaRPr lang="en-US" altLang="ja-JP" dirty="0">
              <a:solidFill>
                <a:prstClr val="black"/>
              </a:solidFill>
              <a:latin typeface="HG丸ｺﾞｼｯｸM-PRO" pitchFamily="50" charset="-128"/>
              <a:ea typeface="HG丸ｺﾞｼｯｸM-PRO" pitchFamily="50" charset="-128"/>
            </a:endParaRPr>
          </a:p>
          <a:p>
            <a:pPr indent="144000">
              <a:spcAft>
                <a:spcPts val="300"/>
              </a:spcAft>
              <a:defRPr/>
            </a:pPr>
            <a:r>
              <a:rPr lang="ja-JP" altLang="en-US" dirty="0">
                <a:solidFill>
                  <a:prstClr val="black"/>
                </a:solidFill>
                <a:latin typeface="HG丸ｺﾞｼｯｸM-PRO" pitchFamily="50" charset="-128"/>
                <a:ea typeface="HG丸ｺﾞｼｯｸM-PRO" pitchFamily="50" charset="-128"/>
              </a:rPr>
              <a:t>「多面的機能支払交付金に係る実施計画、活動報告及び運営委員会による活動報告確認票」についても集落毎に取りまとめて下さい。</a:t>
            </a:r>
            <a:endParaRPr lang="en-US" altLang="ja-JP" dirty="0">
              <a:solidFill>
                <a:prstClr val="black"/>
              </a:solidFill>
              <a:latin typeface="HG丸ｺﾞｼｯｸM-PRO" pitchFamily="50" charset="-128"/>
              <a:ea typeface="HG丸ｺﾞｼｯｸM-PRO" pitchFamily="50" charset="-128"/>
            </a:endParaRPr>
          </a:p>
        </p:txBody>
      </p:sp>
      <p:sp>
        <p:nvSpPr>
          <p:cNvPr id="31" name="テキスト ボックス 4"/>
          <p:cNvSpPr txBox="1">
            <a:spLocks noChangeArrowheads="1"/>
          </p:cNvSpPr>
          <p:nvPr/>
        </p:nvSpPr>
        <p:spPr bwMode="auto">
          <a:xfrm>
            <a:off x="1844824" y="4521043"/>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46</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6</a:t>
            </a:r>
            <a:r>
              <a:rPr lang="ja-JP" altLang="en-US" sz="900" b="1" dirty="0">
                <a:solidFill>
                  <a:srgbClr val="0000FF"/>
                </a:solidFill>
                <a:latin typeface="ＭＳ Ｐ明朝" pitchFamily="18" charset="-128"/>
                <a:ea typeface="ＭＳ Ｐ明朝" pitchFamily="18" charset="-128"/>
              </a:rPr>
              <a:t>号）</a:t>
            </a:r>
          </a:p>
        </p:txBody>
      </p:sp>
      <p:sp>
        <p:nvSpPr>
          <p:cNvPr id="32" name="テキスト ボックス 4"/>
          <p:cNvSpPr txBox="1">
            <a:spLocks noChangeArrowheads="1"/>
          </p:cNvSpPr>
          <p:nvPr/>
        </p:nvSpPr>
        <p:spPr bwMode="auto">
          <a:xfrm>
            <a:off x="1844824" y="4790076"/>
            <a:ext cx="205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a:t>
            </a:r>
            <a:r>
              <a:rPr lang="en-US" altLang="ja-JP" sz="900" b="1" dirty="0">
                <a:solidFill>
                  <a:srgbClr val="0000FF"/>
                </a:solidFill>
                <a:latin typeface="ＭＳ Ｐ明朝" pitchFamily="18" charset="-128"/>
                <a:ea typeface="ＭＳ Ｐ明朝" pitchFamily="18" charset="-128"/>
              </a:rPr>
              <a:t>50,51</a:t>
            </a:r>
            <a:r>
              <a:rPr lang="ja-JP" altLang="en-US" sz="900" b="1" dirty="0">
                <a:solidFill>
                  <a:srgbClr val="0000FF"/>
                </a:solidFill>
                <a:latin typeface="ＭＳ Ｐ明朝" pitchFamily="18" charset="-128"/>
                <a:ea typeface="ＭＳ Ｐ明朝" pitchFamily="18" charset="-128"/>
              </a:rPr>
              <a:t>ページを参照（様式第１－</a:t>
            </a:r>
            <a:r>
              <a:rPr lang="en-US" altLang="ja-JP" sz="900" b="1" dirty="0">
                <a:solidFill>
                  <a:srgbClr val="0000FF"/>
                </a:solidFill>
                <a:latin typeface="ＭＳ Ｐ明朝" pitchFamily="18" charset="-128"/>
                <a:ea typeface="ＭＳ Ｐ明朝" pitchFamily="18" charset="-128"/>
              </a:rPr>
              <a:t>7</a:t>
            </a:r>
            <a:r>
              <a:rPr lang="ja-JP" altLang="en-US" sz="900" b="1" dirty="0">
                <a:solidFill>
                  <a:srgbClr val="0000FF"/>
                </a:solidFill>
                <a:latin typeface="ＭＳ Ｐ明朝" pitchFamily="18" charset="-128"/>
                <a:ea typeface="ＭＳ Ｐ明朝" pitchFamily="18" charset="-128"/>
              </a:rPr>
              <a:t>号）</a:t>
            </a:r>
          </a:p>
        </p:txBody>
      </p:sp>
      <p:sp>
        <p:nvSpPr>
          <p:cNvPr id="33" name="テキスト ボックス 4"/>
          <p:cNvSpPr txBox="1">
            <a:spLocks noChangeArrowheads="1"/>
          </p:cNvSpPr>
          <p:nvPr/>
        </p:nvSpPr>
        <p:spPr bwMode="auto">
          <a:xfrm>
            <a:off x="1845072" y="5199504"/>
            <a:ext cx="2232000" cy="138499"/>
          </a:xfrm>
          <a:prstGeom prst="rect">
            <a:avLst/>
          </a:prstGeom>
          <a:noFill/>
          <a:ln w="9525">
            <a:noFill/>
            <a:prstDash val="dash"/>
            <a:miter lim="800000"/>
            <a:headEnd/>
            <a:tailEnd/>
          </a:ln>
        </p:spPr>
        <p:txBody>
          <a:bodyPr wrap="square" lIns="0" tIns="0" rIns="0" bIns="0">
            <a:spAutoFit/>
          </a:bodyPr>
          <a:lstStyle/>
          <a:p>
            <a:pPr>
              <a:defRPr/>
            </a:pPr>
            <a:r>
              <a:rPr lang="ja-JP" altLang="en-US" sz="900" b="1" dirty="0">
                <a:solidFill>
                  <a:srgbClr val="0000FF"/>
                </a:solidFill>
                <a:latin typeface="ＭＳ Ｐ明朝" pitchFamily="18" charset="-128"/>
                <a:ea typeface="ＭＳ Ｐ明朝" pitchFamily="18" charset="-128"/>
              </a:rPr>
              <a:t>→提出資料は、市町村にお問い合わせ下さい。</a:t>
            </a:r>
          </a:p>
        </p:txBody>
      </p:sp>
      <p:sp>
        <p:nvSpPr>
          <p:cNvPr id="34" name="テキスト ボックス 4"/>
          <p:cNvSpPr txBox="1">
            <a:spLocks noChangeArrowheads="1"/>
          </p:cNvSpPr>
          <p:nvPr/>
        </p:nvSpPr>
        <p:spPr bwMode="auto">
          <a:xfrm>
            <a:off x="3590704" y="4482943"/>
            <a:ext cx="2664000" cy="276999"/>
          </a:xfrm>
          <a:prstGeom prst="rect">
            <a:avLst/>
          </a:prstGeom>
          <a:noFill/>
          <a:ln w="9525">
            <a:noFill/>
            <a:prstDash val="dash"/>
            <a:miter lim="800000"/>
            <a:headEnd/>
            <a:tailEnd/>
          </a:ln>
        </p:spPr>
        <p:txBody>
          <a:bodyPr wrap="square" lIns="0" tIns="0" rIns="0" bIns="0">
            <a:spAutoFit/>
          </a:bodyPr>
          <a:lstStyle/>
          <a:p>
            <a:pPr>
              <a:defRPr/>
            </a:pPr>
            <a:r>
              <a:rPr lang="en-US" altLang="ja-JP" sz="900" b="1" dirty="0">
                <a:solidFill>
                  <a:srgbClr val="FF0000"/>
                </a:solidFill>
                <a:latin typeface="ＭＳ Ｐ明朝" pitchFamily="18" charset="-128"/>
                <a:ea typeface="ＭＳ Ｐ明朝" pitchFamily="18" charset="-128"/>
              </a:rPr>
              <a:t>※</a:t>
            </a:r>
            <a:r>
              <a:rPr lang="ja-JP" altLang="en-US" sz="900" b="1" dirty="0">
                <a:solidFill>
                  <a:srgbClr val="FF0000"/>
                </a:solidFill>
                <a:latin typeface="ＭＳ Ｐ明朝" pitchFamily="18" charset="-128"/>
                <a:ea typeface="ＭＳ Ｐ明朝" pitchFamily="18" charset="-128"/>
              </a:rPr>
              <a:t>ただし、農地維持活動のみ実施する広域活動組織は提出不要。</a:t>
            </a:r>
          </a:p>
        </p:txBody>
      </p:sp>
      <p:sp>
        <p:nvSpPr>
          <p:cNvPr id="35" name="テキスト ボックス 4"/>
          <p:cNvSpPr txBox="1">
            <a:spLocks noChangeArrowheads="1"/>
          </p:cNvSpPr>
          <p:nvPr/>
        </p:nvSpPr>
        <p:spPr bwMode="auto">
          <a:xfrm>
            <a:off x="491821" y="8705255"/>
            <a:ext cx="6082225" cy="1015663"/>
          </a:xfrm>
          <a:prstGeom prst="rect">
            <a:avLst/>
          </a:prstGeom>
          <a:noFill/>
          <a:ln w="9525">
            <a:noFill/>
            <a:prstDash val="dash"/>
            <a:miter lim="800000"/>
            <a:headEnd/>
            <a:tailEnd/>
          </a:ln>
        </p:spPr>
        <p:txBody>
          <a:bodyPr wrap="square" lIns="0" tIns="0" rIns="0" bIns="0">
            <a:spAutoFit/>
          </a:bodyPr>
          <a:lstStyle/>
          <a:p>
            <a:pPr marL="144000" indent="-142875">
              <a:spcAft>
                <a:spcPts val="0"/>
              </a:spcAft>
            </a:pPr>
            <a:r>
              <a:rPr lang="en-US" altLang="ja-JP" sz="1100" dirty="0">
                <a:latin typeface="HG丸ｺﾞｼｯｸM-PRO" pitchFamily="50" charset="-128"/>
                <a:ea typeface="HG丸ｺﾞｼｯｸM-PRO" pitchFamily="50" charset="-128"/>
              </a:rPr>
              <a:t>※</a:t>
            </a:r>
            <a:r>
              <a:rPr lang="ja-JP" altLang="en-US" sz="1100" dirty="0">
                <a:latin typeface="HG丸ｺﾞｼｯｸM-PRO" pitchFamily="50" charset="-128"/>
                <a:ea typeface="HG丸ｺﾞｼｯｸM-PRO" pitchFamily="50" charset="-128"/>
              </a:rPr>
              <a:t>　毎年度の活動報告とは別に、地域資源の適切な保全管理のための推進活動及び多面的機能の増進を図る活動に取り組む広域活動組織は、活動開始から２年目及び４年目に、これらの活動の実施状況や効果の発現状況等について自己評価を行い、市町村に報告する必要があります。（自己評価の詳細については市町村にお問合せ下さい。）</a:t>
            </a:r>
            <a:endParaRPr lang="en-US" altLang="ja-JP" sz="1100" dirty="0">
              <a:latin typeface="HG丸ｺﾞｼｯｸM-PRO" pitchFamily="50" charset="-128"/>
              <a:ea typeface="HG丸ｺﾞｼｯｸM-PRO" pitchFamily="50" charset="-128"/>
            </a:endParaRPr>
          </a:p>
          <a:p>
            <a:pPr marL="144000" indent="-142875">
              <a:spcAft>
                <a:spcPts val="0"/>
              </a:spcAft>
            </a:pPr>
            <a:r>
              <a:rPr lang="ja-JP" altLang="en-US" sz="1100" dirty="0">
                <a:latin typeface="HG丸ｺﾞｼｯｸM-PRO" pitchFamily="50" charset="-128"/>
                <a:ea typeface="HG丸ｺﾞｼｯｸM-PRO" pitchFamily="50" charset="-128"/>
              </a:rPr>
              <a:t>　　なお、自己評価・市町村評価の４年目を実施した後、活動期間が終了した活動組織については、次期の活動期間における自己評価・市町村評価の実施は任意とし、報告は求めません。</a:t>
            </a:r>
          </a:p>
        </p:txBody>
      </p:sp>
      <p:sp>
        <p:nvSpPr>
          <p:cNvPr id="36" name="角丸四角形 35"/>
          <p:cNvSpPr/>
          <p:nvPr/>
        </p:nvSpPr>
        <p:spPr>
          <a:xfrm>
            <a:off x="720000" y="1933229"/>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（１）実施状況の取りまとめ</a:t>
            </a:r>
          </a:p>
        </p:txBody>
      </p:sp>
      <p:sp>
        <p:nvSpPr>
          <p:cNvPr id="37" name="角丸四角形 36"/>
          <p:cNvSpPr/>
          <p:nvPr/>
        </p:nvSpPr>
        <p:spPr>
          <a:xfrm>
            <a:off x="720000" y="3873048"/>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pPr>
              <a:defRPr/>
            </a:pPr>
            <a:r>
              <a:rPr lang="ja-JP" altLang="en-US" sz="1400" dirty="0">
                <a:solidFill>
                  <a:schemeClr val="bg1"/>
                </a:solidFill>
                <a:latin typeface="+mn-ea"/>
              </a:rPr>
              <a:t>（２）実施状況報告書の提出</a:t>
            </a:r>
          </a:p>
        </p:txBody>
      </p:sp>
      <p:sp>
        <p:nvSpPr>
          <p:cNvPr id="38" name="角丸四角形 37"/>
          <p:cNvSpPr/>
          <p:nvPr/>
        </p:nvSpPr>
        <p:spPr>
          <a:xfrm>
            <a:off x="720000" y="5576135"/>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（３）実施状況のとりまとめ確認</a:t>
            </a:r>
          </a:p>
        </p:txBody>
      </p:sp>
      <p:sp>
        <p:nvSpPr>
          <p:cNvPr id="39" name="角丸四角形 38"/>
          <p:cNvSpPr/>
          <p:nvPr/>
        </p:nvSpPr>
        <p:spPr>
          <a:xfrm>
            <a:off x="720000" y="6969224"/>
            <a:ext cx="3312000" cy="288000"/>
          </a:xfrm>
          <a:prstGeom prst="roundRect">
            <a:avLst/>
          </a:prstGeom>
          <a:solidFill>
            <a:srgbClr val="33CC33"/>
          </a:solidFill>
          <a:ln>
            <a:noFill/>
          </a:ln>
          <a:scene3d>
            <a:camera prst="orthographicFront"/>
            <a:lightRig rig="threePt" dir="t"/>
          </a:scene3d>
          <a:sp3d prstMaterial="matte">
            <a:bevelT w="0" h="0"/>
          </a:sp3d>
        </p:spPr>
        <p:style>
          <a:lnRef idx="2">
            <a:schemeClr val="accent1">
              <a:shade val="50000"/>
            </a:schemeClr>
          </a:lnRef>
          <a:fillRef idx="1">
            <a:schemeClr val="accent1"/>
          </a:fillRef>
          <a:effectRef idx="0">
            <a:schemeClr val="accent1"/>
          </a:effectRef>
          <a:fontRef idx="minor">
            <a:schemeClr val="lt1"/>
          </a:fontRef>
        </p:style>
        <p:txBody>
          <a:bodyPr lIns="72000" tIns="0" rIns="72000" bIns="0" anchor="ctr"/>
          <a:lstStyle/>
          <a:p>
            <a:r>
              <a:rPr lang="ja-JP" altLang="en-US" sz="1400" dirty="0"/>
              <a:t>（４）次年度の年度活動計画の策定</a:t>
            </a:r>
          </a:p>
        </p:txBody>
      </p:sp>
    </p:spTree>
    <p:extLst>
      <p:ext uri="{BB962C8B-B14F-4D97-AF65-F5344CB8AC3E}">
        <p14:creationId xmlns:p14="http://schemas.microsoft.com/office/powerpoint/2010/main" val="196711347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468000" y="931158"/>
            <a:ext cx="6012000" cy="6326097"/>
          </a:xfrm>
          <a:prstGeom prst="roundRect">
            <a:avLst>
              <a:gd name="adj" fmla="val 301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pic>
        <p:nvPicPr>
          <p:cNvPr id="4" name="図 3">
            <a:extLst>
              <a:ext uri="{FF2B5EF4-FFF2-40B4-BE49-F238E27FC236}">
                <a16:creationId xmlns:a16="http://schemas.microsoft.com/office/drawing/2014/main" xmlns="" id="{0D83FCF4-9F6E-41EE-874E-89DFFABFBEF4}"/>
              </a:ext>
            </a:extLst>
          </p:cNvPr>
          <p:cNvPicPr>
            <a:picLocks noChangeAspect="1"/>
          </p:cNvPicPr>
          <p:nvPr/>
        </p:nvPicPr>
        <p:blipFill>
          <a:blip r:embed="rId2"/>
          <a:stretch>
            <a:fillRect/>
          </a:stretch>
        </p:blipFill>
        <p:spPr>
          <a:xfrm>
            <a:off x="555810" y="1251494"/>
            <a:ext cx="4331250" cy="2865334"/>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57</a:t>
            </a:r>
          </a:p>
        </p:txBody>
      </p:sp>
      <p:sp>
        <p:nvSpPr>
          <p:cNvPr id="31" name="AutoShape 10"/>
          <p:cNvSpPr>
            <a:spLocks noChangeArrowheads="1"/>
          </p:cNvSpPr>
          <p:nvPr/>
        </p:nvSpPr>
        <p:spPr bwMode="auto">
          <a:xfrm>
            <a:off x="365009" y="342429"/>
            <a:ext cx="3667542" cy="519351"/>
          </a:xfrm>
          <a:prstGeom prst="roundRect">
            <a:avLst>
              <a:gd name="adj" fmla="val 50000"/>
            </a:avLst>
          </a:prstGeom>
          <a:solidFill>
            <a:srgbClr val="FFFFC9"/>
          </a:solidFill>
          <a:ln w="9525">
            <a:solidFill>
              <a:schemeClr val="tx1"/>
            </a:solidFill>
            <a:round/>
            <a:headEnd/>
            <a:tailEnd/>
          </a:ln>
        </p:spPr>
        <p:txBody>
          <a:bodyPr wrap="square" lIns="72000" tIns="0" rIns="72000" bIns="0" anchor="ctr">
            <a:spAutoFit/>
          </a:bodyPr>
          <a:lstStyle/>
          <a:p>
            <a:pPr algn="ctr">
              <a:defRPr/>
            </a:pPr>
            <a:r>
              <a:rPr lang="ja-JP" altLang="en-US" dirty="0">
                <a:latin typeface="HG丸ｺﾞｼｯｸM-PRO" panose="020F0600000000000000" pitchFamily="50" charset="-128"/>
                <a:ea typeface="HG丸ｺﾞｼｯｸM-PRO" panose="020F0600000000000000" pitchFamily="50" charset="-128"/>
              </a:rPr>
              <a:t>実施状況報告書に添付し市町村に提出する資料と</a:t>
            </a:r>
            <a:endParaRPr lang="en-US" altLang="ja-JP" dirty="0">
              <a:latin typeface="HG丸ｺﾞｼｯｸM-PRO" panose="020F0600000000000000" pitchFamily="50" charset="-128"/>
              <a:ea typeface="HG丸ｺﾞｼｯｸM-PRO" panose="020F0600000000000000" pitchFamily="50" charset="-128"/>
            </a:endParaRPr>
          </a:p>
          <a:p>
            <a:pPr algn="ctr">
              <a:defRPr/>
            </a:pPr>
            <a:r>
              <a:rPr lang="ja-JP" altLang="en-US" dirty="0">
                <a:latin typeface="HG丸ｺﾞｼｯｸM-PRO" panose="020F0600000000000000" pitchFamily="50" charset="-128"/>
                <a:ea typeface="HG丸ｺﾞｼｯｸM-PRO" panose="020F0600000000000000" pitchFamily="50" charset="-128"/>
              </a:rPr>
              <a:t>市町村が行う実施状況の確認の区分</a:t>
            </a:r>
          </a:p>
        </p:txBody>
      </p:sp>
      <p:sp>
        <p:nvSpPr>
          <p:cNvPr id="25" name="テキスト ボックス 4"/>
          <p:cNvSpPr txBox="1">
            <a:spLocks noChangeArrowheads="1"/>
          </p:cNvSpPr>
          <p:nvPr/>
        </p:nvSpPr>
        <p:spPr bwMode="auto">
          <a:xfrm>
            <a:off x="7895339" y="7976584"/>
            <a:ext cx="5898409" cy="830997"/>
          </a:xfrm>
          <a:prstGeom prst="rect">
            <a:avLst/>
          </a:prstGeom>
          <a:noFill/>
          <a:ln w="9525">
            <a:noFill/>
            <a:miter lim="800000"/>
            <a:headEnd/>
            <a:tailEnd/>
          </a:ln>
        </p:spPr>
        <p:txBody>
          <a:bodyPr wrap="square" lIns="0" tIns="0" rIns="0" bIns="0">
            <a:spAutoFit/>
          </a:bodyPr>
          <a:lstStyle/>
          <a:p>
            <a:pPr marL="144000" indent="-144000">
              <a:spcAft>
                <a:spcPts val="600"/>
              </a:spcAft>
              <a:defRPr/>
            </a:pPr>
            <a:r>
              <a:rPr lang="en-US" altLang="ja-JP" sz="1100" dirty="0">
                <a:latin typeface="+mn-ea"/>
                <a:ea typeface="+mn-ea"/>
              </a:rPr>
              <a:t>※1</a:t>
            </a:r>
            <a:r>
              <a:rPr lang="ja-JP" altLang="en-US" sz="1100" dirty="0">
                <a:latin typeface="+mn-ea"/>
                <a:ea typeface="+mn-ea"/>
              </a:rPr>
              <a:t>　市町村から提出を求められた場合は、提出が必要です。</a:t>
            </a:r>
            <a:endParaRPr lang="en-US" altLang="ja-JP" sz="1100" dirty="0">
              <a:latin typeface="+mn-ea"/>
              <a:ea typeface="+mn-ea"/>
            </a:endParaRPr>
          </a:p>
          <a:p>
            <a:pPr marL="144000" indent="-144000">
              <a:spcAft>
                <a:spcPts val="600"/>
              </a:spcAft>
              <a:defRPr/>
            </a:pPr>
            <a:r>
              <a:rPr lang="en-US" altLang="ja-JP" sz="1100" dirty="0">
                <a:latin typeface="+mn-ea"/>
                <a:ea typeface="+mn-ea"/>
              </a:rPr>
              <a:t>※2</a:t>
            </a:r>
            <a:r>
              <a:rPr lang="ja-JP" altLang="en-US" sz="1100" dirty="0">
                <a:latin typeface="+mn-ea"/>
                <a:ea typeface="+mn-ea"/>
              </a:rPr>
              <a:t>　農地維持支払交付金については、市町村が事業計画に定められている農用地及び対象施設の保全管理状況の現地確認を行うことから、活動記録の提出は不要（ただし、作成は必要。）</a:t>
            </a:r>
            <a:r>
              <a:rPr lang="ja-JP" altLang="en-US" sz="1100" dirty="0">
                <a:latin typeface="+mn-ea"/>
              </a:rPr>
              <a:t>です</a:t>
            </a:r>
            <a:r>
              <a:rPr lang="ja-JP" altLang="en-US" sz="1100" dirty="0">
                <a:latin typeface="+mn-ea"/>
                <a:ea typeface="+mn-ea"/>
              </a:rPr>
              <a:t>。</a:t>
            </a:r>
          </a:p>
          <a:p>
            <a:pPr marL="144000" indent="-144000">
              <a:spcAft>
                <a:spcPts val="600"/>
              </a:spcAft>
              <a:defRPr/>
            </a:pPr>
            <a:r>
              <a:rPr lang="en-US" altLang="ja-JP" sz="1100" dirty="0">
                <a:latin typeface="+mn-ea"/>
                <a:ea typeface="+mn-ea"/>
              </a:rPr>
              <a:t>※3</a:t>
            </a:r>
            <a:r>
              <a:rPr lang="ja-JP" altLang="en-US" sz="1100" dirty="0">
                <a:latin typeface="+mn-ea"/>
                <a:ea typeface="+mn-ea"/>
              </a:rPr>
              <a:t>　法人化した組織においては、金銭出納簿の市町村への提出は不要です。</a:t>
            </a:r>
          </a:p>
        </p:txBody>
      </p:sp>
      <p:graphicFrame>
        <p:nvGraphicFramePr>
          <p:cNvPr id="26" name="表 25"/>
          <p:cNvGraphicFramePr>
            <a:graphicFrameLocks noGrp="1"/>
          </p:cNvGraphicFramePr>
          <p:nvPr>
            <p:extLst>
              <p:ext uri="{D42A27DB-BD31-4B8C-83A1-F6EECF244321}">
                <p14:modId xmlns:p14="http://schemas.microsoft.com/office/powerpoint/2010/main" val="3190616180"/>
              </p:ext>
            </p:extLst>
          </p:nvPr>
        </p:nvGraphicFramePr>
        <p:xfrm>
          <a:off x="7821488" y="1718407"/>
          <a:ext cx="5616000" cy="2448272"/>
        </p:xfrm>
        <a:graphic>
          <a:graphicData uri="http://schemas.openxmlformats.org/drawingml/2006/table">
            <a:tbl>
              <a:tblPr firstRow="1">
                <a:tableStyleId>{5C22544A-7EE6-4342-B048-85BDC9FD1C3A}</a:tableStyleId>
              </a:tblPr>
              <a:tblGrid>
                <a:gridCol w="1728000">
                  <a:extLst>
                    <a:ext uri="{9D8B030D-6E8A-4147-A177-3AD203B41FA5}">
                      <a16:colId xmlns:a16="http://schemas.microsoft.com/office/drawing/2014/main" xmlns="" val="20000"/>
                    </a:ext>
                  </a:extLst>
                </a:gridCol>
                <a:gridCol w="972000">
                  <a:extLst>
                    <a:ext uri="{9D8B030D-6E8A-4147-A177-3AD203B41FA5}">
                      <a16:colId xmlns:a16="http://schemas.microsoft.com/office/drawing/2014/main" xmlns="" val="20001"/>
                    </a:ext>
                  </a:extLst>
                </a:gridCol>
                <a:gridCol w="972000">
                  <a:extLst>
                    <a:ext uri="{9D8B030D-6E8A-4147-A177-3AD203B41FA5}">
                      <a16:colId xmlns:a16="http://schemas.microsoft.com/office/drawing/2014/main" xmlns="" val="20002"/>
                    </a:ext>
                  </a:extLst>
                </a:gridCol>
                <a:gridCol w="972000">
                  <a:extLst>
                    <a:ext uri="{9D8B030D-6E8A-4147-A177-3AD203B41FA5}">
                      <a16:colId xmlns:a16="http://schemas.microsoft.com/office/drawing/2014/main" xmlns="" val="20003"/>
                    </a:ext>
                  </a:extLst>
                </a:gridCol>
                <a:gridCol w="972000">
                  <a:extLst>
                    <a:ext uri="{9D8B030D-6E8A-4147-A177-3AD203B41FA5}">
                      <a16:colId xmlns:a16="http://schemas.microsoft.com/office/drawing/2014/main" xmlns="" val="20004"/>
                    </a:ext>
                  </a:extLst>
                </a:gridCol>
              </a:tblGrid>
              <a:tr h="360040">
                <a:tc rowSpan="2">
                  <a:txBody>
                    <a:bodyPr/>
                    <a:lstStyle/>
                    <a:p>
                      <a:pPr algn="ct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gridSpan="2">
                  <a:txBody>
                    <a:bodyPr/>
                    <a:lstStyle/>
                    <a:p>
                      <a:pPr algn="ctr"/>
                      <a:r>
                        <a:rPr kumimoji="1" lang="ja-JP" altLang="en-US" sz="1050" b="0" dirty="0">
                          <a:solidFill>
                            <a:schemeClr val="tx1"/>
                          </a:solidFill>
                        </a:rPr>
                        <a:t>提出書類</a:t>
                      </a:r>
                      <a:endParaRPr kumimoji="1" lang="en-US" altLang="ja-JP" sz="105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66CC"/>
                    </a:solidFill>
                  </a:tcPr>
                </a:tc>
                <a:tc gridSpan="2">
                  <a:txBody>
                    <a:bodyPr/>
                    <a:lstStyle/>
                    <a:p>
                      <a:pPr algn="ctr"/>
                      <a:r>
                        <a:rPr kumimoji="1" lang="ja-JP" altLang="en-US" sz="1050" b="0" dirty="0">
                          <a:solidFill>
                            <a:schemeClr val="tx1"/>
                          </a:solidFill>
                        </a:rPr>
                        <a:t>実施状況の確認内容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hMerge="1">
                  <a:txBody>
                    <a:bodyPr/>
                    <a:lstStyle/>
                    <a:p>
                      <a:pPr algn="ctr"/>
                      <a:endParaRPr kumimoji="1" lang="ja-JP" altLang="en-US" sz="105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66CC"/>
                    </a:solidFill>
                  </a:tcPr>
                </a:tc>
                <a:extLst>
                  <a:ext uri="{0D108BD9-81ED-4DB2-BD59-A6C34878D82A}">
                    <a16:rowId xmlns:a16="http://schemas.microsoft.com/office/drawing/2014/main" xmlns="" val="10000"/>
                  </a:ext>
                </a:extLst>
              </a:tr>
              <a:tr h="396612">
                <a:tc vMerge="1">
                  <a:txBody>
                    <a:bodyPr/>
                    <a:lstStyle/>
                    <a:p>
                      <a:endParaRPr kumimoji="1" lang="ja-JP" altLang="en-US"/>
                    </a:p>
                  </a:txBody>
                  <a:tcPr/>
                </a:tc>
                <a:tc>
                  <a:txBody>
                    <a:bodyPr/>
                    <a:lstStyle/>
                    <a:p>
                      <a:pPr algn="ctr"/>
                      <a:r>
                        <a:rPr kumimoji="1" lang="ja-JP" altLang="en-US" sz="1050" b="0" dirty="0">
                          <a:solidFill>
                            <a:schemeClr val="tx1"/>
                          </a:solidFill>
                        </a:rPr>
                        <a:t>金銭出納簿</a:t>
                      </a:r>
                      <a:endParaRPr kumimoji="1" lang="en-US" altLang="ja-JP" sz="105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1050" b="0" dirty="0">
                          <a:solidFill>
                            <a:schemeClr val="tx1"/>
                          </a:solidFill>
                        </a:rPr>
                        <a:t>活動記録</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1050" b="0" dirty="0">
                          <a:solidFill>
                            <a:schemeClr val="tx1"/>
                          </a:solidFill>
                        </a:rPr>
                        <a:t>書類確認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kumimoji="1" lang="ja-JP" altLang="en-US" sz="1050" b="0" dirty="0">
                          <a:solidFill>
                            <a:schemeClr val="tx1"/>
                          </a:solidFill>
                        </a:rPr>
                        <a:t>現地確認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xmlns="" val="10001"/>
                  </a:ext>
                </a:extLst>
              </a:tr>
              <a:tr h="539492">
                <a:tc>
                  <a:txBody>
                    <a:bodyPr/>
                    <a:lstStyle/>
                    <a:p>
                      <a:r>
                        <a:rPr kumimoji="1" lang="ja-JP" altLang="en-US" sz="1000" dirty="0">
                          <a:solidFill>
                            <a:schemeClr val="tx1"/>
                          </a:solidFill>
                        </a:rPr>
                        <a:t>農地維持支払交付金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85725" indent="-85725" algn="ct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bg1"/>
                    </a:solidFill>
                  </a:tcPr>
                </a:tc>
                <a:tc>
                  <a:txBody>
                    <a:bodyPr/>
                    <a:lstStyle/>
                    <a:p>
                      <a:pPr algn="ct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2"/>
                  </a:ext>
                </a:extLst>
              </a:tr>
              <a:tr h="576064">
                <a:tc>
                  <a:txBody>
                    <a:bodyPr/>
                    <a:lstStyle/>
                    <a:p>
                      <a:r>
                        <a:rPr kumimoji="1" lang="ja-JP" altLang="en-US" sz="1000" dirty="0">
                          <a:solidFill>
                            <a:schemeClr val="tx1"/>
                          </a:solidFill>
                        </a:rPr>
                        <a:t>資源向上支払交付金（共同）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rowSpan="2">
                  <a:txBody>
                    <a:bodyPr/>
                    <a:lstStyle/>
                    <a:p>
                      <a:pPr marL="85725" marR="0" indent="-85725" algn="ctr" defTabSz="914400" rtl="0" eaLnBrk="1" fontAlgn="auto" latinLnBrk="0" hangingPunct="1">
                        <a:lnSpc>
                          <a:spcPct val="100000"/>
                        </a:lnSpc>
                        <a:spcBef>
                          <a:spcPts val="0"/>
                        </a:spcBef>
                        <a:spcAft>
                          <a:spcPts val="0"/>
                        </a:spcAft>
                        <a:buClrTx/>
                        <a:buSzTx/>
                        <a:buFontTx/>
                        <a:buNone/>
                        <a:tabLst/>
                        <a:defRPr/>
                      </a:pP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rowSpan="2">
                  <a:txBody>
                    <a:bodyPr/>
                    <a:lstStyle/>
                    <a:p>
                      <a:pPr algn="ctr"/>
                      <a:r>
                        <a:rPr kumimoji="1" lang="ja-JP" altLang="en-US" sz="1600" dirty="0"/>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kumimoji="1" lang="ja-JP" altLang="en-US" sz="1000" dirty="0"/>
                        <a:t>必要に応じて</a:t>
                      </a:r>
                      <a:endParaRPr kumimoji="1" lang="en-US" altLang="ja-JP" sz="1000" dirty="0"/>
                    </a:p>
                    <a:p>
                      <a:pPr algn="ctr"/>
                      <a:r>
                        <a:rPr kumimoji="1" lang="ja-JP" altLang="en-US" sz="1000" dirty="0"/>
                        <a:t>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3"/>
                  </a:ext>
                </a:extLst>
              </a:tr>
              <a:tr h="576064">
                <a:tc>
                  <a:txBody>
                    <a:bodyPr/>
                    <a:lstStyle/>
                    <a:p>
                      <a:r>
                        <a:rPr kumimoji="1" lang="ja-JP" altLang="en-US" sz="1000" dirty="0">
                          <a:solidFill>
                            <a:schemeClr val="tx1"/>
                          </a:solidFill>
                        </a:rPr>
                        <a:t>資源向上支払交付金（長寿命化）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vMerge="1">
                  <a:txBody>
                    <a:bodyPr/>
                    <a:lstStyle/>
                    <a:p>
                      <a:pPr marL="85725" indent="-85725" algn="ctr"/>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algn="ctr"/>
                      <a:endParaRPr kumimoji="1" lang="ja-JP" altLang="en-US" sz="10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00" dirty="0"/>
                        <a:t>活動期間中に</a:t>
                      </a:r>
                      <a:endParaRPr kumimoji="1" lang="en-US" altLang="ja-JP" sz="1000" dirty="0"/>
                    </a:p>
                    <a:p>
                      <a:pPr algn="ctr"/>
                      <a:r>
                        <a:rPr kumimoji="1" lang="ja-JP" altLang="en-US" sz="1000" dirty="0"/>
                        <a:t>１回以上実施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0004"/>
                  </a:ext>
                </a:extLst>
              </a:tr>
            </a:tbl>
          </a:graphicData>
        </a:graphic>
      </p:graphicFrame>
      <p:sp>
        <p:nvSpPr>
          <p:cNvPr id="24" name="角丸四角形 15">
            <a:extLst>
              <a:ext uri="{FF2B5EF4-FFF2-40B4-BE49-F238E27FC236}">
                <a16:creationId xmlns:a16="http://schemas.microsoft.com/office/drawing/2014/main" xmlns="" id="{F11C960D-F72A-4127-9456-E7D6D4A48A17}"/>
              </a:ext>
            </a:extLst>
          </p:cNvPr>
          <p:cNvSpPr/>
          <p:nvPr/>
        </p:nvSpPr>
        <p:spPr>
          <a:xfrm>
            <a:off x="437591" y="7740123"/>
            <a:ext cx="6012000" cy="1944209"/>
          </a:xfrm>
          <a:prstGeom prst="roundRect">
            <a:avLst>
              <a:gd name="adj" fmla="val 9087"/>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8" name="テキスト ボックス 4">
            <a:extLst>
              <a:ext uri="{FF2B5EF4-FFF2-40B4-BE49-F238E27FC236}">
                <a16:creationId xmlns:a16="http://schemas.microsoft.com/office/drawing/2014/main" xmlns="" id="{E6A640D1-C97E-4F9A-A03D-9597E93713BD}"/>
              </a:ext>
            </a:extLst>
          </p:cNvPr>
          <p:cNvSpPr txBox="1">
            <a:spLocks noChangeArrowheads="1"/>
          </p:cNvSpPr>
          <p:nvPr/>
        </p:nvSpPr>
        <p:spPr bwMode="auto">
          <a:xfrm>
            <a:off x="581591" y="7789902"/>
            <a:ext cx="5724000" cy="1892826"/>
          </a:xfrm>
          <a:prstGeom prst="rect">
            <a:avLst/>
          </a:prstGeom>
          <a:noFill/>
          <a:ln w="9525">
            <a:noFill/>
            <a:prstDash val="dash"/>
            <a:miter lim="800000"/>
            <a:headEnd/>
            <a:tailEnd/>
          </a:ln>
        </p:spPr>
        <p:txBody>
          <a:bodyPr wrap="square" lIns="0" tIns="0" rIns="0" bIns="0">
            <a:spAutoFit/>
          </a:bodyPr>
          <a:lstStyle/>
          <a:p>
            <a:pPr marL="144000" indent="-144000">
              <a:spcAft>
                <a:spcPts val="600"/>
              </a:spcAft>
            </a:pPr>
            <a:r>
              <a:rPr lang="ja-JP" altLang="en-US" dirty="0">
                <a:latin typeface="HG丸ｺﾞｼｯｸM-PRO" pitchFamily="50" charset="-128"/>
                <a:ea typeface="HG丸ｺﾞｼｯｸM-PRO" pitchFamily="50" charset="-128"/>
              </a:rPr>
              <a:t>・　持越金については、次年度の当初期間に必要な額限りとし、使用時期、使用内容などを実施状況報告書の備考欄に記載します。使用予定が明確でないものについては返還が必要です。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長寿命化の取組として、持越金を積立てる場合は、長寿命化計画に位置付けた取組で次年度以降に必要な費用のみとします。 　</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持越金については具体的な使用計画（取組内容ごとの使用時期と金額）などの資料を別途整理しておくことが必要です。</a:t>
            </a:r>
            <a:endParaRPr lang="en-US" altLang="ja-JP" dirty="0">
              <a:latin typeface="HG丸ｺﾞｼｯｸM-PRO" pitchFamily="50" charset="-128"/>
              <a:ea typeface="HG丸ｺﾞｼｯｸM-PRO" pitchFamily="50" charset="-128"/>
            </a:endParaRPr>
          </a:p>
          <a:p>
            <a:pPr marL="144000" indent="-144000">
              <a:spcAft>
                <a:spcPts val="600"/>
              </a:spcAft>
            </a:pPr>
            <a:r>
              <a:rPr lang="ja-JP" altLang="en-US" dirty="0">
                <a:latin typeface="HG丸ｺﾞｼｯｸM-PRO" pitchFamily="50" charset="-128"/>
                <a:ea typeface="HG丸ｺﾞｼｯｸM-PRO" pitchFamily="50" charset="-128"/>
              </a:rPr>
              <a:t>・　持越金が当該年度交付金の３割を超え、かつ、１００万円以上である場合は使用計画書を作成してください。</a:t>
            </a:r>
            <a:endParaRPr lang="en-US" altLang="ja-JP" dirty="0">
              <a:latin typeface="HG丸ｺﾞｼｯｸM-PRO" pitchFamily="50" charset="-128"/>
              <a:ea typeface="HG丸ｺﾞｼｯｸM-PRO" pitchFamily="50" charset="-128"/>
            </a:endParaRPr>
          </a:p>
        </p:txBody>
      </p:sp>
      <p:sp>
        <p:nvSpPr>
          <p:cNvPr id="29" name="AutoShape 10">
            <a:extLst>
              <a:ext uri="{FF2B5EF4-FFF2-40B4-BE49-F238E27FC236}">
                <a16:creationId xmlns:a16="http://schemas.microsoft.com/office/drawing/2014/main" xmlns="" id="{256C4F29-CF94-4A36-BF7B-DEC3E0574AD1}"/>
              </a:ext>
            </a:extLst>
          </p:cNvPr>
          <p:cNvSpPr>
            <a:spLocks noChangeArrowheads="1"/>
          </p:cNvSpPr>
          <p:nvPr/>
        </p:nvSpPr>
        <p:spPr bwMode="auto">
          <a:xfrm>
            <a:off x="425548" y="7364491"/>
            <a:ext cx="1594200" cy="339323"/>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持越金について</a:t>
            </a:r>
          </a:p>
        </p:txBody>
      </p:sp>
      <p:pic>
        <p:nvPicPr>
          <p:cNvPr id="6" name="図 5">
            <a:extLst>
              <a:ext uri="{FF2B5EF4-FFF2-40B4-BE49-F238E27FC236}">
                <a16:creationId xmlns:a16="http://schemas.microsoft.com/office/drawing/2014/main" xmlns="" id="{C22F4CC8-2010-4646-8E77-9CC106FB272C}"/>
              </a:ext>
            </a:extLst>
          </p:cNvPr>
          <p:cNvPicPr>
            <a:picLocks noChangeAspect="1"/>
          </p:cNvPicPr>
          <p:nvPr/>
        </p:nvPicPr>
        <p:blipFill>
          <a:blip r:embed="rId3"/>
          <a:stretch>
            <a:fillRect/>
          </a:stretch>
        </p:blipFill>
        <p:spPr>
          <a:xfrm>
            <a:off x="8520036" y="5601072"/>
            <a:ext cx="4218903" cy="2791011"/>
          </a:xfrm>
          <a:prstGeom prst="rect">
            <a:avLst/>
          </a:prstGeom>
        </p:spPr>
      </p:pic>
      <p:pic>
        <p:nvPicPr>
          <p:cNvPr id="8" name="図 7">
            <a:extLst>
              <a:ext uri="{FF2B5EF4-FFF2-40B4-BE49-F238E27FC236}">
                <a16:creationId xmlns:a16="http://schemas.microsoft.com/office/drawing/2014/main" xmlns="" id="{DF85CCA7-0510-4E0E-9093-027525116D2C}"/>
              </a:ext>
            </a:extLst>
          </p:cNvPr>
          <p:cNvPicPr>
            <a:picLocks noChangeAspect="1"/>
          </p:cNvPicPr>
          <p:nvPr/>
        </p:nvPicPr>
        <p:blipFill>
          <a:blip r:embed="rId4"/>
          <a:stretch>
            <a:fillRect/>
          </a:stretch>
        </p:blipFill>
        <p:spPr>
          <a:xfrm>
            <a:off x="581591" y="5477400"/>
            <a:ext cx="3567489" cy="1644716"/>
          </a:xfrm>
          <a:prstGeom prst="rect">
            <a:avLst/>
          </a:prstGeom>
        </p:spPr>
      </p:pic>
      <p:sp>
        <p:nvSpPr>
          <p:cNvPr id="17" name="テキスト ボックス 4">
            <a:extLst>
              <a:ext uri="{FF2B5EF4-FFF2-40B4-BE49-F238E27FC236}">
                <a16:creationId xmlns:a16="http://schemas.microsoft.com/office/drawing/2014/main" xmlns="" id="{667764B6-7C62-4CF7-AFC5-631BD63F76DF}"/>
              </a:ext>
            </a:extLst>
          </p:cNvPr>
          <p:cNvSpPr txBox="1">
            <a:spLocks noChangeArrowheads="1"/>
          </p:cNvSpPr>
          <p:nvPr/>
        </p:nvSpPr>
        <p:spPr bwMode="auto">
          <a:xfrm>
            <a:off x="579267" y="5159819"/>
            <a:ext cx="3096343" cy="215444"/>
          </a:xfrm>
          <a:prstGeom prst="rect">
            <a:avLst/>
          </a:prstGeom>
          <a:noFill/>
          <a:ln w="9525">
            <a:noFill/>
            <a:miter lim="800000"/>
            <a:headEnd/>
            <a:tailEnd/>
          </a:ln>
        </p:spPr>
        <p:txBody>
          <a:bodyPr wrap="square" lIns="0" tIns="0" rIns="0" bIns="0">
            <a:spAutoFit/>
          </a:bodyPr>
          <a:lstStyle/>
          <a:p>
            <a:pPr marL="144000" indent="-144000">
              <a:spcAft>
                <a:spcPts val="600"/>
              </a:spcAft>
              <a:defRPr/>
            </a:pPr>
            <a:r>
              <a:rPr lang="ja-JP" altLang="en-US" sz="1400" b="1" dirty="0">
                <a:latin typeface="+mn-ea"/>
                <a:ea typeface="+mn-ea"/>
              </a:rPr>
              <a:t>○　実施状況の確認内容</a:t>
            </a:r>
          </a:p>
        </p:txBody>
      </p:sp>
      <p:sp>
        <p:nvSpPr>
          <p:cNvPr id="18" name="テキスト ボックス 4">
            <a:extLst>
              <a:ext uri="{FF2B5EF4-FFF2-40B4-BE49-F238E27FC236}">
                <a16:creationId xmlns:a16="http://schemas.microsoft.com/office/drawing/2014/main" xmlns="" id="{4F00CCD8-1597-4152-A96A-D41DE4488E20}"/>
              </a:ext>
            </a:extLst>
          </p:cNvPr>
          <p:cNvSpPr txBox="1">
            <a:spLocks noChangeArrowheads="1"/>
          </p:cNvSpPr>
          <p:nvPr/>
        </p:nvSpPr>
        <p:spPr bwMode="auto">
          <a:xfrm>
            <a:off x="562852" y="1014407"/>
            <a:ext cx="3096343" cy="215444"/>
          </a:xfrm>
          <a:prstGeom prst="rect">
            <a:avLst/>
          </a:prstGeom>
          <a:noFill/>
          <a:ln w="9525">
            <a:noFill/>
            <a:miter lim="800000"/>
            <a:headEnd/>
            <a:tailEnd/>
          </a:ln>
        </p:spPr>
        <p:txBody>
          <a:bodyPr wrap="square" lIns="0" tIns="0" rIns="0" bIns="0">
            <a:spAutoFit/>
          </a:bodyPr>
          <a:lstStyle/>
          <a:p>
            <a:pPr marL="144000" indent="-144000">
              <a:spcAft>
                <a:spcPts val="600"/>
              </a:spcAft>
              <a:defRPr/>
            </a:pPr>
            <a:r>
              <a:rPr lang="ja-JP" altLang="en-US" sz="1400" b="1" dirty="0">
                <a:latin typeface="+mn-ea"/>
                <a:ea typeface="+mn-ea"/>
              </a:rPr>
              <a:t>○　市町村へ提出する書類</a:t>
            </a:r>
          </a:p>
        </p:txBody>
      </p:sp>
      <p:pic>
        <p:nvPicPr>
          <p:cNvPr id="19" name="図 18">
            <a:extLst>
              <a:ext uri="{FF2B5EF4-FFF2-40B4-BE49-F238E27FC236}">
                <a16:creationId xmlns:a16="http://schemas.microsoft.com/office/drawing/2014/main" xmlns="" id="{F0254977-4B11-4711-94C6-84529C06BB7C}"/>
              </a:ext>
            </a:extLst>
          </p:cNvPr>
          <p:cNvPicPr>
            <a:picLocks noChangeAspect="1"/>
          </p:cNvPicPr>
          <p:nvPr/>
        </p:nvPicPr>
        <p:blipFill>
          <a:blip r:embed="rId5"/>
          <a:stretch>
            <a:fillRect/>
          </a:stretch>
        </p:blipFill>
        <p:spPr>
          <a:xfrm>
            <a:off x="9574845" y="5605467"/>
            <a:ext cx="4218903" cy="2791011"/>
          </a:xfrm>
          <a:prstGeom prst="rect">
            <a:avLst/>
          </a:prstGeom>
        </p:spPr>
      </p:pic>
      <p:sp>
        <p:nvSpPr>
          <p:cNvPr id="9" name="テキスト ボックス 8">
            <a:extLst>
              <a:ext uri="{FF2B5EF4-FFF2-40B4-BE49-F238E27FC236}">
                <a16:creationId xmlns:a16="http://schemas.microsoft.com/office/drawing/2014/main" xmlns="" id="{945B2790-F4F7-431B-B0C5-256A616F70FE}"/>
              </a:ext>
            </a:extLst>
          </p:cNvPr>
          <p:cNvSpPr txBox="1"/>
          <p:nvPr/>
        </p:nvSpPr>
        <p:spPr>
          <a:xfrm>
            <a:off x="1199876" y="1819088"/>
            <a:ext cx="792088" cy="276999"/>
          </a:xfrm>
          <a:prstGeom prst="rect">
            <a:avLst/>
          </a:prstGeom>
          <a:noFill/>
        </p:spPr>
        <p:txBody>
          <a:bodyPr wrap="square" rtlCol="0">
            <a:spAutoFit/>
          </a:bodyPr>
          <a:lstStyle/>
          <a:p>
            <a:r>
              <a:rPr kumimoji="1" lang="en-US" altLang="ja-JP" dirty="0">
                <a:latin typeface="+mn-ea"/>
                <a:ea typeface="+mn-ea"/>
              </a:rPr>
              <a:t>※2</a:t>
            </a:r>
            <a:endParaRPr kumimoji="1" lang="ja-JP" altLang="en-US" dirty="0">
              <a:latin typeface="+mn-ea"/>
              <a:ea typeface="+mn-ea"/>
            </a:endParaRPr>
          </a:p>
        </p:txBody>
      </p:sp>
      <p:sp>
        <p:nvSpPr>
          <p:cNvPr id="20" name="テキスト ボックス 19">
            <a:extLst>
              <a:ext uri="{FF2B5EF4-FFF2-40B4-BE49-F238E27FC236}">
                <a16:creationId xmlns:a16="http://schemas.microsoft.com/office/drawing/2014/main" xmlns="" id="{7B8A4373-DEF3-421F-BDE8-4277436BFBDB}"/>
              </a:ext>
            </a:extLst>
          </p:cNvPr>
          <p:cNvSpPr txBox="1"/>
          <p:nvPr/>
        </p:nvSpPr>
        <p:spPr>
          <a:xfrm>
            <a:off x="1297381" y="2075178"/>
            <a:ext cx="792088" cy="276999"/>
          </a:xfrm>
          <a:prstGeom prst="rect">
            <a:avLst/>
          </a:prstGeom>
          <a:noFill/>
        </p:spPr>
        <p:txBody>
          <a:bodyPr wrap="square" rtlCol="0">
            <a:spAutoFit/>
          </a:bodyPr>
          <a:lstStyle/>
          <a:p>
            <a:r>
              <a:rPr kumimoji="1" lang="en-US" altLang="ja-JP" dirty="0">
                <a:latin typeface="+mn-ea"/>
                <a:ea typeface="+mn-ea"/>
              </a:rPr>
              <a:t>※3</a:t>
            </a:r>
            <a:endParaRPr kumimoji="1" lang="ja-JP" altLang="en-US" dirty="0">
              <a:latin typeface="+mn-ea"/>
              <a:ea typeface="+mn-ea"/>
            </a:endParaRPr>
          </a:p>
        </p:txBody>
      </p:sp>
      <p:sp>
        <p:nvSpPr>
          <p:cNvPr id="21" name="テキスト ボックス 4">
            <a:extLst>
              <a:ext uri="{FF2B5EF4-FFF2-40B4-BE49-F238E27FC236}">
                <a16:creationId xmlns:a16="http://schemas.microsoft.com/office/drawing/2014/main" xmlns="" id="{1A9C9466-43A2-4C4F-ABC0-DC874B5AB015}"/>
              </a:ext>
            </a:extLst>
          </p:cNvPr>
          <p:cNvSpPr txBox="1">
            <a:spLocks noChangeArrowheads="1"/>
          </p:cNvSpPr>
          <p:nvPr/>
        </p:nvSpPr>
        <p:spPr bwMode="auto">
          <a:xfrm>
            <a:off x="603392" y="4152965"/>
            <a:ext cx="5898409" cy="830997"/>
          </a:xfrm>
          <a:prstGeom prst="rect">
            <a:avLst/>
          </a:prstGeom>
          <a:noFill/>
          <a:ln w="9525">
            <a:noFill/>
            <a:miter lim="800000"/>
            <a:headEnd/>
            <a:tailEnd/>
          </a:ln>
        </p:spPr>
        <p:txBody>
          <a:bodyPr wrap="square" lIns="0" tIns="0" rIns="0" bIns="0">
            <a:spAutoFit/>
          </a:bodyPr>
          <a:lstStyle/>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市町村から提出等を求められた場合は、提出等が必要です。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農地維持支払交付金については、市町村が事業計画に定められている農用地及び対象施設の保全管理状況の現地確認を行うことから、活動記録の提出は不要（ただし、作成は必要。）です。</a:t>
            </a:r>
          </a:p>
          <a:p>
            <a:pPr marL="144000" marR="0" lvl="0" indent="-144000" algn="l" defTabSz="914400" rtl="0" eaLnBrk="1" fontAlgn="base" latinLnBrk="0" hangingPunct="1">
              <a:lnSpc>
                <a:spcPct val="100000"/>
              </a:lnSpc>
              <a:spcBef>
                <a:spcPct val="0"/>
              </a:spcBef>
              <a:spcAft>
                <a:spcPts val="60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法人化した組織においては、金銭出納簿の市町村への提出は不要です。</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Tree>
    <p:extLst>
      <p:ext uri="{BB962C8B-B14F-4D97-AF65-F5344CB8AC3E}">
        <p14:creationId xmlns:p14="http://schemas.microsoft.com/office/powerpoint/2010/main" val="340562670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117437" y="5097016"/>
            <a:ext cx="6479915" cy="432048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7" name="図 6">
            <a:extLst>
              <a:ext uri="{FF2B5EF4-FFF2-40B4-BE49-F238E27FC236}">
                <a16:creationId xmlns:a16="http://schemas.microsoft.com/office/drawing/2014/main" xmlns="" id="{73F32811-8036-4810-9A16-FEE24B4DA003}"/>
              </a:ext>
            </a:extLst>
          </p:cNvPr>
          <p:cNvPicPr>
            <a:picLocks noChangeAspect="1"/>
          </p:cNvPicPr>
          <p:nvPr/>
        </p:nvPicPr>
        <p:blipFill>
          <a:blip r:embed="rId2"/>
          <a:stretch>
            <a:fillRect/>
          </a:stretch>
        </p:blipFill>
        <p:spPr>
          <a:xfrm>
            <a:off x="348299" y="5618333"/>
            <a:ext cx="6073870" cy="3820399"/>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58</a:t>
            </a:r>
          </a:p>
        </p:txBody>
      </p:sp>
      <p:sp>
        <p:nvSpPr>
          <p:cNvPr id="30" name="Rectangle 65"/>
          <p:cNvSpPr>
            <a:spLocks noChangeArrowheads="1"/>
          </p:cNvSpPr>
          <p:nvPr/>
        </p:nvSpPr>
        <p:spPr bwMode="auto">
          <a:xfrm>
            <a:off x="152888" y="5169024"/>
            <a:ext cx="2268000"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spcAft>
                <a:spcPts val="600"/>
              </a:spcAft>
              <a:defRPr/>
            </a:pPr>
            <a:r>
              <a:rPr lang="ja-JP" altLang="en-US" sz="1000" dirty="0"/>
              <a:t>実施状況報告書のかがみ文です。別添の報告書を添付して市町村へ提出して下さい。</a:t>
            </a:r>
            <a:endParaRPr lang="en-US" altLang="ja-JP" sz="1000" dirty="0"/>
          </a:p>
        </p:txBody>
      </p:sp>
      <p:sp>
        <p:nvSpPr>
          <p:cNvPr id="8" name="AutoShape 10"/>
          <p:cNvSpPr>
            <a:spLocks noChangeArrowheads="1"/>
          </p:cNvSpPr>
          <p:nvPr/>
        </p:nvSpPr>
        <p:spPr bwMode="auto">
          <a:xfrm>
            <a:off x="360000" y="488504"/>
            <a:ext cx="3495295" cy="504000"/>
          </a:xfrm>
          <a:prstGeom prst="roundRect">
            <a:avLst>
              <a:gd name="adj" fmla="val 50000"/>
            </a:avLst>
          </a:prstGeom>
          <a:solidFill>
            <a:srgbClr val="FFFFC9"/>
          </a:solidFill>
          <a:ln w="9525">
            <a:solidFill>
              <a:schemeClr val="tx1"/>
            </a:solidFill>
            <a:round/>
            <a:headEnd/>
            <a:tailEnd/>
          </a:ln>
        </p:spPr>
        <p:txBody>
          <a:bodyPr wrap="none" lIns="91341" tIns="45675" rIns="91341" bIns="45675" anchor="ctr"/>
          <a:lstStyle/>
          <a:p>
            <a:pPr algn="ctr">
              <a:defRPr/>
            </a:pPr>
            <a:r>
              <a:rPr lang="ja-JP" altLang="en-US" dirty="0">
                <a:latin typeface="HG丸ｺﾞｼｯｸM-PRO" panose="020F0600000000000000" pitchFamily="50" charset="-128"/>
                <a:ea typeface="HG丸ｺﾞｼｯｸM-PRO" panose="020F0600000000000000" pitchFamily="50" charset="-128"/>
              </a:rPr>
              <a:t>複数の集落又は活動組織から構成される</a:t>
            </a:r>
            <a:endParaRPr lang="en-US" altLang="ja-JP" dirty="0">
              <a:latin typeface="HG丸ｺﾞｼｯｸM-PRO" panose="020F0600000000000000" pitchFamily="50" charset="-128"/>
              <a:ea typeface="HG丸ｺﾞｼｯｸM-PRO" panose="020F0600000000000000" pitchFamily="50" charset="-128"/>
            </a:endParaRPr>
          </a:p>
          <a:p>
            <a:pPr algn="ctr">
              <a:defRPr/>
            </a:pPr>
            <a:r>
              <a:rPr lang="ja-JP" altLang="en-US" dirty="0">
                <a:latin typeface="HG丸ｺﾞｼｯｸM-PRO" panose="020F0600000000000000" pitchFamily="50" charset="-128"/>
                <a:ea typeface="HG丸ｺﾞｼｯｸM-PRO" panose="020F0600000000000000" pitchFamily="50" charset="-128"/>
              </a:rPr>
              <a:t>広域活動組織における活動の報告</a:t>
            </a:r>
          </a:p>
        </p:txBody>
      </p:sp>
      <p:sp>
        <p:nvSpPr>
          <p:cNvPr id="9" name="角丸四角形 8"/>
          <p:cNvSpPr/>
          <p:nvPr/>
        </p:nvSpPr>
        <p:spPr>
          <a:xfrm>
            <a:off x="406400" y="1054292"/>
            <a:ext cx="6262688" cy="3446386"/>
          </a:xfrm>
          <a:prstGeom prst="roundRect">
            <a:avLst>
              <a:gd name="adj" fmla="val 4366"/>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a:p>
            <a:pPr indent="108000">
              <a:defRPr/>
            </a:pPr>
            <a:endParaRPr lang="en-US" altLang="ja-JP" sz="1050" dirty="0">
              <a:solidFill>
                <a:schemeClr val="tx1"/>
              </a:solidFill>
              <a:latin typeface="ＭＳ Ｐ明朝" pitchFamily="18" charset="-128"/>
              <a:ea typeface="ＭＳ Ｐ明朝" pitchFamily="18" charset="-128"/>
            </a:endParaRPr>
          </a:p>
        </p:txBody>
      </p:sp>
      <p:sp>
        <p:nvSpPr>
          <p:cNvPr id="10" name="角丸四角形 9"/>
          <p:cNvSpPr/>
          <p:nvPr/>
        </p:nvSpPr>
        <p:spPr bwMode="auto">
          <a:xfrm>
            <a:off x="5264869" y="2684896"/>
            <a:ext cx="1260475" cy="1404008"/>
          </a:xfrm>
          <a:prstGeom prst="roundRect">
            <a:avLst>
              <a:gd name="adj" fmla="val 5626"/>
            </a:avLst>
          </a:prstGeom>
          <a:solidFill>
            <a:srgbClr val="FFCCFF"/>
          </a:solidFill>
          <a:ln w="19050">
            <a:solidFill>
              <a:srgbClr val="FF99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latin typeface="ＭＳ Ｐ明朝" pitchFamily="18" charset="-128"/>
              <a:ea typeface="ＭＳ Ｐ明朝" pitchFamily="18" charset="-128"/>
            </a:endParaRPr>
          </a:p>
        </p:txBody>
      </p:sp>
      <p:sp>
        <p:nvSpPr>
          <p:cNvPr id="11" name="角丸四角形 10"/>
          <p:cNvSpPr/>
          <p:nvPr/>
        </p:nvSpPr>
        <p:spPr bwMode="auto">
          <a:xfrm>
            <a:off x="2349500" y="2684895"/>
            <a:ext cx="2520000" cy="1404008"/>
          </a:xfrm>
          <a:prstGeom prst="roundRect">
            <a:avLst>
              <a:gd name="adj" fmla="val 5626"/>
            </a:avLst>
          </a:prstGeom>
          <a:solidFill>
            <a:srgbClr val="FFFFCC"/>
          </a:solidFill>
          <a:ln w="19050">
            <a:solidFill>
              <a:srgbClr val="FFCC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latin typeface="ＭＳ Ｐ明朝" pitchFamily="18" charset="-128"/>
              <a:ea typeface="ＭＳ Ｐ明朝" pitchFamily="18" charset="-128"/>
            </a:endParaRPr>
          </a:p>
        </p:txBody>
      </p:sp>
      <p:sp>
        <p:nvSpPr>
          <p:cNvPr id="12" name="テキスト ボックス 11"/>
          <p:cNvSpPr txBox="1">
            <a:spLocks noChangeArrowheads="1"/>
          </p:cNvSpPr>
          <p:nvPr/>
        </p:nvSpPr>
        <p:spPr bwMode="auto">
          <a:xfrm>
            <a:off x="2938362" y="2563112"/>
            <a:ext cx="1342281" cy="241980"/>
          </a:xfrm>
          <a:prstGeom prst="rect">
            <a:avLst/>
          </a:prstGeom>
          <a:solidFill>
            <a:srgbClr val="FFFFCC"/>
          </a:solidFill>
          <a:ln w="19050">
            <a:solidFill>
              <a:srgbClr val="FFCC00"/>
            </a:solidFill>
            <a:miter lim="800000"/>
            <a:headEnd/>
            <a:tailEnd/>
          </a:ln>
        </p:spPr>
        <p:txBody>
          <a:bodyPr wrap="none" lIns="36000" tIns="36000" rIns="36000" bIns="36000" anchor="ctr">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ctr" eaLnBrk="1" hangingPunct="1">
              <a:defRPr/>
            </a:pPr>
            <a:r>
              <a:rPr lang="ja-JP" altLang="en-US" sz="1100" b="1" dirty="0">
                <a:latin typeface="+mn-ea"/>
                <a:ea typeface="+mn-ea"/>
              </a:rPr>
              <a:t>広域協定運営委員会</a:t>
            </a:r>
          </a:p>
        </p:txBody>
      </p:sp>
      <p:sp>
        <p:nvSpPr>
          <p:cNvPr id="13" name="テキスト ボックス 15"/>
          <p:cNvSpPr txBox="1">
            <a:spLocks noChangeArrowheads="1"/>
          </p:cNvSpPr>
          <p:nvPr/>
        </p:nvSpPr>
        <p:spPr bwMode="auto">
          <a:xfrm>
            <a:off x="5647158" y="2563112"/>
            <a:ext cx="495897" cy="241980"/>
          </a:xfrm>
          <a:prstGeom prst="rect">
            <a:avLst/>
          </a:prstGeom>
          <a:solidFill>
            <a:srgbClr val="FFCCFF"/>
          </a:solidFill>
          <a:ln w="19050">
            <a:solidFill>
              <a:srgbClr val="FF66FF"/>
            </a:solidFill>
            <a:miter lim="800000"/>
            <a:headEnd/>
            <a:tailEnd/>
          </a:ln>
        </p:spPr>
        <p:txBody>
          <a:bodyPr wrap="none" lIns="36000" tIns="36000" rIns="36000" bIns="36000" anchor="ctr">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algn="ctr" eaLnBrk="1" hangingPunct="1">
              <a:defRPr/>
            </a:pPr>
            <a:r>
              <a:rPr lang="ja-JP" altLang="en-US" sz="1100" b="1" dirty="0">
                <a:latin typeface="+mn-ea"/>
                <a:ea typeface="+mn-ea"/>
              </a:rPr>
              <a:t>市町村</a:t>
            </a:r>
          </a:p>
        </p:txBody>
      </p:sp>
      <p:sp>
        <p:nvSpPr>
          <p:cNvPr id="14" name="テキスト ボックス 21"/>
          <p:cNvSpPr txBox="1">
            <a:spLocks noChangeArrowheads="1"/>
          </p:cNvSpPr>
          <p:nvPr/>
        </p:nvSpPr>
        <p:spPr bwMode="auto">
          <a:xfrm>
            <a:off x="5368044" y="2857932"/>
            <a:ext cx="1054125" cy="1080000"/>
          </a:xfrm>
          <a:prstGeom prst="rect">
            <a:avLst/>
          </a:prstGeom>
          <a:noFill/>
          <a:ln w="9525">
            <a:solidFill>
              <a:srgbClr val="000000"/>
            </a:solidFill>
            <a:miter lim="800000"/>
            <a:headEnd/>
            <a:tailEnd/>
          </a:ln>
        </p:spPr>
        <p:txBody>
          <a:bodyPr wrap="square" lIns="36000" tIns="36000" rIns="36000" bIns="36000" anchor="ctr">
            <a:spAutoFit/>
          </a:bodyPr>
          <a:lstStyle/>
          <a:p>
            <a:r>
              <a:rPr lang="ja-JP" altLang="en-US" sz="1000" b="1" dirty="0">
                <a:latin typeface="+mn-ea"/>
                <a:ea typeface="+mn-ea"/>
              </a:rPr>
              <a:t>実施状況の確認</a:t>
            </a:r>
            <a:endParaRPr lang="en-US" altLang="ja-JP" sz="1000" b="1" dirty="0">
              <a:latin typeface="+mn-ea"/>
              <a:ea typeface="+mn-ea"/>
            </a:endParaRPr>
          </a:p>
          <a:p>
            <a:r>
              <a:rPr lang="en-US" altLang="ja-JP" sz="900" dirty="0">
                <a:latin typeface="+mn-ea"/>
                <a:ea typeface="+mn-ea"/>
              </a:rPr>
              <a:t>【</a:t>
            </a:r>
            <a:r>
              <a:rPr lang="ja-JP" altLang="en-US" sz="900" dirty="0">
                <a:latin typeface="+mn-ea"/>
                <a:ea typeface="+mn-ea"/>
              </a:rPr>
              <a:t>確認方法</a:t>
            </a:r>
            <a:r>
              <a:rPr lang="en-US" altLang="ja-JP" sz="900" dirty="0">
                <a:latin typeface="+mn-ea"/>
                <a:ea typeface="+mn-ea"/>
              </a:rPr>
              <a:t>】</a:t>
            </a:r>
          </a:p>
          <a:p>
            <a:pPr marL="108000" indent="-108000"/>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書類確認</a:t>
            </a:r>
            <a:endParaRPr lang="en-US" altLang="ja-JP" sz="900" dirty="0">
              <a:latin typeface="+mn-ea"/>
              <a:ea typeface="+mn-ea"/>
            </a:endParaRPr>
          </a:p>
          <a:p>
            <a:pPr marL="108000" indent="-108000"/>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現地確認</a:t>
            </a:r>
            <a:endParaRPr lang="en-US" altLang="ja-JP" sz="900" dirty="0">
              <a:latin typeface="+mn-ea"/>
              <a:ea typeface="+mn-ea"/>
            </a:endParaRPr>
          </a:p>
          <a:p>
            <a:endParaRPr lang="en-US" altLang="ja-JP" sz="900" dirty="0">
              <a:latin typeface="+mn-ea"/>
              <a:ea typeface="+mn-ea"/>
            </a:endParaRPr>
          </a:p>
          <a:p>
            <a:endParaRPr lang="en-US" altLang="ja-JP" sz="900" dirty="0">
              <a:latin typeface="+mn-ea"/>
              <a:ea typeface="+mn-ea"/>
            </a:endParaRPr>
          </a:p>
          <a:p>
            <a:endParaRPr lang="ja-JP" altLang="en-US" sz="900" dirty="0">
              <a:latin typeface="+mn-ea"/>
              <a:ea typeface="+mn-ea"/>
            </a:endParaRPr>
          </a:p>
        </p:txBody>
      </p:sp>
      <p:sp>
        <p:nvSpPr>
          <p:cNvPr id="15" name="テキスト ボックス 36"/>
          <p:cNvSpPr txBox="1">
            <a:spLocks noChangeArrowheads="1"/>
          </p:cNvSpPr>
          <p:nvPr/>
        </p:nvSpPr>
        <p:spPr bwMode="auto">
          <a:xfrm>
            <a:off x="3704357" y="2857932"/>
            <a:ext cx="1079674" cy="934478"/>
          </a:xfrm>
          <a:prstGeom prst="rect">
            <a:avLst/>
          </a:prstGeom>
          <a:noFill/>
          <a:ln w="9525">
            <a:solidFill>
              <a:srgbClr val="000000"/>
            </a:solidFill>
            <a:miter lim="800000"/>
            <a:headEnd/>
            <a:tailEnd/>
          </a:ln>
        </p:spPr>
        <p:txBody>
          <a:bodyPr lIns="36000" tIns="36000" rIns="36000" bIns="36000"/>
          <a:lstStyle/>
          <a:p>
            <a:r>
              <a:rPr lang="ja-JP" altLang="en-US" sz="1000" b="1" dirty="0">
                <a:latin typeface="+mn-ea"/>
                <a:ea typeface="+mn-ea"/>
              </a:rPr>
              <a:t>実施状況の報告</a:t>
            </a:r>
            <a:endParaRPr lang="en-US" altLang="ja-JP" sz="1000" b="1" dirty="0">
              <a:latin typeface="+mn-ea"/>
              <a:ea typeface="+mn-ea"/>
            </a:endParaRPr>
          </a:p>
          <a:p>
            <a:r>
              <a:rPr lang="ja-JP" altLang="en-US" sz="900" dirty="0">
                <a:latin typeface="+mn-ea"/>
                <a:ea typeface="+mn-ea"/>
              </a:rPr>
              <a:t>　</a:t>
            </a:r>
            <a:r>
              <a:rPr lang="ja-JP" altLang="en-US" sz="900" u="sng" dirty="0">
                <a:latin typeface="+mn-ea"/>
                <a:ea typeface="+mn-ea"/>
              </a:rPr>
              <a:t>運営委員会で議決</a:t>
            </a:r>
            <a:endParaRPr lang="en-US" altLang="ja-JP" sz="900" u="sng" dirty="0">
              <a:latin typeface="+mn-ea"/>
              <a:ea typeface="+mn-ea"/>
            </a:endParaRPr>
          </a:p>
          <a:p>
            <a:r>
              <a:rPr lang="en-US" altLang="ja-JP" sz="900" dirty="0">
                <a:latin typeface="+mn-ea"/>
                <a:ea typeface="+mn-ea"/>
              </a:rPr>
              <a:t>【</a:t>
            </a:r>
            <a:r>
              <a:rPr lang="ja-JP" altLang="en-US" sz="900" dirty="0">
                <a:latin typeface="+mn-ea"/>
                <a:ea typeface="+mn-ea"/>
              </a:rPr>
              <a:t>提出書類</a:t>
            </a:r>
            <a:r>
              <a:rPr lang="en-US" altLang="ja-JP" sz="900" dirty="0">
                <a:latin typeface="+mn-ea"/>
                <a:ea typeface="+mn-ea"/>
              </a:rPr>
              <a:t>】</a:t>
            </a:r>
          </a:p>
          <a:p>
            <a:pPr marL="108000" indent="-108000"/>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実施状況報告書</a:t>
            </a:r>
            <a:endParaRPr lang="en-US" altLang="ja-JP" sz="900" dirty="0">
              <a:latin typeface="+mn-ea"/>
              <a:ea typeface="+mn-ea"/>
            </a:endParaRPr>
          </a:p>
          <a:p>
            <a:pPr marL="108000" indent="-108000"/>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金銭出納簿　等</a:t>
            </a:r>
            <a:endParaRPr lang="en-US" altLang="ja-JP" sz="900" dirty="0">
              <a:latin typeface="+mn-ea"/>
              <a:ea typeface="+mn-ea"/>
            </a:endParaRPr>
          </a:p>
        </p:txBody>
      </p:sp>
      <p:sp>
        <p:nvSpPr>
          <p:cNvPr id="16" name="右矢印 15"/>
          <p:cNvSpPr/>
          <p:nvPr/>
        </p:nvSpPr>
        <p:spPr bwMode="auto">
          <a:xfrm>
            <a:off x="4941019" y="3016683"/>
            <a:ext cx="287338" cy="576263"/>
          </a:xfrm>
          <a:prstGeom prst="rightArrow">
            <a:avLst>
              <a:gd name="adj1" fmla="val 61475"/>
              <a:gd name="adj2" fmla="val 42350"/>
            </a:avLst>
          </a:prstGeom>
          <a:solidFill>
            <a:srgbClr val="FFCCC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36000" rIns="0" bIns="36000" anchor="ctr"/>
          <a:lstStyle/>
          <a:p>
            <a:pPr algn="ctr">
              <a:defRPr/>
            </a:pPr>
            <a:r>
              <a:rPr lang="ja-JP" altLang="en-US" sz="900" dirty="0">
                <a:solidFill>
                  <a:schemeClr val="tx1"/>
                </a:solidFill>
                <a:latin typeface="+mn-ea"/>
              </a:rPr>
              <a:t>報告</a:t>
            </a:r>
          </a:p>
        </p:txBody>
      </p:sp>
      <p:sp>
        <p:nvSpPr>
          <p:cNvPr id="17" name="角丸四角形 16"/>
          <p:cNvSpPr/>
          <p:nvPr/>
        </p:nvSpPr>
        <p:spPr bwMode="auto">
          <a:xfrm>
            <a:off x="600075" y="2684896"/>
            <a:ext cx="1328738" cy="1404008"/>
          </a:xfrm>
          <a:prstGeom prst="roundRect">
            <a:avLst>
              <a:gd name="adj" fmla="val 5626"/>
            </a:avLst>
          </a:prstGeom>
          <a:solidFill>
            <a:srgbClr val="CCFFCC"/>
          </a:solidFill>
          <a:ln w="19050">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latin typeface="ＭＳ Ｐ明朝" pitchFamily="18" charset="-128"/>
              <a:ea typeface="ＭＳ Ｐ明朝" pitchFamily="18" charset="-128"/>
            </a:endParaRPr>
          </a:p>
        </p:txBody>
      </p:sp>
      <p:sp>
        <p:nvSpPr>
          <p:cNvPr id="18" name="テキスト ボックス 17"/>
          <p:cNvSpPr txBox="1">
            <a:spLocks noChangeArrowheads="1"/>
          </p:cNvSpPr>
          <p:nvPr/>
        </p:nvSpPr>
        <p:spPr bwMode="auto">
          <a:xfrm>
            <a:off x="1016496" y="2563112"/>
            <a:ext cx="495897" cy="241980"/>
          </a:xfrm>
          <a:prstGeom prst="rect">
            <a:avLst/>
          </a:prstGeom>
          <a:solidFill>
            <a:srgbClr val="CCFFCC"/>
          </a:solidFill>
          <a:ln w="19050">
            <a:solidFill>
              <a:srgbClr val="00FF00"/>
            </a:solidFill>
            <a:miter lim="800000"/>
            <a:headEnd/>
            <a:tailEnd/>
          </a:ln>
        </p:spPr>
        <p:txBody>
          <a:bodyPr wrap="none" lIns="36000" tIns="36000" rIns="36000" bIns="36000" anchor="ctr">
            <a:spAutoFit/>
          </a:bodyPr>
          <a:lstStyle/>
          <a:p>
            <a:pPr algn="ctr"/>
            <a:r>
              <a:rPr lang="ja-JP" altLang="en-US" sz="1100" b="1" dirty="0">
                <a:latin typeface="+mn-ea"/>
                <a:ea typeface="+mn-ea"/>
              </a:rPr>
              <a:t>集落等</a:t>
            </a:r>
          </a:p>
        </p:txBody>
      </p:sp>
      <p:sp>
        <p:nvSpPr>
          <p:cNvPr id="19" name="テキスト ボックス 21"/>
          <p:cNvSpPr txBox="1">
            <a:spLocks noChangeArrowheads="1"/>
          </p:cNvSpPr>
          <p:nvPr/>
        </p:nvSpPr>
        <p:spPr bwMode="auto">
          <a:xfrm>
            <a:off x="704851" y="2864768"/>
            <a:ext cx="1119187" cy="1057588"/>
          </a:xfrm>
          <a:prstGeom prst="rect">
            <a:avLst/>
          </a:prstGeom>
          <a:noFill/>
          <a:ln w="9525">
            <a:solidFill>
              <a:srgbClr val="000000"/>
            </a:solidFill>
            <a:miter lim="800000"/>
            <a:headEnd/>
            <a:tailEnd/>
          </a:ln>
        </p:spPr>
        <p:txBody>
          <a:bodyPr lIns="36000" tIns="36000" rIns="36000" bIns="36000">
            <a:spAutoFit/>
          </a:bodyPr>
          <a:lstStyle/>
          <a:p>
            <a:r>
              <a:rPr lang="ja-JP" altLang="en-US" sz="1000" b="1" dirty="0">
                <a:latin typeface="+mn-ea"/>
                <a:ea typeface="+mn-ea"/>
              </a:rPr>
              <a:t>活動の報告</a:t>
            </a:r>
            <a:endParaRPr lang="en-US" altLang="ja-JP" sz="1000" b="1" dirty="0">
              <a:latin typeface="+mn-ea"/>
              <a:ea typeface="+mn-ea"/>
            </a:endParaRPr>
          </a:p>
          <a:p>
            <a:r>
              <a:rPr lang="ja-JP" altLang="en-US" sz="900" dirty="0">
                <a:latin typeface="+mn-ea"/>
                <a:ea typeface="+mn-ea"/>
              </a:rPr>
              <a:t>　</a:t>
            </a:r>
            <a:r>
              <a:rPr lang="ja-JP" altLang="en-US" sz="900" u="sng" dirty="0">
                <a:latin typeface="+mn-ea"/>
                <a:ea typeface="+mn-ea"/>
              </a:rPr>
              <a:t>集落等で合意形成</a:t>
            </a:r>
            <a:endParaRPr lang="en-US" altLang="ja-JP" sz="900" u="sng" dirty="0">
              <a:latin typeface="+mn-ea"/>
              <a:ea typeface="+mn-ea"/>
            </a:endParaRPr>
          </a:p>
          <a:p>
            <a:r>
              <a:rPr lang="en-US" altLang="ja-JP" sz="900" dirty="0">
                <a:latin typeface="+mn-ea"/>
                <a:ea typeface="+mn-ea"/>
              </a:rPr>
              <a:t>【</a:t>
            </a:r>
            <a:r>
              <a:rPr lang="ja-JP" altLang="en-US" sz="900" dirty="0">
                <a:latin typeface="+mn-ea"/>
                <a:ea typeface="+mn-ea"/>
              </a:rPr>
              <a:t>提出書類</a:t>
            </a:r>
            <a:r>
              <a:rPr lang="en-US" altLang="ja-JP" sz="900" dirty="0">
                <a:latin typeface="+mn-ea"/>
                <a:ea typeface="+mn-ea"/>
              </a:rPr>
              <a:t>】</a:t>
            </a:r>
          </a:p>
          <a:p>
            <a:pPr marL="108000" indent="-108000"/>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実施計画、活動報告及び運営委員会による活動報告確認票</a:t>
            </a:r>
            <a:endParaRPr lang="en-US" altLang="ja-JP" sz="900" dirty="0">
              <a:latin typeface="+mn-ea"/>
              <a:ea typeface="+mn-ea"/>
            </a:endParaRPr>
          </a:p>
        </p:txBody>
      </p:sp>
      <p:sp>
        <p:nvSpPr>
          <p:cNvPr id="21" name="右矢印 20"/>
          <p:cNvSpPr/>
          <p:nvPr/>
        </p:nvSpPr>
        <p:spPr bwMode="auto">
          <a:xfrm>
            <a:off x="2000250" y="3016683"/>
            <a:ext cx="287338" cy="576263"/>
          </a:xfrm>
          <a:prstGeom prst="rightArrow">
            <a:avLst>
              <a:gd name="adj1" fmla="val 61475"/>
              <a:gd name="adj2" fmla="val 42350"/>
            </a:avLst>
          </a:prstGeom>
          <a:solidFill>
            <a:srgbClr val="FFCCC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0" tIns="36000" rIns="0" bIns="36000" anchor="ctr"/>
          <a:lstStyle/>
          <a:p>
            <a:pPr algn="ctr">
              <a:defRPr/>
            </a:pPr>
            <a:r>
              <a:rPr lang="ja-JP" altLang="en-US" sz="900" dirty="0">
                <a:solidFill>
                  <a:schemeClr val="tx1"/>
                </a:solidFill>
                <a:latin typeface="+mn-ea"/>
              </a:rPr>
              <a:t>報告</a:t>
            </a:r>
          </a:p>
        </p:txBody>
      </p:sp>
      <p:sp>
        <p:nvSpPr>
          <p:cNvPr id="22" name="テキスト ボックス 21"/>
          <p:cNvSpPr txBox="1">
            <a:spLocks noChangeArrowheads="1"/>
          </p:cNvSpPr>
          <p:nvPr/>
        </p:nvSpPr>
        <p:spPr bwMode="auto">
          <a:xfrm>
            <a:off x="2428874" y="2857932"/>
            <a:ext cx="1188000" cy="934478"/>
          </a:xfrm>
          <a:prstGeom prst="rect">
            <a:avLst/>
          </a:prstGeom>
          <a:noFill/>
          <a:ln w="9525">
            <a:solidFill>
              <a:srgbClr val="000000"/>
            </a:solidFill>
            <a:miter lim="800000"/>
            <a:headEnd/>
            <a:tailEnd/>
          </a:ln>
        </p:spPr>
        <p:txBody>
          <a:bodyPr lIns="36000" tIns="36000" rIns="36000" bIns="36000" anchor="t">
            <a:spAutoFit/>
          </a:bodyPr>
          <a:lstStyle>
            <a:lvl1pPr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eaLnBrk="1" hangingPunct="1">
              <a:defRPr/>
            </a:pPr>
            <a:r>
              <a:rPr lang="ja-JP" altLang="en-US" sz="1000" b="1" dirty="0">
                <a:latin typeface="+mn-ea"/>
                <a:ea typeface="+mn-ea"/>
              </a:rPr>
              <a:t>集落等の活動報告の確認</a:t>
            </a:r>
            <a:endParaRPr lang="en-US" altLang="ja-JP" sz="1000" b="1" dirty="0">
              <a:latin typeface="+mn-ea"/>
              <a:ea typeface="+mn-ea"/>
            </a:endParaRPr>
          </a:p>
          <a:p>
            <a:pPr eaLnBrk="1" hangingPunct="1">
              <a:defRPr/>
            </a:pPr>
            <a:r>
              <a:rPr lang="en-US" altLang="ja-JP" sz="900" dirty="0">
                <a:latin typeface="+mn-ea"/>
                <a:ea typeface="+mn-ea"/>
              </a:rPr>
              <a:t>【</a:t>
            </a:r>
            <a:r>
              <a:rPr lang="ja-JP" altLang="en-US" sz="900" dirty="0">
                <a:latin typeface="+mn-ea"/>
                <a:ea typeface="+mn-ea"/>
              </a:rPr>
              <a:t>確認方法</a:t>
            </a:r>
            <a:r>
              <a:rPr lang="en-US" altLang="ja-JP" sz="900" dirty="0">
                <a:latin typeface="+mn-ea"/>
                <a:ea typeface="+mn-ea"/>
              </a:rPr>
              <a:t>】</a:t>
            </a:r>
          </a:p>
          <a:p>
            <a:pPr marL="108000" indent="-108000" eaLnBrk="1" hangingPunct="1">
              <a:defRPr/>
            </a:pPr>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書類確認</a:t>
            </a:r>
            <a:endParaRPr lang="en-US" altLang="ja-JP" sz="900" dirty="0">
              <a:latin typeface="+mn-ea"/>
              <a:ea typeface="+mn-ea"/>
            </a:endParaRPr>
          </a:p>
          <a:p>
            <a:pPr marL="108000" indent="-108000" eaLnBrk="1" hangingPunct="1">
              <a:defRPr/>
            </a:pPr>
            <a:r>
              <a:rPr lang="ja-JP" altLang="en-US" sz="900" dirty="0">
                <a:latin typeface="ＭＳ ゴシック" panose="020B0609070205080204" pitchFamily="49" charset="-128"/>
                <a:ea typeface="ＭＳ ゴシック" panose="020B0609070205080204" pitchFamily="49" charset="-128"/>
              </a:rPr>
              <a:t>・</a:t>
            </a:r>
            <a:r>
              <a:rPr lang="ja-JP" altLang="en-US" sz="900" dirty="0">
                <a:latin typeface="+mn-ea"/>
                <a:ea typeface="+mn-ea"/>
              </a:rPr>
              <a:t>必要に応じ現地確認</a:t>
            </a:r>
            <a:endParaRPr lang="en-US" altLang="ja-JP" sz="900" dirty="0">
              <a:latin typeface="+mn-ea"/>
              <a:ea typeface="+mn-ea"/>
            </a:endParaRPr>
          </a:p>
          <a:p>
            <a:pPr eaLnBrk="1" hangingPunct="1">
              <a:defRPr/>
            </a:pPr>
            <a:endParaRPr lang="ja-JP" altLang="en-US" sz="900" dirty="0">
              <a:latin typeface="+mn-ea"/>
              <a:ea typeface="+mn-ea"/>
            </a:endParaRPr>
          </a:p>
        </p:txBody>
      </p:sp>
      <p:sp>
        <p:nvSpPr>
          <p:cNvPr id="23" name="テキスト ボックス 4"/>
          <p:cNvSpPr txBox="1">
            <a:spLocks noChangeArrowheads="1"/>
          </p:cNvSpPr>
          <p:nvPr/>
        </p:nvSpPr>
        <p:spPr bwMode="auto">
          <a:xfrm>
            <a:off x="595288" y="1246424"/>
            <a:ext cx="5868000" cy="1169551"/>
          </a:xfrm>
          <a:prstGeom prst="rect">
            <a:avLst/>
          </a:prstGeom>
          <a:noFill/>
          <a:ln w="9525">
            <a:noFill/>
            <a:miter lim="800000"/>
            <a:headEnd/>
            <a:tailEnd/>
          </a:ln>
        </p:spPr>
        <p:txBody>
          <a:bodyPr wrap="square" lIns="0" tIns="0" rIns="0" bIns="0">
            <a:spAutoFit/>
          </a:bodyPr>
          <a:lstStyle/>
          <a:p>
            <a:pPr indent="144000">
              <a:spcAft>
                <a:spcPts val="300"/>
              </a:spcAft>
              <a:defRPr/>
            </a:pPr>
            <a:r>
              <a:rPr lang="ja-JP" altLang="en-US" sz="1050" dirty="0">
                <a:latin typeface="HG丸ｺﾞｼｯｸM-PRO" panose="020F0600000000000000" pitchFamily="50" charset="-128"/>
                <a:ea typeface="HG丸ｺﾞｼｯｸM-PRO" panose="020F0600000000000000" pitchFamily="50" charset="-128"/>
              </a:rPr>
              <a:t>複数の集落又は活動組織（以下「集落等」という。）から構成される広域活動組織においては、組織を構成する各集落等が、広域協定運営委員会に対し、 各集落等における合意を得て、「多面的機能支払交付金に係る実施計画、活動報告及び運営委員会による活動報告確認票」（多面的機能支払交付金実施要領別記１－５様式第１号）に活動記録を添付して提出することにより、当該年度の活動の内容を報告します。</a:t>
            </a:r>
          </a:p>
          <a:p>
            <a:pPr indent="144000">
              <a:spcAft>
                <a:spcPts val="300"/>
              </a:spcAft>
              <a:defRPr/>
            </a:pPr>
            <a:r>
              <a:rPr lang="ja-JP" altLang="en-US" sz="1050" dirty="0">
                <a:latin typeface="HG丸ｺﾞｼｯｸM-PRO" panose="020F0600000000000000" pitchFamily="50" charset="-128"/>
                <a:ea typeface="HG丸ｺﾞｼｯｸM-PRO" panose="020F0600000000000000" pitchFamily="50" charset="-128"/>
              </a:rPr>
              <a:t>広域協定運営委員会は、参加集落等の活動報告を確認し、運営委員会における議決を得て、実施状況報告書を市町村に提出します。</a:t>
            </a:r>
          </a:p>
        </p:txBody>
      </p:sp>
      <p:pic>
        <p:nvPicPr>
          <p:cNvPr id="5" name="図 4">
            <a:extLst>
              <a:ext uri="{FF2B5EF4-FFF2-40B4-BE49-F238E27FC236}">
                <a16:creationId xmlns:a16="http://schemas.microsoft.com/office/drawing/2014/main" xmlns="" id="{615019B3-199A-4589-A731-7723CF82A8F5}"/>
              </a:ext>
            </a:extLst>
          </p:cNvPr>
          <p:cNvPicPr>
            <a:picLocks noChangeAspect="1"/>
          </p:cNvPicPr>
          <p:nvPr/>
        </p:nvPicPr>
        <p:blipFill>
          <a:blip r:embed="rId3"/>
          <a:stretch>
            <a:fillRect/>
          </a:stretch>
        </p:blipFill>
        <p:spPr>
          <a:xfrm>
            <a:off x="8397552" y="5614819"/>
            <a:ext cx="4971777" cy="2869762"/>
          </a:xfrm>
          <a:prstGeom prst="rect">
            <a:avLst/>
          </a:prstGeom>
        </p:spPr>
      </p:pic>
      <p:sp>
        <p:nvSpPr>
          <p:cNvPr id="25" name="正方形/長方形 24">
            <a:extLst>
              <a:ext uri="{FF2B5EF4-FFF2-40B4-BE49-F238E27FC236}">
                <a16:creationId xmlns:a16="http://schemas.microsoft.com/office/drawing/2014/main" xmlns="" id="{73671D10-B1E4-487F-8C63-D16BEA54BC3C}"/>
              </a:ext>
            </a:extLst>
          </p:cNvPr>
          <p:cNvSpPr/>
          <p:nvPr/>
        </p:nvSpPr>
        <p:spPr>
          <a:xfrm>
            <a:off x="8541568" y="3708423"/>
            <a:ext cx="450598" cy="38048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62173976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正方形/長方形 25"/>
          <p:cNvSpPr/>
          <p:nvPr/>
        </p:nvSpPr>
        <p:spPr>
          <a:xfrm>
            <a:off x="117437" y="453496"/>
            <a:ext cx="6479915" cy="8964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6" name="図 5">
            <a:extLst>
              <a:ext uri="{FF2B5EF4-FFF2-40B4-BE49-F238E27FC236}">
                <a16:creationId xmlns:a16="http://schemas.microsoft.com/office/drawing/2014/main" xmlns="" id="{7D55CB71-0115-48B7-9F62-81B563265EA3}"/>
              </a:ext>
            </a:extLst>
          </p:cNvPr>
          <p:cNvPicPr>
            <a:picLocks/>
          </p:cNvPicPr>
          <p:nvPr/>
        </p:nvPicPr>
        <p:blipFill>
          <a:blip r:embed="rId3"/>
          <a:stretch>
            <a:fillRect/>
          </a:stretch>
        </p:blipFill>
        <p:spPr>
          <a:xfrm>
            <a:off x="269602" y="594092"/>
            <a:ext cx="6327750" cy="850920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0"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59</a:t>
            </a:r>
          </a:p>
        </p:txBody>
      </p:sp>
      <p:sp>
        <p:nvSpPr>
          <p:cNvPr id="15" name="Rectangle 65"/>
          <p:cNvSpPr>
            <a:spLocks noChangeArrowheads="1"/>
          </p:cNvSpPr>
          <p:nvPr/>
        </p:nvSpPr>
        <p:spPr bwMode="auto">
          <a:xfrm>
            <a:off x="3861048" y="252736"/>
            <a:ext cx="2376264" cy="996033"/>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defRPr/>
            </a:pPr>
            <a:r>
              <a:rPr lang="ja-JP" altLang="en-US" sz="1000" u="sng" dirty="0">
                <a:solidFill>
                  <a:srgbClr val="FF0000"/>
                </a:solidFill>
              </a:rPr>
              <a:t>・「収支実績」については、エクセル様式では金銭出納簿の集計表をもとに自動作成されます。</a:t>
            </a:r>
            <a:endParaRPr lang="en-US" altLang="ja-JP" sz="1000" u="sng" dirty="0">
              <a:solidFill>
                <a:srgbClr val="FF0000"/>
              </a:solidFill>
            </a:endParaRPr>
          </a:p>
          <a:p>
            <a:pPr defTabSz="936625">
              <a:defRPr/>
            </a:pPr>
            <a:r>
              <a:rPr lang="ja-JP" altLang="en-US" sz="1000" u="sng" dirty="0">
                <a:solidFill>
                  <a:srgbClr val="FF0000"/>
                </a:solidFill>
              </a:rPr>
              <a:t>・手書きの場合は、金銭出納簿の集計欄</a:t>
            </a:r>
            <a:r>
              <a:rPr lang="ja-JP" altLang="en-US" sz="1000" u="sng" dirty="0" err="1">
                <a:solidFill>
                  <a:srgbClr val="FF0000"/>
                </a:solidFill>
              </a:rPr>
              <a:t>あ</a:t>
            </a:r>
            <a:r>
              <a:rPr lang="ja-JP" altLang="en-US" sz="1000" u="sng" dirty="0">
                <a:solidFill>
                  <a:srgbClr val="FF0000"/>
                </a:solidFill>
              </a:rPr>
              <a:t>から当該年度の交付金の収入、支出実績を記入します。</a:t>
            </a:r>
            <a:endParaRPr lang="en-US" altLang="ja-JP" sz="1000" u="sng" dirty="0">
              <a:solidFill>
                <a:srgbClr val="FF0000"/>
              </a:solidFill>
            </a:endParaRPr>
          </a:p>
        </p:txBody>
      </p:sp>
      <p:sp>
        <p:nvSpPr>
          <p:cNvPr id="22" name="正方形/長方形 21"/>
          <p:cNvSpPr/>
          <p:nvPr/>
        </p:nvSpPr>
        <p:spPr>
          <a:xfrm>
            <a:off x="680638" y="4592959"/>
            <a:ext cx="3954546" cy="158282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4647488" y="8049742"/>
            <a:ext cx="1745964" cy="78165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26"/>
          <p:cNvSpPr/>
          <p:nvPr/>
        </p:nvSpPr>
        <p:spPr>
          <a:xfrm rot="9476729" flipV="1">
            <a:off x="4551044" y="2185302"/>
            <a:ext cx="275382" cy="9718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15"/>
          <p:cNvSpPr/>
          <p:nvPr/>
        </p:nvSpPr>
        <p:spPr>
          <a:xfrm rot="5400000" flipV="1">
            <a:off x="2199000" y="-101715"/>
            <a:ext cx="803817" cy="2520281"/>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3813673" y="2186663"/>
            <a:ext cx="747476" cy="21386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Rectangle 65"/>
          <p:cNvSpPr>
            <a:spLocks noChangeArrowheads="1"/>
          </p:cNvSpPr>
          <p:nvPr/>
        </p:nvSpPr>
        <p:spPr bwMode="auto">
          <a:xfrm>
            <a:off x="680638" y="8975815"/>
            <a:ext cx="541265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8.</a:t>
            </a:r>
            <a:r>
              <a:rPr lang="ja-JP" altLang="en-US" sz="1000" u="sng" dirty="0">
                <a:solidFill>
                  <a:srgbClr val="FF0000"/>
                </a:solidFill>
              </a:rPr>
              <a:t>返還」の金額を合計して記入します。</a:t>
            </a:r>
            <a:endParaRPr lang="en-US" altLang="ja-JP" sz="1000" u="sng" dirty="0">
              <a:solidFill>
                <a:srgbClr val="FF0000"/>
              </a:solidFill>
            </a:endParaRPr>
          </a:p>
        </p:txBody>
      </p:sp>
      <p:sp>
        <p:nvSpPr>
          <p:cNvPr id="35" name="フリーフォーム 34"/>
          <p:cNvSpPr/>
          <p:nvPr/>
        </p:nvSpPr>
        <p:spPr>
          <a:xfrm rot="10235453" flipH="1" flipV="1">
            <a:off x="569604" y="7852263"/>
            <a:ext cx="444317" cy="1321781"/>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680638" y="7713510"/>
            <a:ext cx="3972980" cy="29514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p:nvSpPr>
        <p:spPr>
          <a:xfrm>
            <a:off x="662204" y="8049344"/>
            <a:ext cx="3972980" cy="39700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正方形/長方形 38"/>
          <p:cNvSpPr/>
          <p:nvPr/>
        </p:nvSpPr>
        <p:spPr>
          <a:xfrm>
            <a:off x="680637" y="8481392"/>
            <a:ext cx="3921585" cy="35000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p:nvSpPr>
        <p:spPr>
          <a:xfrm>
            <a:off x="4149079" y="5386124"/>
            <a:ext cx="658194" cy="2799827"/>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5085183" y="7637386"/>
            <a:ext cx="283423" cy="387642"/>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p:nvSpPr>
        <p:spPr>
          <a:xfrm rot="6852083" flipV="1">
            <a:off x="4105953" y="2470647"/>
            <a:ext cx="935966" cy="22190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2571856" flipV="1">
            <a:off x="4465732" y="2763917"/>
            <a:ext cx="422030" cy="201781"/>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46"/>
          <p:cNvSpPr/>
          <p:nvPr/>
        </p:nvSpPr>
        <p:spPr>
          <a:xfrm rot="8597393" flipV="1">
            <a:off x="4408179" y="3131675"/>
            <a:ext cx="470813" cy="176805"/>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47"/>
          <p:cNvSpPr/>
          <p:nvPr/>
        </p:nvSpPr>
        <p:spPr>
          <a:xfrm rot="9751124" flipV="1">
            <a:off x="4588286" y="3574934"/>
            <a:ext cx="271954" cy="101198"/>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Rectangle 65"/>
          <p:cNvSpPr>
            <a:spLocks noChangeArrowheads="1"/>
          </p:cNvSpPr>
          <p:nvPr/>
        </p:nvSpPr>
        <p:spPr bwMode="auto">
          <a:xfrm>
            <a:off x="4725144" y="5057308"/>
            <a:ext cx="2087749"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及び</a:t>
            </a:r>
            <a:r>
              <a:rPr lang="en-US" altLang="ja-JP" sz="1000" u="sng" dirty="0">
                <a:solidFill>
                  <a:srgbClr val="FF0000"/>
                </a:solidFill>
              </a:rPr>
              <a:t>8</a:t>
            </a:r>
            <a:r>
              <a:rPr lang="ja-JP" altLang="en-US" sz="1000" u="sng" dirty="0">
                <a:solidFill>
                  <a:srgbClr val="FF0000"/>
                </a:solidFill>
              </a:rPr>
              <a:t>から転記します。</a:t>
            </a:r>
            <a:endParaRPr lang="en-US" altLang="ja-JP" sz="1000" u="sng" dirty="0">
              <a:solidFill>
                <a:srgbClr val="FF0000"/>
              </a:solidFill>
            </a:endParaRPr>
          </a:p>
        </p:txBody>
      </p:sp>
      <p:sp>
        <p:nvSpPr>
          <p:cNvPr id="32" name="Rectangle 65"/>
          <p:cNvSpPr>
            <a:spLocks noChangeArrowheads="1"/>
          </p:cNvSpPr>
          <p:nvPr/>
        </p:nvSpPr>
        <p:spPr bwMode="auto">
          <a:xfrm>
            <a:off x="4725144" y="6653241"/>
            <a:ext cx="2087749"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4</a:t>
            </a:r>
            <a:r>
              <a:rPr lang="ja-JP" altLang="en-US" sz="1000" u="sng" dirty="0">
                <a:solidFill>
                  <a:srgbClr val="FF0000"/>
                </a:solidFill>
              </a:rPr>
              <a:t>～</a:t>
            </a:r>
            <a:r>
              <a:rPr lang="en-US" altLang="ja-JP" sz="1000" u="sng" dirty="0">
                <a:solidFill>
                  <a:srgbClr val="FF0000"/>
                </a:solidFill>
              </a:rPr>
              <a:t>7</a:t>
            </a:r>
            <a:r>
              <a:rPr lang="ja-JP" altLang="en-US" sz="1000" u="sng" dirty="0">
                <a:solidFill>
                  <a:srgbClr val="FF0000"/>
                </a:solidFill>
              </a:rPr>
              <a:t>から転記します。</a:t>
            </a:r>
            <a:endParaRPr lang="en-US" altLang="ja-JP" sz="1000" u="sng" dirty="0">
              <a:solidFill>
                <a:srgbClr val="FF0000"/>
              </a:solidFill>
            </a:endParaRPr>
          </a:p>
        </p:txBody>
      </p:sp>
      <p:sp>
        <p:nvSpPr>
          <p:cNvPr id="29" name="Rectangle 65"/>
          <p:cNvSpPr>
            <a:spLocks noChangeArrowheads="1"/>
          </p:cNvSpPr>
          <p:nvPr/>
        </p:nvSpPr>
        <p:spPr bwMode="auto">
          <a:xfrm>
            <a:off x="4811776" y="3368824"/>
            <a:ext cx="2001600"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農地維持・資源向上（共同）」と「</a:t>
            </a:r>
            <a:r>
              <a:rPr lang="en-US" altLang="ja-JP" sz="1000" u="sng" dirty="0">
                <a:solidFill>
                  <a:srgbClr val="FF0000"/>
                </a:solidFill>
              </a:rPr>
              <a:t>2.</a:t>
            </a:r>
            <a:r>
              <a:rPr lang="ja-JP" altLang="en-US" sz="1000" u="sng" dirty="0">
                <a:solidFill>
                  <a:srgbClr val="FF0000"/>
                </a:solidFill>
              </a:rPr>
              <a:t>資源向上（長寿命化）」両方の「</a:t>
            </a:r>
            <a:r>
              <a:rPr lang="en-US" altLang="ja-JP" sz="1000" u="sng" dirty="0">
                <a:solidFill>
                  <a:srgbClr val="FF0000"/>
                </a:solidFill>
              </a:rPr>
              <a:t>3.</a:t>
            </a:r>
            <a:r>
              <a:rPr lang="ja-JP" altLang="en-US" sz="1000" u="sng" dirty="0">
                <a:solidFill>
                  <a:srgbClr val="FF0000"/>
                </a:solidFill>
              </a:rPr>
              <a:t>利子等」の金額を合計して記入します。</a:t>
            </a:r>
            <a:endParaRPr lang="en-US" altLang="ja-JP" sz="1000" u="sng" dirty="0">
              <a:solidFill>
                <a:srgbClr val="FF0000"/>
              </a:solidFill>
            </a:endParaRPr>
          </a:p>
        </p:txBody>
      </p:sp>
      <p:sp>
        <p:nvSpPr>
          <p:cNvPr id="19" name="Rectangle 65"/>
          <p:cNvSpPr>
            <a:spLocks noChangeArrowheads="1"/>
          </p:cNvSpPr>
          <p:nvPr/>
        </p:nvSpPr>
        <p:spPr bwMode="auto">
          <a:xfrm>
            <a:off x="4815271" y="2720752"/>
            <a:ext cx="198607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2.</a:t>
            </a:r>
            <a:r>
              <a:rPr lang="ja-JP" altLang="en-US" sz="1000" u="sng" dirty="0">
                <a:solidFill>
                  <a:srgbClr val="FF0000"/>
                </a:solidFill>
              </a:rPr>
              <a:t>資源向上（長寿命化）」の集計欄の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18" name="Rectangle 65"/>
          <p:cNvSpPr>
            <a:spLocks noChangeArrowheads="1"/>
          </p:cNvSpPr>
          <p:nvPr/>
        </p:nvSpPr>
        <p:spPr bwMode="auto">
          <a:xfrm>
            <a:off x="4821623" y="1928664"/>
            <a:ext cx="1991753"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・金銭出納簿の「</a:t>
            </a:r>
            <a:r>
              <a:rPr lang="en-US" altLang="ja-JP" sz="1000" u="sng" dirty="0">
                <a:solidFill>
                  <a:srgbClr val="FF0000"/>
                </a:solidFill>
              </a:rPr>
              <a:t>1.</a:t>
            </a:r>
            <a:r>
              <a:rPr lang="ja-JP" altLang="en-US" sz="1000" u="sng" dirty="0">
                <a:solidFill>
                  <a:srgbClr val="FF0000"/>
                </a:solidFill>
              </a:rPr>
              <a:t>農地維持・資源向上（共同）」の集計欄の</a:t>
            </a:r>
            <a:r>
              <a:rPr lang="en-US" altLang="ja-JP" sz="1000" u="sng" dirty="0">
                <a:solidFill>
                  <a:srgbClr val="FF0000"/>
                </a:solidFill>
              </a:rPr>
              <a:t>1</a:t>
            </a:r>
            <a:r>
              <a:rPr lang="ja-JP" altLang="en-US" sz="1000" u="sng" dirty="0">
                <a:solidFill>
                  <a:srgbClr val="FF0000"/>
                </a:solidFill>
              </a:rPr>
              <a:t>と</a:t>
            </a:r>
            <a:r>
              <a:rPr lang="en-US" altLang="ja-JP" sz="1000" u="sng" dirty="0">
                <a:solidFill>
                  <a:srgbClr val="FF0000"/>
                </a:solidFill>
              </a:rPr>
              <a:t>2</a:t>
            </a:r>
            <a:r>
              <a:rPr lang="ja-JP" altLang="en-US" sz="1000" u="sng" dirty="0">
                <a:solidFill>
                  <a:srgbClr val="FF0000"/>
                </a:solidFill>
              </a:rPr>
              <a:t>から転記します。</a:t>
            </a:r>
            <a:endParaRPr lang="en-US" altLang="ja-JP" sz="1000" u="sng" dirty="0">
              <a:solidFill>
                <a:srgbClr val="FF0000"/>
              </a:solidFill>
            </a:endParaRPr>
          </a:p>
        </p:txBody>
      </p:sp>
      <p:sp>
        <p:nvSpPr>
          <p:cNvPr id="51" name="フリーフォーム 50"/>
          <p:cNvSpPr/>
          <p:nvPr/>
        </p:nvSpPr>
        <p:spPr>
          <a:xfrm>
            <a:off x="4402023" y="5217751"/>
            <a:ext cx="323121" cy="99162"/>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51"/>
          <p:cNvSpPr/>
          <p:nvPr/>
        </p:nvSpPr>
        <p:spPr>
          <a:xfrm>
            <a:off x="4509120" y="6889234"/>
            <a:ext cx="218269" cy="58492"/>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正方形/長方形 52"/>
          <p:cNvSpPr/>
          <p:nvPr/>
        </p:nvSpPr>
        <p:spPr>
          <a:xfrm>
            <a:off x="680638" y="6210833"/>
            <a:ext cx="3972980" cy="148927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正方形/長方形 39"/>
          <p:cNvSpPr/>
          <p:nvPr/>
        </p:nvSpPr>
        <p:spPr>
          <a:xfrm>
            <a:off x="3817131" y="2580754"/>
            <a:ext cx="747476" cy="230678"/>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正方形/長方形 49"/>
          <p:cNvSpPr/>
          <p:nvPr/>
        </p:nvSpPr>
        <p:spPr>
          <a:xfrm>
            <a:off x="3795595" y="2956960"/>
            <a:ext cx="811635" cy="20981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正方形/長方形 53"/>
          <p:cNvSpPr/>
          <p:nvPr/>
        </p:nvSpPr>
        <p:spPr>
          <a:xfrm>
            <a:off x="3788694" y="3207081"/>
            <a:ext cx="826517" cy="21602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正方形/長方形 54"/>
          <p:cNvSpPr/>
          <p:nvPr/>
        </p:nvSpPr>
        <p:spPr>
          <a:xfrm>
            <a:off x="4285744" y="3492383"/>
            <a:ext cx="324953" cy="24176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3"/>
          <p:cNvSpPr/>
          <p:nvPr/>
        </p:nvSpPr>
        <p:spPr>
          <a:xfrm>
            <a:off x="4221087" y="7033720"/>
            <a:ext cx="504057" cy="1536237"/>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5"/>
          <p:cNvSpPr>
            <a:spLocks noChangeArrowheads="1"/>
          </p:cNvSpPr>
          <p:nvPr/>
        </p:nvSpPr>
        <p:spPr bwMode="auto">
          <a:xfrm>
            <a:off x="4437112" y="7091690"/>
            <a:ext cx="233638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u="sng" dirty="0">
                <a:solidFill>
                  <a:srgbClr val="FF0000"/>
                </a:solidFill>
              </a:rPr>
              <a:t>持越金がある場合は、備考欄に</a:t>
            </a:r>
            <a:endParaRPr lang="en-US" altLang="ja-JP" sz="1000" u="sng" dirty="0">
              <a:solidFill>
                <a:srgbClr val="FF0000"/>
              </a:solidFill>
            </a:endParaRPr>
          </a:p>
          <a:p>
            <a:pPr defTabSz="936625">
              <a:defRPr/>
            </a:pPr>
            <a:r>
              <a:rPr lang="ja-JP" altLang="en-US" sz="1000" u="sng" dirty="0">
                <a:solidFill>
                  <a:srgbClr val="FF0000"/>
                </a:solidFill>
              </a:rPr>
              <a:t>その使用予定を具体的に記入してください。</a:t>
            </a:r>
            <a:endParaRPr lang="en-US" altLang="ja-JP" sz="1000" u="sng" dirty="0">
              <a:solidFill>
                <a:srgbClr val="FF0000"/>
              </a:solidFill>
            </a:endParaRPr>
          </a:p>
          <a:p>
            <a:pPr defTabSz="936625">
              <a:defRPr/>
            </a:pPr>
            <a:r>
              <a:rPr lang="ja-JP" altLang="en-US" sz="1000" dirty="0">
                <a:solidFill>
                  <a:srgbClr val="FF0000"/>
                </a:solidFill>
              </a:rPr>
              <a:t>なお、持越金が当該年度交付金の３割を超え、かつ、１００万円以上である場合は使用計画書を作成してください</a:t>
            </a:r>
            <a:endParaRPr lang="en-US" altLang="ja-JP" sz="1000" u="sng" dirty="0">
              <a:solidFill>
                <a:srgbClr val="FF0000"/>
              </a:solidFill>
            </a:endParaRPr>
          </a:p>
        </p:txBody>
      </p:sp>
    </p:spTree>
    <p:extLst>
      <p:ext uri="{BB962C8B-B14F-4D97-AF65-F5344CB8AC3E}">
        <p14:creationId xmlns:p14="http://schemas.microsoft.com/office/powerpoint/2010/main" val="172645822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正方形/長方形 22"/>
          <p:cNvSpPr/>
          <p:nvPr/>
        </p:nvSpPr>
        <p:spPr>
          <a:xfrm>
            <a:off x="188640" y="330902"/>
            <a:ext cx="6479915" cy="907200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6" name="図 5">
            <a:extLst>
              <a:ext uri="{FF2B5EF4-FFF2-40B4-BE49-F238E27FC236}">
                <a16:creationId xmlns:a16="http://schemas.microsoft.com/office/drawing/2014/main" xmlns="" id="{6D7FA7EC-0A6D-4BC7-B417-2C5441711CB5}"/>
              </a:ext>
            </a:extLst>
          </p:cNvPr>
          <p:cNvPicPr>
            <a:picLocks noChangeAspect="1"/>
          </p:cNvPicPr>
          <p:nvPr/>
        </p:nvPicPr>
        <p:blipFill>
          <a:blip r:embed="rId2"/>
          <a:stretch>
            <a:fillRect/>
          </a:stretch>
        </p:blipFill>
        <p:spPr>
          <a:xfrm>
            <a:off x="208565" y="3434431"/>
            <a:ext cx="6253496" cy="5954126"/>
          </a:xfrm>
          <a:prstGeom prst="rect">
            <a:avLst/>
          </a:prstGeom>
        </p:spPr>
      </p:pic>
      <p:pic>
        <p:nvPicPr>
          <p:cNvPr id="4" name="図 3">
            <a:extLst>
              <a:ext uri="{FF2B5EF4-FFF2-40B4-BE49-F238E27FC236}">
                <a16:creationId xmlns:a16="http://schemas.microsoft.com/office/drawing/2014/main" xmlns="" id="{3F2B2E6A-A2B7-42F8-9E0F-5E0A41A1764F}"/>
              </a:ext>
            </a:extLst>
          </p:cNvPr>
          <p:cNvPicPr>
            <a:picLocks noChangeAspect="1"/>
          </p:cNvPicPr>
          <p:nvPr/>
        </p:nvPicPr>
        <p:blipFill>
          <a:blip r:embed="rId3"/>
          <a:stretch>
            <a:fillRect/>
          </a:stretch>
        </p:blipFill>
        <p:spPr>
          <a:xfrm>
            <a:off x="7294682" y="3666729"/>
            <a:ext cx="6266192" cy="5939699"/>
          </a:xfrm>
          <a:prstGeom prst="rect">
            <a:avLst/>
          </a:prstGeom>
        </p:spPr>
      </p:pic>
      <p:pic>
        <p:nvPicPr>
          <p:cNvPr id="5" name="図 4">
            <a:extLst>
              <a:ext uri="{FF2B5EF4-FFF2-40B4-BE49-F238E27FC236}">
                <a16:creationId xmlns:a16="http://schemas.microsoft.com/office/drawing/2014/main" xmlns="" id="{A0DA0D59-51A5-4839-907B-87538A5E760D}"/>
              </a:ext>
            </a:extLst>
          </p:cNvPr>
          <p:cNvPicPr>
            <a:picLocks noChangeAspect="1"/>
          </p:cNvPicPr>
          <p:nvPr/>
        </p:nvPicPr>
        <p:blipFill rotWithShape="1">
          <a:blip r:embed="rId4"/>
          <a:srcRect t="1" b="65769"/>
          <a:stretch/>
        </p:blipFill>
        <p:spPr>
          <a:xfrm>
            <a:off x="311625" y="326894"/>
            <a:ext cx="6240292" cy="3077651"/>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528"/>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60</a:t>
            </a:r>
          </a:p>
        </p:txBody>
      </p:sp>
      <p:sp>
        <p:nvSpPr>
          <p:cNvPr id="13" name="正方形/長方形 12"/>
          <p:cNvSpPr/>
          <p:nvPr/>
        </p:nvSpPr>
        <p:spPr>
          <a:xfrm>
            <a:off x="3954405" y="3853126"/>
            <a:ext cx="340507" cy="552412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p:nvSpPr>
        <p:spPr>
          <a:xfrm>
            <a:off x="3493104" y="1128911"/>
            <a:ext cx="3302318" cy="1149921"/>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「実施」欄</a:t>
            </a:r>
            <a:endParaRPr lang="en-US" altLang="ja-JP" sz="1000" u="sng" dirty="0">
              <a:solidFill>
                <a:srgbClr val="FF0000"/>
              </a:solidFill>
            </a:endParaRPr>
          </a:p>
          <a:p>
            <a:pPr marL="144000" indent="-144000" fontAlgn="ctr"/>
            <a:r>
              <a:rPr lang="ja-JP" altLang="en-US" sz="1000" u="sng" dirty="0">
                <a:solidFill>
                  <a:srgbClr val="FF0000"/>
                </a:solidFill>
              </a:rPr>
              <a:t>・実施した活動項目に「○」、実施できなかった項目は「</a:t>
            </a:r>
            <a:r>
              <a:rPr lang="en-US" altLang="ja-JP" sz="1000" u="sng" dirty="0">
                <a:solidFill>
                  <a:srgbClr val="FF0000"/>
                </a:solidFill>
              </a:rPr>
              <a:t>×</a:t>
            </a:r>
            <a:r>
              <a:rPr lang="ja-JP" altLang="en-US" sz="1000" u="sng" dirty="0">
                <a:solidFill>
                  <a:srgbClr val="FF0000"/>
                </a:solidFill>
              </a:rPr>
              <a:t>」を</a:t>
            </a:r>
            <a:endParaRPr lang="en-US" altLang="ja-JP" sz="1000" u="sng" dirty="0">
              <a:solidFill>
                <a:srgbClr val="FF0000"/>
              </a:solidFill>
            </a:endParaRPr>
          </a:p>
          <a:p>
            <a:pPr marL="144000" indent="-144000" fontAlgn="ctr"/>
            <a:r>
              <a:rPr lang="ja-JP" altLang="en-US" sz="1000" u="sng" dirty="0">
                <a:solidFill>
                  <a:srgbClr val="FF0000"/>
                </a:solidFill>
              </a:rPr>
              <a:t>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エクセル様式では一部を除き、活動計画書をもとに自動作成されます</a:t>
            </a:r>
            <a:r>
              <a:rPr lang="ja-JP" altLang="en-US" sz="1000" u="sng" dirty="0">
                <a:solidFill>
                  <a:srgbClr val="FF0000"/>
                </a:solidFill>
                <a:latin typeface="ＭＳ Ｐゴシック"/>
              </a:rPr>
              <a:t>（対象外の項目は「－」を記入します。）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農地維持支払交付金の交付を受けずに活動を実施した場合も記入します。</a:t>
            </a:r>
            <a:endParaRPr lang="en-US" altLang="ja-JP" sz="1000" u="sng" dirty="0">
              <a:solidFill>
                <a:srgbClr val="FF0000"/>
              </a:solidFill>
            </a:endParaRPr>
          </a:p>
        </p:txBody>
      </p:sp>
      <p:sp>
        <p:nvSpPr>
          <p:cNvPr id="14" name="テキスト ボックス 13"/>
          <p:cNvSpPr txBox="1"/>
          <p:nvPr/>
        </p:nvSpPr>
        <p:spPr>
          <a:xfrm>
            <a:off x="692696" y="2824584"/>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fontAlgn="ctr"/>
            <a:r>
              <a:rPr lang="ja-JP" altLang="en-US" sz="1000" u="sng" dirty="0">
                <a:solidFill>
                  <a:srgbClr val="FF0000"/>
                </a:solidFill>
              </a:rPr>
              <a:t>「計画」欄</a:t>
            </a:r>
            <a:endParaRPr lang="en-US" altLang="ja-JP" sz="1000" u="sng" dirty="0">
              <a:solidFill>
                <a:srgbClr val="FF0000"/>
              </a:solidFill>
            </a:endParaRPr>
          </a:p>
          <a:p>
            <a:pPr fontAlgn="ctr"/>
            <a:r>
              <a:rPr lang="ja-JP" altLang="en-US" sz="1000" u="sng" dirty="0">
                <a:solidFill>
                  <a:srgbClr val="FF0000"/>
                </a:solidFill>
              </a:rPr>
              <a:t>・活動計画に位置づけられた取組に「○」、それ以外は「－」を記入します。</a:t>
            </a:r>
            <a:endParaRPr lang="en-US" altLang="ja-JP" sz="1000" u="sng" dirty="0">
              <a:solidFill>
                <a:srgbClr val="FF0000"/>
              </a:solidFill>
            </a:endParaRPr>
          </a:p>
          <a:p>
            <a:pPr marL="144000" indent="-144000" fontAlgn="ctr"/>
            <a:r>
              <a:rPr lang="en-US" altLang="ja-JP" sz="1000" u="sng" dirty="0">
                <a:solidFill>
                  <a:srgbClr val="FF0000"/>
                </a:solidFill>
              </a:rPr>
              <a:t>※</a:t>
            </a:r>
            <a:r>
              <a:rPr lang="ja-JP" altLang="en-US" sz="1000" u="sng" dirty="0">
                <a:solidFill>
                  <a:srgbClr val="FF0000"/>
                </a:solidFill>
              </a:rPr>
              <a:t>　エクセル様式では一部を除き、活動計画書をもとに自動作成されます。</a:t>
            </a:r>
            <a:endParaRPr lang="en-US" altLang="ja-JP" sz="1000" u="sng" dirty="0">
              <a:solidFill>
                <a:srgbClr val="FF0000"/>
              </a:solidFill>
            </a:endParaRPr>
          </a:p>
        </p:txBody>
      </p:sp>
      <p:sp>
        <p:nvSpPr>
          <p:cNvPr id="33" name="フリーフォーム 32"/>
          <p:cNvSpPr/>
          <p:nvPr/>
        </p:nvSpPr>
        <p:spPr>
          <a:xfrm rot="5400000">
            <a:off x="3504840" y="3298905"/>
            <a:ext cx="653175" cy="516822"/>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3291574" y="81121"/>
            <a:ext cx="2971062"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dirty="0">
                <a:solidFill>
                  <a:srgbClr val="FF0000"/>
                </a:solidFill>
                <a:latin typeface="+mj-ea"/>
                <a:ea typeface="+mj-ea"/>
              </a:rPr>
              <a:t>「開催日」欄</a:t>
            </a:r>
          </a:p>
          <a:p>
            <a:r>
              <a:rPr kumimoji="1" lang="ja-JP" altLang="en-US" sz="1000" u="sng" dirty="0">
                <a:solidFill>
                  <a:srgbClr val="FF0000"/>
                </a:solidFill>
                <a:latin typeface="+mj-ea"/>
                <a:ea typeface="+mj-ea"/>
              </a:rPr>
              <a:t>当該年度の活動や収支決算について総会や運営委員会に諮った日を記載してください。</a:t>
            </a:r>
          </a:p>
        </p:txBody>
      </p:sp>
      <p:sp>
        <p:nvSpPr>
          <p:cNvPr id="40" name="正方形/長方形 39"/>
          <p:cNvSpPr/>
          <p:nvPr/>
        </p:nvSpPr>
        <p:spPr>
          <a:xfrm>
            <a:off x="4314547" y="3861835"/>
            <a:ext cx="338589" cy="554106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p:nvSpPr>
        <p:spPr>
          <a:xfrm rot="16200000" flipH="1">
            <a:off x="3656447" y="3134598"/>
            <a:ext cx="1443982" cy="54629"/>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1260940" y="5802502"/>
            <a:ext cx="511875" cy="246864"/>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p:nvSpPr>
        <p:spPr>
          <a:xfrm rot="10967194" flipV="1">
            <a:off x="5502994" y="9131919"/>
            <a:ext cx="941830" cy="206059"/>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p:nvSpPr>
        <p:spPr>
          <a:xfrm>
            <a:off x="3717360" y="9325048"/>
            <a:ext cx="2952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「実施」欄に「</a:t>
            </a:r>
            <a:r>
              <a:rPr lang="en-US" altLang="ja-JP" sz="1000" u="sng" dirty="0">
                <a:solidFill>
                  <a:srgbClr val="FF0000"/>
                </a:solidFill>
              </a:rPr>
              <a:t>×</a:t>
            </a:r>
            <a:r>
              <a:rPr lang="ja-JP" altLang="en-US" sz="1000" u="sng" dirty="0">
                <a:solidFill>
                  <a:srgbClr val="FF0000"/>
                </a:solidFill>
              </a:rPr>
              <a:t>」を記入した場合は、要件未満の取組となった理由又は実施しなかった理由を記入します。</a:t>
            </a:r>
            <a:endParaRPr lang="ja-JP" altLang="en-US" sz="1000" u="sng" dirty="0">
              <a:solidFill>
                <a:srgbClr val="FF0000"/>
              </a:solidFill>
              <a:latin typeface="ＭＳ Ｐゴシック"/>
            </a:endParaRPr>
          </a:p>
        </p:txBody>
      </p:sp>
      <p:sp>
        <p:nvSpPr>
          <p:cNvPr id="49" name="フリーフォーム 48"/>
          <p:cNvSpPr/>
          <p:nvPr/>
        </p:nvSpPr>
        <p:spPr>
          <a:xfrm rot="10103466" flipH="1" flipV="1">
            <a:off x="3086611" y="8010997"/>
            <a:ext cx="923292" cy="90389"/>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49"/>
          <p:cNvSpPr/>
          <p:nvPr/>
        </p:nvSpPr>
        <p:spPr>
          <a:xfrm rot="11496534" flipH="1">
            <a:off x="3453114" y="8629060"/>
            <a:ext cx="583227" cy="338139"/>
          </a:xfrm>
          <a:custGeom>
            <a:avLst/>
            <a:gdLst>
              <a:gd name="connsiteX0" fmla="*/ 0 w 289560"/>
              <a:gd name="connsiteY0" fmla="*/ 289560 h 289560"/>
              <a:gd name="connsiteX1" fmla="*/ 60960 w 289560"/>
              <a:gd name="connsiteY1" fmla="*/ 114300 h 289560"/>
              <a:gd name="connsiteX2" fmla="*/ 289560 w 289560"/>
              <a:gd name="connsiteY2" fmla="*/ 0 h 289560"/>
            </a:gdLst>
            <a:ahLst/>
            <a:cxnLst>
              <a:cxn ang="0">
                <a:pos x="connsiteX0" y="connsiteY0"/>
              </a:cxn>
              <a:cxn ang="0">
                <a:pos x="connsiteX1" y="connsiteY1"/>
              </a:cxn>
              <a:cxn ang="0">
                <a:pos x="connsiteX2" y="connsiteY2"/>
              </a:cxn>
            </a:cxnLst>
            <a:rect l="l" t="t" r="r" b="b"/>
            <a:pathLst>
              <a:path w="289560" h="289560">
                <a:moveTo>
                  <a:pt x="0" y="289560"/>
                </a:moveTo>
                <a:cubicBezTo>
                  <a:pt x="6350" y="226060"/>
                  <a:pt x="12700" y="162560"/>
                  <a:pt x="60960" y="114300"/>
                </a:cubicBezTo>
                <a:cubicBezTo>
                  <a:pt x="109220" y="66040"/>
                  <a:pt x="199390" y="33020"/>
                  <a:pt x="28956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p:nvSpPr>
        <p:spPr>
          <a:xfrm>
            <a:off x="3992703" y="7532219"/>
            <a:ext cx="563636" cy="445241"/>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3994048" y="8573836"/>
            <a:ext cx="563636" cy="47218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4365104" y="2683580"/>
            <a:ext cx="245157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「備考」欄</a:t>
            </a:r>
            <a:endParaRPr lang="en-US" altLang="ja-JP" sz="1000" u="sng" dirty="0">
              <a:solidFill>
                <a:srgbClr val="FF0000"/>
              </a:solidFill>
            </a:endParaRPr>
          </a:p>
          <a:p>
            <a:pPr fontAlgn="ctr"/>
            <a:r>
              <a:rPr lang="ja-JP" altLang="en-US" sz="1000" u="sng" dirty="0">
                <a:solidFill>
                  <a:srgbClr val="FF0000"/>
                </a:solidFill>
              </a:rPr>
              <a:t>・「実施」欄に「○」を記入した場合は、具体的な取組内容や研修実施日等を記入します。</a:t>
            </a:r>
            <a:endParaRPr lang="en-US" altLang="ja-JP" sz="1000" u="sng" dirty="0">
              <a:solidFill>
                <a:srgbClr val="FF0000"/>
              </a:solidFill>
            </a:endParaRPr>
          </a:p>
          <a:p>
            <a:pPr fontAlgn="ctr"/>
            <a:r>
              <a:rPr lang="ja-JP" altLang="en-US" sz="1000" u="sng" dirty="0">
                <a:solidFill>
                  <a:srgbClr val="FF0000"/>
                </a:solidFill>
              </a:rPr>
              <a:t>・「実施」欄に「</a:t>
            </a:r>
            <a:r>
              <a:rPr lang="en-US" altLang="ja-JP" sz="1000" u="sng" dirty="0">
                <a:solidFill>
                  <a:srgbClr val="FF0000"/>
                </a:solidFill>
              </a:rPr>
              <a:t>×</a:t>
            </a:r>
            <a:r>
              <a:rPr lang="ja-JP" altLang="en-US" sz="1000" u="sng" dirty="0">
                <a:solidFill>
                  <a:srgbClr val="FF0000"/>
                </a:solidFill>
              </a:rPr>
              <a:t>」を記入した場合は、未実施となった理由を記入します。</a:t>
            </a:r>
            <a:endParaRPr lang="en-US" altLang="ja-JP" sz="1000" u="sng" dirty="0">
              <a:solidFill>
                <a:srgbClr val="FF0000"/>
              </a:solidFill>
            </a:endParaRPr>
          </a:p>
        </p:txBody>
      </p:sp>
      <p:sp>
        <p:nvSpPr>
          <p:cNvPr id="32" name="フリーフォーム 31"/>
          <p:cNvSpPr/>
          <p:nvPr/>
        </p:nvSpPr>
        <p:spPr>
          <a:xfrm rot="16200000" flipH="1">
            <a:off x="5321315" y="3738968"/>
            <a:ext cx="183457" cy="64363"/>
          </a:xfrm>
          <a:custGeom>
            <a:avLst/>
            <a:gdLst>
              <a:gd name="connsiteX0" fmla="*/ 0 w 1765300"/>
              <a:gd name="connsiteY0" fmla="*/ 1651000 h 1651000"/>
              <a:gd name="connsiteX1" fmla="*/ 393700 w 1765300"/>
              <a:gd name="connsiteY1" fmla="*/ 342900 h 1651000"/>
              <a:gd name="connsiteX2" fmla="*/ 1765300 w 1765300"/>
              <a:gd name="connsiteY2" fmla="*/ 0 h 1651000"/>
            </a:gdLst>
            <a:ahLst/>
            <a:cxnLst>
              <a:cxn ang="0">
                <a:pos x="connsiteX0" y="connsiteY0"/>
              </a:cxn>
              <a:cxn ang="0">
                <a:pos x="connsiteX1" y="connsiteY1"/>
              </a:cxn>
              <a:cxn ang="0">
                <a:pos x="connsiteX2" y="connsiteY2"/>
              </a:cxn>
            </a:cxnLst>
            <a:rect l="l" t="t" r="r" b="b"/>
            <a:pathLst>
              <a:path w="1765300" h="1651000">
                <a:moveTo>
                  <a:pt x="0" y="1651000"/>
                </a:moveTo>
                <a:cubicBezTo>
                  <a:pt x="49741" y="1134533"/>
                  <a:pt x="99483" y="618067"/>
                  <a:pt x="393700" y="342900"/>
                </a:cubicBezTo>
                <a:cubicBezTo>
                  <a:pt x="687917" y="67733"/>
                  <a:pt x="1226608" y="33866"/>
                  <a:pt x="176530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4592916" y="3861835"/>
            <a:ext cx="1856362" cy="546321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角丸四角形 19"/>
          <p:cNvSpPr/>
          <p:nvPr/>
        </p:nvSpPr>
        <p:spPr>
          <a:xfrm>
            <a:off x="1080332" y="6056566"/>
            <a:ext cx="5076000" cy="1273301"/>
          </a:xfrm>
          <a:prstGeom prst="roundRect">
            <a:avLst>
              <a:gd name="adj" fmla="val 11193"/>
            </a:avLst>
          </a:prstGeom>
          <a:solidFill>
            <a:schemeClr val="accent6">
              <a:lumMod val="20000"/>
              <a:lumOff val="80000"/>
            </a:schemeClr>
          </a:solid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ボックス 37"/>
          <p:cNvSpPr txBox="1"/>
          <p:nvPr/>
        </p:nvSpPr>
        <p:spPr>
          <a:xfrm>
            <a:off x="1196752" y="6105128"/>
            <a:ext cx="4896000" cy="534368"/>
          </a:xfrm>
          <a:prstGeom prst="rect">
            <a:avLst/>
          </a:prstGeom>
          <a:noFill/>
          <a:ln w="12700">
            <a:noFill/>
          </a:ln>
        </p:spPr>
        <p:txBody>
          <a:bodyPr wrap="square" lIns="36000" tIns="36000" rIns="36000" bIns="36000" rtlCol="0">
            <a:spAutoFit/>
          </a:bodyPr>
          <a:lstStyle/>
          <a:p>
            <a:r>
              <a:rPr kumimoji="1" lang="ja-JP" altLang="en-US" sz="1000" dirty="0">
                <a:solidFill>
                  <a:srgbClr val="FF0000"/>
                </a:solidFill>
              </a:rPr>
              <a:t>保全管理区域内に既遊休農地がなく、かつ</a:t>
            </a:r>
            <a:r>
              <a:rPr lang="ja-JP" altLang="en-US" sz="1000" dirty="0">
                <a:solidFill>
                  <a:srgbClr val="FF0000"/>
                </a:solidFill>
              </a:rPr>
              <a:t>、</a:t>
            </a:r>
            <a:r>
              <a:rPr kumimoji="1" lang="ja-JP" altLang="en-US" sz="1000" dirty="0">
                <a:solidFill>
                  <a:srgbClr val="FF0000"/>
                </a:solidFill>
              </a:rPr>
              <a:t>点検</a:t>
            </a:r>
            <a:r>
              <a:rPr lang="ja-JP" altLang="en-US" sz="1000" dirty="0">
                <a:solidFill>
                  <a:srgbClr val="FF0000"/>
                </a:solidFill>
              </a:rPr>
              <a:t>の結果、遊休農地発生防止のための保全管理の活動</a:t>
            </a:r>
            <a:r>
              <a:rPr kumimoji="1" lang="ja-JP" altLang="en-US" sz="1000" dirty="0">
                <a:solidFill>
                  <a:srgbClr val="FF0000"/>
                </a:solidFill>
              </a:rPr>
              <a:t>を実施する必要がなかった場合は「実施」欄に「</a:t>
            </a:r>
            <a:r>
              <a:rPr kumimoji="1" lang="en-US" altLang="ja-JP" sz="1000" dirty="0">
                <a:solidFill>
                  <a:srgbClr val="FF0000"/>
                </a:solidFill>
              </a:rPr>
              <a:t>×</a:t>
            </a:r>
            <a:r>
              <a:rPr kumimoji="1" lang="ja-JP" altLang="en-US" sz="1000" dirty="0">
                <a:solidFill>
                  <a:srgbClr val="FF0000"/>
                </a:solidFill>
              </a:rPr>
              <a:t>」を記入し、備考欄に理由</a:t>
            </a:r>
            <a:r>
              <a:rPr lang="ja-JP" altLang="en-US" sz="1000" dirty="0">
                <a:solidFill>
                  <a:srgbClr val="FF0000"/>
                </a:solidFill>
              </a:rPr>
              <a:t>を記入します。</a:t>
            </a:r>
            <a:endParaRPr kumimoji="1" lang="ja-JP" altLang="en-US" sz="1000" dirty="0">
              <a:solidFill>
                <a:srgbClr val="FF0000"/>
              </a:solidFill>
            </a:endParaRPr>
          </a:p>
        </p:txBody>
      </p:sp>
      <p:pic>
        <p:nvPicPr>
          <p:cNvPr id="102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38189" y="6597610"/>
            <a:ext cx="4716000" cy="6596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テキスト ボックス 25"/>
          <p:cNvSpPr txBox="1"/>
          <p:nvPr/>
        </p:nvSpPr>
        <p:spPr>
          <a:xfrm>
            <a:off x="4077072" y="4782986"/>
            <a:ext cx="2736000" cy="226591"/>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u="sng" dirty="0">
                <a:solidFill>
                  <a:srgbClr val="FF0000"/>
                </a:solidFill>
              </a:rPr>
              <a:t>研修は、活動を開始後の早い段階で実施します。</a:t>
            </a:r>
          </a:p>
        </p:txBody>
      </p:sp>
      <p:cxnSp>
        <p:nvCxnSpPr>
          <p:cNvPr id="28" name="直線矢印コネクタ 27"/>
          <p:cNvCxnSpPr/>
          <p:nvPr/>
        </p:nvCxnSpPr>
        <p:spPr>
          <a:xfrm>
            <a:off x="5157496" y="5009577"/>
            <a:ext cx="0" cy="231455"/>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36" name="正方形/長方形 35"/>
          <p:cNvSpPr/>
          <p:nvPr/>
        </p:nvSpPr>
        <p:spPr>
          <a:xfrm>
            <a:off x="3285312" y="704528"/>
            <a:ext cx="2952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広域活動組織又は特定非営利活動法人の場合は「○」を記入して下さい。</a:t>
            </a:r>
            <a:endParaRPr lang="ja-JP" altLang="en-US" sz="1000" u="sng" dirty="0">
              <a:solidFill>
                <a:srgbClr val="FF0000"/>
              </a:solidFill>
              <a:latin typeface="ＭＳ Ｐゴシック"/>
            </a:endParaRPr>
          </a:p>
        </p:txBody>
      </p:sp>
      <p:sp>
        <p:nvSpPr>
          <p:cNvPr id="37" name="正方形/長方形 36"/>
          <p:cNvSpPr/>
          <p:nvPr/>
        </p:nvSpPr>
        <p:spPr>
          <a:xfrm>
            <a:off x="476672" y="1688619"/>
            <a:ext cx="2520279" cy="51745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p:nvSpPr>
        <p:spPr>
          <a:xfrm>
            <a:off x="1550502" y="902588"/>
            <a:ext cx="1733678" cy="796285"/>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5" name="正方形/長方形 34"/>
          <p:cNvSpPr/>
          <p:nvPr/>
        </p:nvSpPr>
        <p:spPr>
          <a:xfrm>
            <a:off x="404931" y="857051"/>
            <a:ext cx="2879249" cy="23508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41"/>
          <p:cNvSpPr/>
          <p:nvPr/>
        </p:nvSpPr>
        <p:spPr>
          <a:xfrm>
            <a:off x="2276871" y="330902"/>
            <a:ext cx="1013897" cy="541355"/>
          </a:xfrm>
          <a:custGeom>
            <a:avLst/>
            <a:gdLst>
              <a:gd name="connsiteX0" fmla="*/ 876300 w 876300"/>
              <a:gd name="connsiteY0" fmla="*/ 0 h 1244600"/>
              <a:gd name="connsiteX1" fmla="*/ 673100 w 876300"/>
              <a:gd name="connsiteY1" fmla="*/ 304800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203200 w 876300"/>
              <a:gd name="connsiteY2" fmla="*/ 406400 h 1244600"/>
              <a:gd name="connsiteX3" fmla="*/ 0 w 876300"/>
              <a:gd name="connsiteY3" fmla="*/ 1244600 h 1244600"/>
              <a:gd name="connsiteX0" fmla="*/ 876300 w 876300"/>
              <a:gd name="connsiteY0" fmla="*/ 0 h 1244600"/>
              <a:gd name="connsiteX1" fmla="*/ 673100 w 876300"/>
              <a:gd name="connsiteY1" fmla="*/ 239643 h 1244600"/>
              <a:gd name="connsiteX2" fmla="*/ 169862 w 876300"/>
              <a:gd name="connsiteY2" fmla="*/ 400478 h 1244600"/>
              <a:gd name="connsiteX3" fmla="*/ 0 w 876300"/>
              <a:gd name="connsiteY3" fmla="*/ 1244600 h 1244600"/>
            </a:gdLst>
            <a:ahLst/>
            <a:cxnLst>
              <a:cxn ang="0">
                <a:pos x="connsiteX0" y="connsiteY0"/>
              </a:cxn>
              <a:cxn ang="0">
                <a:pos x="connsiteX1" y="connsiteY1"/>
              </a:cxn>
              <a:cxn ang="0">
                <a:pos x="connsiteX2" y="connsiteY2"/>
              </a:cxn>
              <a:cxn ang="0">
                <a:pos x="connsiteX3" y="connsiteY3"/>
              </a:cxn>
            </a:cxnLst>
            <a:rect l="l" t="t" r="r" b="b"/>
            <a:pathLst>
              <a:path w="876300" h="1244600">
                <a:moveTo>
                  <a:pt x="876300" y="0"/>
                </a:moveTo>
                <a:cubicBezTo>
                  <a:pt x="830791" y="118533"/>
                  <a:pt x="790840" y="172897"/>
                  <a:pt x="673100" y="239643"/>
                </a:cubicBezTo>
                <a:cubicBezTo>
                  <a:pt x="555360" y="306389"/>
                  <a:pt x="282045" y="232985"/>
                  <a:pt x="169862" y="400478"/>
                </a:cubicBezTo>
                <a:cubicBezTo>
                  <a:pt x="57679" y="567971"/>
                  <a:pt x="45508" y="903816"/>
                  <a:pt x="0" y="12446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7" name="正方形/長方形 46"/>
          <p:cNvSpPr/>
          <p:nvPr/>
        </p:nvSpPr>
        <p:spPr>
          <a:xfrm>
            <a:off x="2924943" y="8193360"/>
            <a:ext cx="3126371"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点検結果などに応じて実施する項目はエクセル様式を使う場合でも「計画」と「実施」の結果を手入力して下さい。</a:t>
            </a:r>
            <a:endParaRPr lang="ja-JP" altLang="en-US" sz="1000" u="sng" dirty="0">
              <a:solidFill>
                <a:srgbClr val="FF0000"/>
              </a:solidFill>
              <a:latin typeface="ＭＳ Ｐゴシック"/>
            </a:endParaRPr>
          </a:p>
        </p:txBody>
      </p:sp>
    </p:spTree>
    <p:extLst>
      <p:ext uri="{BB962C8B-B14F-4D97-AF65-F5344CB8AC3E}">
        <p14:creationId xmlns:p14="http://schemas.microsoft.com/office/powerpoint/2010/main" val="281812011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79114" y="2923058"/>
            <a:ext cx="6480000" cy="660896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9" name="図 8">
            <a:extLst>
              <a:ext uri="{FF2B5EF4-FFF2-40B4-BE49-F238E27FC236}">
                <a16:creationId xmlns:a16="http://schemas.microsoft.com/office/drawing/2014/main" xmlns="" id="{1743C6CC-5B23-4757-92FC-E75177E17828}"/>
              </a:ext>
            </a:extLst>
          </p:cNvPr>
          <p:cNvPicPr>
            <a:picLocks noChangeAspect="1"/>
          </p:cNvPicPr>
          <p:nvPr/>
        </p:nvPicPr>
        <p:blipFill>
          <a:blip r:embed="rId2"/>
          <a:stretch>
            <a:fillRect/>
          </a:stretch>
        </p:blipFill>
        <p:spPr>
          <a:xfrm>
            <a:off x="489585" y="2924573"/>
            <a:ext cx="5722567" cy="6574865"/>
          </a:xfrm>
          <a:prstGeom prst="rect">
            <a:avLst/>
          </a:prstGeom>
        </p:spPr>
      </p:pic>
      <p:pic>
        <p:nvPicPr>
          <p:cNvPr id="4" name="図 3">
            <a:extLst>
              <a:ext uri="{FF2B5EF4-FFF2-40B4-BE49-F238E27FC236}">
                <a16:creationId xmlns:a16="http://schemas.microsoft.com/office/drawing/2014/main" xmlns="" id="{392C9302-4BF1-4124-A8F9-8F5867245F59}"/>
              </a:ext>
            </a:extLst>
          </p:cNvPr>
          <p:cNvPicPr>
            <a:picLocks noChangeAspect="1"/>
          </p:cNvPicPr>
          <p:nvPr/>
        </p:nvPicPr>
        <p:blipFill rotWithShape="1">
          <a:blip r:embed="rId3"/>
          <a:srcRect t="909"/>
          <a:stretch/>
        </p:blipFill>
        <p:spPr>
          <a:xfrm>
            <a:off x="7077984" y="2910974"/>
            <a:ext cx="5699661" cy="6544529"/>
          </a:xfrm>
          <a:prstGeom prst="rect">
            <a:avLst/>
          </a:prstGeom>
        </p:spPr>
      </p:pic>
      <p:sp>
        <p:nvSpPr>
          <p:cNvPr id="32" name="正方形/長方形 31"/>
          <p:cNvSpPr/>
          <p:nvPr/>
        </p:nvSpPr>
        <p:spPr>
          <a:xfrm>
            <a:off x="188640" y="344488"/>
            <a:ext cx="6480000" cy="237626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5" name="図 4">
            <a:extLst>
              <a:ext uri="{FF2B5EF4-FFF2-40B4-BE49-F238E27FC236}">
                <a16:creationId xmlns:a16="http://schemas.microsoft.com/office/drawing/2014/main" xmlns="" id="{ADE237B1-FFC0-4624-95E0-C073A7DEAD39}"/>
              </a:ext>
            </a:extLst>
          </p:cNvPr>
          <p:cNvPicPr>
            <a:picLocks noChangeAspect="1"/>
          </p:cNvPicPr>
          <p:nvPr/>
        </p:nvPicPr>
        <p:blipFill>
          <a:blip r:embed="rId4"/>
          <a:stretch>
            <a:fillRect/>
          </a:stretch>
        </p:blipFill>
        <p:spPr>
          <a:xfrm>
            <a:off x="537651" y="417586"/>
            <a:ext cx="5835900" cy="2263827"/>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61</a:t>
            </a:r>
          </a:p>
        </p:txBody>
      </p:sp>
      <p:cxnSp>
        <p:nvCxnSpPr>
          <p:cNvPr id="23" name="直線矢印コネクタ 22"/>
          <p:cNvCxnSpPr/>
          <p:nvPr/>
        </p:nvCxnSpPr>
        <p:spPr>
          <a:xfrm flipH="1" flipV="1">
            <a:off x="4725143" y="6393160"/>
            <a:ext cx="1" cy="531242"/>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4179783" y="2114376"/>
            <a:ext cx="2273553"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研修や地域資源の適切な保全管理のための推進活動等を行った場合、実施日と具体的な実施内容を記入します。</a:t>
            </a:r>
            <a:endParaRPr lang="ja-JP" altLang="en-US" sz="1000" u="sng" dirty="0">
              <a:solidFill>
                <a:srgbClr val="FF0000"/>
              </a:solidFill>
              <a:latin typeface="ＭＳ Ｐゴシック"/>
            </a:endParaRPr>
          </a:p>
        </p:txBody>
      </p:sp>
      <p:sp>
        <p:nvSpPr>
          <p:cNvPr id="40" name="フリーフォーム 39"/>
          <p:cNvSpPr/>
          <p:nvPr/>
        </p:nvSpPr>
        <p:spPr>
          <a:xfrm>
            <a:off x="5307682" y="1532620"/>
            <a:ext cx="209550" cy="583493"/>
          </a:xfrm>
          <a:custGeom>
            <a:avLst/>
            <a:gdLst>
              <a:gd name="connsiteX0" fmla="*/ 0 w 209550"/>
              <a:gd name="connsiteY0" fmla="*/ 276225 h 276225"/>
              <a:gd name="connsiteX1" fmla="*/ 47625 w 209550"/>
              <a:gd name="connsiteY1" fmla="*/ 171450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2400 w 209550"/>
              <a:gd name="connsiteY2" fmla="*/ 152400 h 276225"/>
              <a:gd name="connsiteX3" fmla="*/ 209550 w 209550"/>
              <a:gd name="connsiteY3" fmla="*/ 0 h 276225"/>
              <a:gd name="connsiteX0" fmla="*/ 0 w 209550"/>
              <a:gd name="connsiteY0" fmla="*/ 276225 h 276225"/>
              <a:gd name="connsiteX1" fmla="*/ 38100 w 209550"/>
              <a:gd name="connsiteY1" fmla="*/ 189045 h 276225"/>
              <a:gd name="connsiteX2" fmla="*/ 154781 w 209550"/>
              <a:gd name="connsiteY2" fmla="*/ 148489 h 276225"/>
              <a:gd name="connsiteX3" fmla="*/ 209550 w 209550"/>
              <a:gd name="connsiteY3" fmla="*/ 0 h 276225"/>
            </a:gdLst>
            <a:ahLst/>
            <a:cxnLst>
              <a:cxn ang="0">
                <a:pos x="connsiteX0" y="connsiteY0"/>
              </a:cxn>
              <a:cxn ang="0">
                <a:pos x="connsiteX1" y="connsiteY1"/>
              </a:cxn>
              <a:cxn ang="0">
                <a:pos x="connsiteX2" y="connsiteY2"/>
              </a:cxn>
              <a:cxn ang="0">
                <a:pos x="connsiteX3" y="connsiteY3"/>
              </a:cxn>
            </a:cxnLst>
            <a:rect l="l" t="t" r="r" b="b"/>
            <a:pathLst>
              <a:path w="209550" h="276225">
                <a:moveTo>
                  <a:pt x="0" y="276225"/>
                </a:moveTo>
                <a:cubicBezTo>
                  <a:pt x="11112" y="234156"/>
                  <a:pt x="12303" y="210334"/>
                  <a:pt x="38100" y="189045"/>
                </a:cubicBezTo>
                <a:cubicBezTo>
                  <a:pt x="63897" y="167756"/>
                  <a:pt x="127794" y="177064"/>
                  <a:pt x="154781" y="148489"/>
                </a:cubicBezTo>
                <a:cubicBezTo>
                  <a:pt x="181769" y="119914"/>
                  <a:pt x="194469" y="61912"/>
                  <a:pt x="2095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正方形/長方形 41"/>
          <p:cNvSpPr/>
          <p:nvPr/>
        </p:nvSpPr>
        <p:spPr>
          <a:xfrm>
            <a:off x="924252" y="8461333"/>
            <a:ext cx="3288127" cy="740139"/>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p:nvSpPr>
        <p:spPr>
          <a:xfrm>
            <a:off x="3879376" y="7718387"/>
            <a:ext cx="2916000" cy="842145"/>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選択したテーマに基づき行う実践活動の取組については、</a:t>
            </a:r>
            <a:r>
              <a:rPr lang="en-US" altLang="ja-JP" sz="1000" u="sng" dirty="0">
                <a:solidFill>
                  <a:srgbClr val="FF0000"/>
                </a:solidFill>
                <a:latin typeface="+mn-ea"/>
                <a:ea typeface="+mn-ea"/>
              </a:rPr>
              <a:t>P.77</a:t>
            </a:r>
            <a:r>
              <a:rPr lang="ja-JP" altLang="en-US" sz="1000" u="sng" dirty="0">
                <a:solidFill>
                  <a:srgbClr val="FF0000"/>
                </a:solidFill>
              </a:rPr>
              <a:t>の活動項目番号表からあてはまる「活動項目番号」と「活動項目」を選び記入します。</a:t>
            </a:r>
            <a:endParaRPr lang="en-US" altLang="ja-JP" sz="1000" u="sng" dirty="0">
              <a:solidFill>
                <a:srgbClr val="FF0000"/>
              </a:solidFill>
            </a:endParaRPr>
          </a:p>
          <a:p>
            <a:pPr fontAlgn="ctr"/>
            <a:r>
              <a:rPr lang="en-US" altLang="ja-JP" sz="1000" u="sng" dirty="0">
                <a:solidFill>
                  <a:srgbClr val="FF0000"/>
                </a:solidFill>
              </a:rPr>
              <a:t>※</a:t>
            </a:r>
            <a:r>
              <a:rPr lang="ja-JP" altLang="en-US" sz="1000" u="sng" dirty="0">
                <a:solidFill>
                  <a:srgbClr val="FF0000"/>
                </a:solidFill>
              </a:rPr>
              <a:t>エクセル様式では活動計画書をもとに自動入力されます。</a:t>
            </a:r>
            <a:endParaRPr lang="ja-JP" altLang="en-US" sz="1000" u="sng" dirty="0">
              <a:solidFill>
                <a:srgbClr val="FF0000"/>
              </a:solidFill>
              <a:latin typeface="ＭＳ Ｐゴシック"/>
            </a:endParaRPr>
          </a:p>
        </p:txBody>
      </p:sp>
      <p:sp>
        <p:nvSpPr>
          <p:cNvPr id="45" name="フリーフォーム 44"/>
          <p:cNvSpPr/>
          <p:nvPr/>
        </p:nvSpPr>
        <p:spPr>
          <a:xfrm rot="10800000">
            <a:off x="4212546" y="8560531"/>
            <a:ext cx="584606" cy="209923"/>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正方形/長方形 45"/>
          <p:cNvSpPr/>
          <p:nvPr/>
        </p:nvSpPr>
        <p:spPr>
          <a:xfrm>
            <a:off x="3873985" y="5654555"/>
            <a:ext cx="667122" cy="143241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p:cNvSpPr/>
          <p:nvPr/>
        </p:nvSpPr>
        <p:spPr>
          <a:xfrm>
            <a:off x="3501336" y="5040617"/>
            <a:ext cx="2952000" cy="534368"/>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機能診断の結果などに応じて実施する項目はエクセル様式を使う場合でも「計画」と「実施」の結果を手入力してください。</a:t>
            </a:r>
            <a:endParaRPr lang="ja-JP" altLang="en-US" sz="1000" u="sng" dirty="0">
              <a:solidFill>
                <a:srgbClr val="FF0000"/>
              </a:solidFill>
              <a:latin typeface="ＭＳ Ｐゴシック"/>
            </a:endParaRPr>
          </a:p>
        </p:txBody>
      </p:sp>
      <p:sp>
        <p:nvSpPr>
          <p:cNvPr id="48" name="フリーフォーム 47"/>
          <p:cNvSpPr/>
          <p:nvPr/>
        </p:nvSpPr>
        <p:spPr>
          <a:xfrm rot="10800000">
            <a:off x="4541105" y="5561052"/>
            <a:ext cx="904119" cy="622186"/>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4422254" y="8863957"/>
            <a:ext cx="2160240" cy="380480"/>
          </a:xfrm>
          <a:prstGeom prst="rect">
            <a:avLst/>
          </a:prstGeom>
          <a:solidFill>
            <a:schemeClr val="bg1"/>
          </a:solidFill>
          <a:ln w="12700">
            <a:solidFill>
              <a:srgbClr val="FF0000"/>
            </a:solidFill>
          </a:ln>
        </p:spPr>
        <p:txBody>
          <a:bodyPr wrap="square" lIns="36000" tIns="36000" rIns="36000" bIns="36000" rtlCol="0">
            <a:spAutoFit/>
          </a:bodyPr>
          <a:lstStyle/>
          <a:p>
            <a:pPr fontAlgn="base">
              <a:spcBef>
                <a:spcPct val="0"/>
              </a:spcBef>
              <a:spcAft>
                <a:spcPct val="0"/>
              </a:spcAft>
            </a:pPr>
            <a:r>
              <a:rPr lang="ja-JP" altLang="en-US" sz="1000" u="sng" dirty="0">
                <a:solidFill>
                  <a:srgbClr val="FF0000"/>
                </a:solidFill>
                <a:latin typeface="+mj-ea"/>
                <a:ea typeface="+mj-ea"/>
              </a:rPr>
              <a:t>活動計画書で行を追加した場合は、同じ行数となるよう行を追加してください。</a:t>
            </a:r>
            <a:endParaRPr lang="en-US" altLang="ja-JP" sz="1000" u="sng" dirty="0">
              <a:solidFill>
                <a:srgbClr val="FF0000"/>
              </a:solidFill>
              <a:latin typeface="+mj-ea"/>
              <a:ea typeface="+mj-ea"/>
            </a:endParaRPr>
          </a:p>
        </p:txBody>
      </p:sp>
      <p:sp>
        <p:nvSpPr>
          <p:cNvPr id="21" name="右中かっこ 20"/>
          <p:cNvSpPr/>
          <p:nvPr/>
        </p:nvSpPr>
        <p:spPr>
          <a:xfrm>
            <a:off x="4265840" y="8909368"/>
            <a:ext cx="69317" cy="292104"/>
          </a:xfrm>
          <a:prstGeom prst="rightBrace">
            <a:avLst>
              <a:gd name="adj1" fmla="val 54631"/>
              <a:gd name="adj2" fmla="val 50000"/>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正方形/長方形 21"/>
          <p:cNvSpPr/>
          <p:nvPr/>
        </p:nvSpPr>
        <p:spPr>
          <a:xfrm>
            <a:off x="3861048" y="6934388"/>
            <a:ext cx="2916000"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「実施」欄に「</a:t>
            </a:r>
            <a:r>
              <a:rPr lang="en-US" altLang="ja-JP" sz="1000" u="sng" dirty="0">
                <a:solidFill>
                  <a:srgbClr val="FF0000"/>
                </a:solidFill>
              </a:rPr>
              <a:t>×</a:t>
            </a:r>
            <a:r>
              <a:rPr lang="ja-JP" altLang="en-US" sz="1000" u="sng" dirty="0">
                <a:solidFill>
                  <a:srgbClr val="FF0000"/>
                </a:solidFill>
              </a:rPr>
              <a:t>」を記入した場合は、未実施となった理由を記入します。</a:t>
            </a:r>
            <a:endParaRPr lang="ja-JP" altLang="en-US" sz="1000" u="sng" dirty="0">
              <a:solidFill>
                <a:srgbClr val="FF0000"/>
              </a:solidFill>
              <a:latin typeface="ＭＳ Ｐゴシック"/>
            </a:endParaRPr>
          </a:p>
        </p:txBody>
      </p:sp>
      <p:pic>
        <p:nvPicPr>
          <p:cNvPr id="25" name="図 24">
            <a:extLst>
              <a:ext uri="{FF2B5EF4-FFF2-40B4-BE49-F238E27FC236}">
                <a16:creationId xmlns:a16="http://schemas.microsoft.com/office/drawing/2014/main" xmlns="" id="{BC89B920-A309-47B5-9F8C-226DA702DB57}"/>
              </a:ext>
            </a:extLst>
          </p:cNvPr>
          <p:cNvPicPr>
            <a:picLocks noChangeAspect="1"/>
          </p:cNvPicPr>
          <p:nvPr/>
        </p:nvPicPr>
        <p:blipFill rotWithShape="1">
          <a:blip r:embed="rId5"/>
          <a:srcRect l="46857" t="18819" r="1486" b="10762"/>
          <a:stretch/>
        </p:blipFill>
        <p:spPr>
          <a:xfrm>
            <a:off x="1988840" y="491165"/>
            <a:ext cx="1698535" cy="267420"/>
          </a:xfrm>
          <a:prstGeom prst="rect">
            <a:avLst/>
          </a:prstGeom>
        </p:spPr>
      </p:pic>
      <p:pic>
        <p:nvPicPr>
          <p:cNvPr id="26" name="図 25">
            <a:extLst>
              <a:ext uri="{FF2B5EF4-FFF2-40B4-BE49-F238E27FC236}">
                <a16:creationId xmlns:a16="http://schemas.microsoft.com/office/drawing/2014/main" xmlns="" id="{590BD6FC-161E-4A17-BC33-8141AC491053}"/>
              </a:ext>
            </a:extLst>
          </p:cNvPr>
          <p:cNvPicPr>
            <a:picLocks noChangeAspect="1"/>
          </p:cNvPicPr>
          <p:nvPr/>
        </p:nvPicPr>
        <p:blipFill rotWithShape="1">
          <a:blip r:embed="rId5"/>
          <a:srcRect l="6186" t="18819" r="79825" b="10762"/>
          <a:stretch/>
        </p:blipFill>
        <p:spPr>
          <a:xfrm>
            <a:off x="620688" y="475357"/>
            <a:ext cx="432048" cy="251181"/>
          </a:xfrm>
          <a:prstGeom prst="rect">
            <a:avLst/>
          </a:prstGeom>
        </p:spPr>
      </p:pic>
    </p:spTree>
    <p:extLst>
      <p:ext uri="{BB962C8B-B14F-4D97-AF65-F5344CB8AC3E}">
        <p14:creationId xmlns:p14="http://schemas.microsoft.com/office/powerpoint/2010/main" val="414888270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66118" y="416496"/>
            <a:ext cx="6480000" cy="415184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8" name="図 7">
            <a:extLst>
              <a:ext uri="{FF2B5EF4-FFF2-40B4-BE49-F238E27FC236}">
                <a16:creationId xmlns:a16="http://schemas.microsoft.com/office/drawing/2014/main" xmlns="" id="{25B97E84-C9F6-4765-9ADF-2141CF47AC24}"/>
              </a:ext>
            </a:extLst>
          </p:cNvPr>
          <p:cNvPicPr>
            <a:picLocks noChangeAspect="1"/>
          </p:cNvPicPr>
          <p:nvPr/>
        </p:nvPicPr>
        <p:blipFill>
          <a:blip r:embed="rId2"/>
          <a:stretch>
            <a:fillRect/>
          </a:stretch>
        </p:blipFill>
        <p:spPr>
          <a:xfrm>
            <a:off x="277059" y="512380"/>
            <a:ext cx="6287166" cy="3893147"/>
          </a:xfrm>
          <a:prstGeom prst="rect">
            <a:avLst/>
          </a:prstGeom>
        </p:spPr>
      </p:pic>
      <p:pic>
        <p:nvPicPr>
          <p:cNvPr id="5" name="図 4">
            <a:extLst>
              <a:ext uri="{FF2B5EF4-FFF2-40B4-BE49-F238E27FC236}">
                <a16:creationId xmlns:a16="http://schemas.microsoft.com/office/drawing/2014/main" xmlns="" id="{ED6CC64C-A7F4-49C4-99B1-BE47586A7B23}"/>
              </a:ext>
            </a:extLst>
          </p:cNvPr>
          <p:cNvPicPr>
            <a:picLocks noChangeAspect="1"/>
          </p:cNvPicPr>
          <p:nvPr/>
        </p:nvPicPr>
        <p:blipFill>
          <a:blip r:embed="rId3"/>
          <a:stretch>
            <a:fillRect/>
          </a:stretch>
        </p:blipFill>
        <p:spPr>
          <a:xfrm>
            <a:off x="7205192" y="668543"/>
            <a:ext cx="5776504" cy="3987975"/>
          </a:xfrm>
          <a:prstGeom prst="rect">
            <a:avLst/>
          </a:prstGeom>
        </p:spPr>
      </p:pic>
      <p:sp>
        <p:nvSpPr>
          <p:cNvPr id="15" name="正方形/長方形 14"/>
          <p:cNvSpPr/>
          <p:nvPr/>
        </p:nvSpPr>
        <p:spPr>
          <a:xfrm>
            <a:off x="166118" y="4788136"/>
            <a:ext cx="6480000" cy="412530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7" name="図 6">
            <a:extLst>
              <a:ext uri="{FF2B5EF4-FFF2-40B4-BE49-F238E27FC236}">
                <a16:creationId xmlns:a16="http://schemas.microsoft.com/office/drawing/2014/main" xmlns="" id="{6AE639E6-6E45-4A99-95A5-4AE353295517}"/>
              </a:ext>
            </a:extLst>
          </p:cNvPr>
          <p:cNvPicPr>
            <a:picLocks noChangeAspect="1"/>
          </p:cNvPicPr>
          <p:nvPr/>
        </p:nvPicPr>
        <p:blipFill rotWithShape="1">
          <a:blip r:embed="rId4"/>
          <a:srcRect t="1903"/>
          <a:stretch/>
        </p:blipFill>
        <p:spPr>
          <a:xfrm>
            <a:off x="129751" y="4953000"/>
            <a:ext cx="6393952" cy="3454340"/>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27"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62</a:t>
            </a:r>
          </a:p>
        </p:txBody>
      </p:sp>
      <p:sp>
        <p:nvSpPr>
          <p:cNvPr id="35" name="テキスト ボックス 34"/>
          <p:cNvSpPr txBox="1"/>
          <p:nvPr/>
        </p:nvSpPr>
        <p:spPr>
          <a:xfrm>
            <a:off x="3968873" y="7793136"/>
            <a:ext cx="2794635" cy="688256"/>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latin typeface="ＭＳ Ｐゴシック"/>
                <a:ea typeface="ＭＳ Ｐゴシック"/>
              </a:rPr>
              <a:t>当該年度を通じた認定農用地内における農地中間管理機構の借り受け農地の有無により判断して下さい。過年度からの継続保有地も含め、借受、保有、受渡をした全てが対象となります。</a:t>
            </a:r>
          </a:p>
        </p:txBody>
      </p:sp>
      <p:sp>
        <p:nvSpPr>
          <p:cNvPr id="29" name="テキスト ボックス 28"/>
          <p:cNvSpPr txBox="1"/>
          <p:nvPr/>
        </p:nvSpPr>
        <p:spPr>
          <a:xfrm>
            <a:off x="2717992" y="8657232"/>
            <a:ext cx="2799240" cy="688256"/>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u="sng" dirty="0">
                <a:solidFill>
                  <a:srgbClr val="FF0000"/>
                </a:solidFill>
                <a:latin typeface="+mj-ea"/>
                <a:ea typeface="+mj-ea"/>
              </a:rPr>
              <a:t>本交付金の活動組織で該当するケースはほとんど無いと考えられますが、課税事業者に該当する場合には、市町村が定める様式で「仕入れに係る消費税等相当額報告書」の提出が必要となります。</a:t>
            </a:r>
          </a:p>
        </p:txBody>
      </p:sp>
      <p:sp>
        <p:nvSpPr>
          <p:cNvPr id="19" name="正方形/長方形 18"/>
          <p:cNvSpPr/>
          <p:nvPr/>
        </p:nvSpPr>
        <p:spPr>
          <a:xfrm>
            <a:off x="4627436" y="6162190"/>
            <a:ext cx="754773" cy="117578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20"/>
          <p:cNvSpPr/>
          <p:nvPr/>
        </p:nvSpPr>
        <p:spPr>
          <a:xfrm>
            <a:off x="4375583" y="6482888"/>
            <a:ext cx="277553" cy="774368"/>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283508" y="6189094"/>
            <a:ext cx="3407884" cy="1163763"/>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23"/>
          <p:cNvSpPr/>
          <p:nvPr/>
        </p:nvSpPr>
        <p:spPr>
          <a:xfrm rot="18720453">
            <a:off x="646155" y="6807219"/>
            <a:ext cx="45719" cy="414394"/>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ボックス 24"/>
          <p:cNvSpPr txBox="1"/>
          <p:nvPr/>
        </p:nvSpPr>
        <p:spPr>
          <a:xfrm>
            <a:off x="3884014" y="4464542"/>
            <a:ext cx="2868499" cy="380480"/>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u="sng" dirty="0">
                <a:solidFill>
                  <a:srgbClr val="FF0000"/>
                </a:solidFill>
                <a:latin typeface="ＭＳ Ｐゴシック"/>
              </a:rPr>
              <a:t>・　実践活動の参加者と構成員総人数がわかる資料（構成員一覧表など）を添付してください。</a:t>
            </a:r>
            <a:r>
              <a:rPr lang="ja-JP" altLang="en-US" sz="1000" dirty="0">
                <a:solidFill>
                  <a:srgbClr val="FF0000"/>
                </a:solidFill>
                <a:latin typeface="ＭＳ Ｐゴシック"/>
              </a:rPr>
              <a:t>　</a:t>
            </a:r>
            <a:endParaRPr lang="en-US" altLang="ja-JP" sz="1000" dirty="0">
              <a:solidFill>
                <a:srgbClr val="FF0000"/>
              </a:solidFill>
              <a:latin typeface="ＭＳ Ｐゴシック"/>
            </a:endParaRPr>
          </a:p>
        </p:txBody>
      </p:sp>
      <p:sp>
        <p:nvSpPr>
          <p:cNvPr id="26" name="フリーフォーム 25"/>
          <p:cNvSpPr/>
          <p:nvPr/>
        </p:nvSpPr>
        <p:spPr>
          <a:xfrm rot="5899248" flipH="1">
            <a:off x="5113542" y="4347271"/>
            <a:ext cx="162737" cy="52439"/>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p:nvSpPr>
        <p:spPr>
          <a:xfrm>
            <a:off x="3171228" y="2638177"/>
            <a:ext cx="3138091" cy="380480"/>
          </a:xfrm>
          <a:prstGeom prst="rect">
            <a:avLst/>
          </a:prstGeom>
          <a:solidFill>
            <a:schemeClr val="bg1"/>
          </a:solidFill>
          <a:ln w="12700">
            <a:solidFill>
              <a:srgbClr val="FF0000"/>
            </a:solidFill>
          </a:ln>
        </p:spPr>
        <p:txBody>
          <a:bodyPr wrap="square" lIns="36000" tIns="36000" rIns="36000" bIns="36000">
            <a:spAutoFit/>
          </a:bodyPr>
          <a:lstStyle/>
          <a:p>
            <a:pPr fontAlgn="ctr"/>
            <a:r>
              <a:rPr lang="ja-JP" altLang="en-US" sz="1000" u="sng" dirty="0">
                <a:solidFill>
                  <a:srgbClr val="FF0000"/>
                </a:solidFill>
              </a:rPr>
              <a:t>活動項目番号</a:t>
            </a:r>
            <a:r>
              <a:rPr lang="en-US" altLang="ja-JP" sz="1000" u="sng" dirty="0">
                <a:solidFill>
                  <a:srgbClr val="FF0000"/>
                </a:solidFill>
              </a:rPr>
              <a:t>52</a:t>
            </a:r>
            <a:r>
              <a:rPr lang="ja-JP" altLang="en-US" sz="1000" u="sng" dirty="0">
                <a:solidFill>
                  <a:srgbClr val="FF0000"/>
                </a:solidFill>
              </a:rPr>
              <a:t>～</a:t>
            </a:r>
            <a:r>
              <a:rPr lang="en-US" altLang="ja-JP" sz="1000" u="sng" dirty="0">
                <a:solidFill>
                  <a:srgbClr val="FF0000"/>
                </a:solidFill>
              </a:rPr>
              <a:t>59</a:t>
            </a:r>
            <a:r>
              <a:rPr lang="ja-JP" altLang="en-US" sz="1000" u="sng" dirty="0">
                <a:solidFill>
                  <a:srgbClr val="FF0000"/>
                </a:solidFill>
              </a:rPr>
              <a:t>の増進活動と関連した広報活動・農的関係人口の拡大の実施状況を記入してください。</a:t>
            </a:r>
            <a:endParaRPr lang="ja-JP" altLang="en-US" sz="1000" u="sng" dirty="0">
              <a:solidFill>
                <a:srgbClr val="FF0000"/>
              </a:solidFill>
              <a:latin typeface="ＭＳ Ｐゴシック"/>
            </a:endParaRPr>
          </a:p>
        </p:txBody>
      </p:sp>
      <p:sp>
        <p:nvSpPr>
          <p:cNvPr id="30" name="フリーフォーム 29"/>
          <p:cNvSpPr/>
          <p:nvPr/>
        </p:nvSpPr>
        <p:spPr>
          <a:xfrm rot="10800000">
            <a:off x="3673813" y="3018656"/>
            <a:ext cx="584589" cy="239941"/>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p:nvSpPr>
        <p:spPr>
          <a:xfrm>
            <a:off x="6016679" y="5587367"/>
            <a:ext cx="502125" cy="173658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ボックス 31"/>
          <p:cNvSpPr txBox="1"/>
          <p:nvPr/>
        </p:nvSpPr>
        <p:spPr>
          <a:xfrm>
            <a:off x="3671715" y="5080349"/>
            <a:ext cx="2016224" cy="534368"/>
          </a:xfrm>
          <a:prstGeom prst="rect">
            <a:avLst/>
          </a:prstGeom>
          <a:solidFill>
            <a:schemeClr val="bg1"/>
          </a:solidFill>
          <a:ln w="12700">
            <a:solidFill>
              <a:srgbClr val="FF0000"/>
            </a:solidFill>
          </a:ln>
        </p:spPr>
        <p:txBody>
          <a:bodyPr wrap="square" lIns="36000" tIns="36000" rIns="36000" bIns="36000" rtlCol="0">
            <a:spAutoFit/>
          </a:bodyPr>
          <a:lstStyle/>
          <a:p>
            <a:r>
              <a:rPr lang="ja-JP" altLang="en-US" sz="1000" u="sng" dirty="0">
                <a:solidFill>
                  <a:srgbClr val="FF0000"/>
                </a:solidFill>
              </a:rPr>
              <a:t>当該年度に工事を行わず、調査や設計のみを行った場合は「○」を記入してください。</a:t>
            </a:r>
            <a:endParaRPr kumimoji="1" lang="ja-JP" altLang="en-US" sz="1000" u="sng" dirty="0">
              <a:solidFill>
                <a:srgbClr val="FF0000"/>
              </a:solidFill>
            </a:endParaRPr>
          </a:p>
        </p:txBody>
      </p:sp>
      <p:sp>
        <p:nvSpPr>
          <p:cNvPr id="33" name="フリーフォーム 32"/>
          <p:cNvSpPr/>
          <p:nvPr/>
        </p:nvSpPr>
        <p:spPr>
          <a:xfrm rot="4964482">
            <a:off x="5717611" y="5193079"/>
            <a:ext cx="418020" cy="427980"/>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308211" y="7865944"/>
            <a:ext cx="1777340" cy="189897"/>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283508" y="8170304"/>
            <a:ext cx="2281396" cy="181385"/>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rot="5400000" flipV="1">
            <a:off x="2998511" y="7028737"/>
            <a:ext cx="103833" cy="1857017"/>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37"/>
          <p:cNvSpPr/>
          <p:nvPr/>
        </p:nvSpPr>
        <p:spPr>
          <a:xfrm rot="6604903" flipH="1" flipV="1">
            <a:off x="1952502" y="8034570"/>
            <a:ext cx="225764" cy="1472239"/>
          </a:xfrm>
          <a:custGeom>
            <a:avLst/>
            <a:gdLst>
              <a:gd name="connsiteX0" fmla="*/ 0 w 701040"/>
              <a:gd name="connsiteY0" fmla="*/ 655320 h 655320"/>
              <a:gd name="connsiteX1" fmla="*/ 175260 w 701040"/>
              <a:gd name="connsiteY1" fmla="*/ 205740 h 655320"/>
              <a:gd name="connsiteX2" fmla="*/ 701040 w 701040"/>
              <a:gd name="connsiteY2" fmla="*/ 0 h 655320"/>
            </a:gdLst>
            <a:ahLst/>
            <a:cxnLst>
              <a:cxn ang="0">
                <a:pos x="connsiteX0" y="connsiteY0"/>
              </a:cxn>
              <a:cxn ang="0">
                <a:pos x="connsiteX1" y="connsiteY1"/>
              </a:cxn>
              <a:cxn ang="0">
                <a:pos x="connsiteX2" y="connsiteY2"/>
              </a:cxn>
            </a:cxnLst>
            <a:rect l="l" t="t" r="r" b="b"/>
            <a:pathLst>
              <a:path w="701040" h="655320">
                <a:moveTo>
                  <a:pt x="0" y="655320"/>
                </a:moveTo>
                <a:cubicBezTo>
                  <a:pt x="29210" y="485140"/>
                  <a:pt x="58420" y="314960"/>
                  <a:pt x="175260" y="205740"/>
                </a:cubicBezTo>
                <a:cubicBezTo>
                  <a:pt x="292100" y="96520"/>
                  <a:pt x="496570" y="48260"/>
                  <a:pt x="70104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ボックス 38"/>
          <p:cNvSpPr txBox="1"/>
          <p:nvPr/>
        </p:nvSpPr>
        <p:spPr>
          <a:xfrm>
            <a:off x="2420887" y="3368824"/>
            <a:ext cx="4389933" cy="534368"/>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u="sng" dirty="0">
                <a:solidFill>
                  <a:srgbClr val="FF0000"/>
                </a:solidFill>
                <a:latin typeface="ＭＳ Ｐゴシック"/>
              </a:rPr>
              <a:t>構成員の総人数の８割以上が参加する「実践活動」</a:t>
            </a:r>
            <a:r>
              <a:rPr lang="en-US" altLang="ja-JP" sz="1000" u="sng" dirty="0">
                <a:solidFill>
                  <a:srgbClr val="FF0000"/>
                </a:solidFill>
                <a:latin typeface="ＭＳ Ｐゴシック"/>
              </a:rPr>
              <a:t>P.75</a:t>
            </a:r>
            <a:r>
              <a:rPr lang="ja-JP" altLang="en-US" sz="1000" u="sng" dirty="0">
                <a:solidFill>
                  <a:srgbClr val="FF0000"/>
                </a:solidFill>
                <a:latin typeface="ＭＳ Ｐゴシック"/>
              </a:rPr>
              <a:t>の活動項目番号表の活動項目で「実践活動」と位置づけられている取組を実施したことがわかるよう該当する活動の実施日と参加人数、内容を記入します。</a:t>
            </a:r>
            <a:endParaRPr lang="en-US" altLang="ja-JP" sz="1000" u="sng" dirty="0">
              <a:solidFill>
                <a:srgbClr val="FF0000"/>
              </a:solidFill>
              <a:latin typeface="ＭＳ Ｐゴシック"/>
            </a:endParaRPr>
          </a:p>
        </p:txBody>
      </p:sp>
      <p:sp>
        <p:nvSpPr>
          <p:cNvPr id="22" name="テキスト ボックス 21"/>
          <p:cNvSpPr txBox="1"/>
          <p:nvPr/>
        </p:nvSpPr>
        <p:spPr>
          <a:xfrm>
            <a:off x="822893" y="6991175"/>
            <a:ext cx="2868499" cy="842145"/>
          </a:xfrm>
          <a:prstGeom prst="rect">
            <a:avLst/>
          </a:prstGeom>
          <a:solidFill>
            <a:schemeClr val="bg1"/>
          </a:solidFill>
          <a:ln w="12700">
            <a:solidFill>
              <a:srgbClr val="FF0000"/>
            </a:solidFill>
          </a:ln>
        </p:spPr>
        <p:txBody>
          <a:bodyPr wrap="square" lIns="36000" tIns="36000" rIns="36000" bIns="36000" rtlCol="0">
            <a:spAutoFit/>
          </a:bodyPr>
          <a:lstStyle/>
          <a:p>
            <a:pPr marL="144000" indent="-144000" fontAlgn="ctr"/>
            <a:r>
              <a:rPr lang="ja-JP" altLang="en-US" sz="1000" u="sng" dirty="0">
                <a:solidFill>
                  <a:srgbClr val="FF0000"/>
                </a:solidFill>
                <a:latin typeface="ＭＳ Ｐゴシック"/>
              </a:rPr>
              <a:t>・　計画内容などは活動計画書から転記して下さい。</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　エクセル様式では、活動計画書をもとに自動作成されます。</a:t>
            </a:r>
            <a:endParaRPr lang="en-US" altLang="ja-JP" sz="1000" u="sng" dirty="0">
              <a:solidFill>
                <a:srgbClr val="FF0000"/>
              </a:solidFill>
              <a:latin typeface="ＭＳ Ｐゴシック"/>
            </a:endParaRPr>
          </a:p>
          <a:p>
            <a:pPr marL="144000" indent="-144000" fontAlgn="ctr"/>
            <a:r>
              <a:rPr lang="ja-JP" altLang="en-US" sz="1000" u="sng" dirty="0">
                <a:solidFill>
                  <a:srgbClr val="FF0000"/>
                </a:solidFill>
                <a:latin typeface="ＭＳ Ｐゴシック"/>
              </a:rPr>
              <a:t>・活動計画書で行を追加した場合は、同じ行数となるよう行を追加してください。</a:t>
            </a:r>
          </a:p>
        </p:txBody>
      </p:sp>
      <p:sp>
        <p:nvSpPr>
          <p:cNvPr id="20" name="テキスト ボックス 19"/>
          <p:cNvSpPr txBox="1"/>
          <p:nvPr/>
        </p:nvSpPr>
        <p:spPr>
          <a:xfrm>
            <a:off x="3966107" y="7257256"/>
            <a:ext cx="2846412" cy="534368"/>
          </a:xfrm>
          <a:prstGeom prst="rect">
            <a:avLst/>
          </a:prstGeom>
          <a:solidFill>
            <a:schemeClr val="bg1"/>
          </a:solidFill>
          <a:ln w="12700">
            <a:solidFill>
              <a:srgbClr val="FF0000"/>
            </a:solidFill>
          </a:ln>
        </p:spPr>
        <p:txBody>
          <a:bodyPr wrap="square" lIns="36000" tIns="36000" rIns="36000" bIns="36000" rtlCol="0">
            <a:spAutoFit/>
          </a:bodyPr>
          <a:lstStyle/>
          <a:p>
            <a:r>
              <a:rPr kumimoji="1" lang="ja-JP" altLang="en-US" sz="1000" u="sng" dirty="0">
                <a:solidFill>
                  <a:srgbClr val="FF0000"/>
                </a:solidFill>
              </a:rPr>
              <a:t>活動計画書に位置付けた数量のうち</a:t>
            </a:r>
            <a:r>
              <a:rPr kumimoji="1" lang="en-US" altLang="ja-JP" sz="1000" u="sng" dirty="0">
                <a:solidFill>
                  <a:srgbClr val="FF0000"/>
                </a:solidFill>
              </a:rPr>
              <a:t>､</a:t>
            </a:r>
            <a:r>
              <a:rPr lang="ja-JP" altLang="en-US" sz="1000" u="sng" dirty="0">
                <a:solidFill>
                  <a:srgbClr val="FF0000"/>
                </a:solidFill>
              </a:rPr>
              <a:t>本年度</a:t>
            </a:r>
            <a:r>
              <a:rPr kumimoji="1" lang="ja-JP" altLang="en-US" sz="1000" u="sng" dirty="0">
                <a:solidFill>
                  <a:srgbClr val="FF0000"/>
                </a:solidFill>
              </a:rPr>
              <a:t>の完成数量を</a:t>
            </a:r>
            <a:r>
              <a:rPr lang="ja-JP" altLang="en-US" sz="1000" u="sng" dirty="0">
                <a:solidFill>
                  <a:srgbClr val="FF0000"/>
                </a:solidFill>
              </a:rPr>
              <a:t>記入</a:t>
            </a:r>
            <a:r>
              <a:rPr kumimoji="1" lang="ja-JP" altLang="en-US" sz="1000" u="sng" dirty="0">
                <a:solidFill>
                  <a:srgbClr val="FF0000"/>
                </a:solidFill>
              </a:rPr>
              <a:t>します。（延長は小数点以下２位まで記入します。）</a:t>
            </a:r>
          </a:p>
        </p:txBody>
      </p:sp>
      <p:pic>
        <p:nvPicPr>
          <p:cNvPr id="42" name="図 41">
            <a:extLst>
              <a:ext uri="{FF2B5EF4-FFF2-40B4-BE49-F238E27FC236}">
                <a16:creationId xmlns:a16="http://schemas.microsoft.com/office/drawing/2014/main" xmlns="" id="{26585E97-AB76-4E21-80A0-BB859CC6C236}"/>
              </a:ext>
            </a:extLst>
          </p:cNvPr>
          <p:cNvPicPr>
            <a:picLocks noChangeAspect="1"/>
          </p:cNvPicPr>
          <p:nvPr/>
        </p:nvPicPr>
        <p:blipFill rotWithShape="1">
          <a:blip r:embed="rId5"/>
          <a:srcRect l="54715" t="18819" r="27765" b="10762"/>
          <a:stretch/>
        </p:blipFill>
        <p:spPr>
          <a:xfrm>
            <a:off x="1124744" y="5757046"/>
            <a:ext cx="576064" cy="267420"/>
          </a:xfrm>
          <a:prstGeom prst="rect">
            <a:avLst/>
          </a:prstGeom>
        </p:spPr>
      </p:pic>
    </p:spTree>
    <p:extLst>
      <p:ext uri="{BB962C8B-B14F-4D97-AF65-F5344CB8AC3E}">
        <p14:creationId xmlns:p14="http://schemas.microsoft.com/office/powerpoint/2010/main" val="245220154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63</a:t>
            </a:r>
          </a:p>
        </p:txBody>
      </p:sp>
      <p:pic>
        <p:nvPicPr>
          <p:cNvPr id="4" name="図 3">
            <a:extLst>
              <a:ext uri="{FF2B5EF4-FFF2-40B4-BE49-F238E27FC236}">
                <a16:creationId xmlns:a16="http://schemas.microsoft.com/office/drawing/2014/main" xmlns="" id="{F48B163D-8C61-46BB-91A2-5DE1C8ED8D30}"/>
              </a:ext>
            </a:extLst>
          </p:cNvPr>
          <p:cNvPicPr>
            <a:picLocks noChangeAspect="1"/>
          </p:cNvPicPr>
          <p:nvPr/>
        </p:nvPicPr>
        <p:blipFill rotWithShape="1">
          <a:blip r:embed="rId2"/>
          <a:srcRect b="13515"/>
          <a:stretch/>
        </p:blipFill>
        <p:spPr>
          <a:xfrm>
            <a:off x="836712" y="464762"/>
            <a:ext cx="4828238" cy="6013207"/>
          </a:xfrm>
          <a:prstGeom prst="rect">
            <a:avLst/>
          </a:prstGeom>
        </p:spPr>
      </p:pic>
      <p:sp>
        <p:nvSpPr>
          <p:cNvPr id="24" name="Rectangle 65">
            <a:extLst>
              <a:ext uri="{FF2B5EF4-FFF2-40B4-BE49-F238E27FC236}">
                <a16:creationId xmlns:a16="http://schemas.microsoft.com/office/drawing/2014/main" xmlns=""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持越金が当該年度交付金の３割を超え、かつ、１００万円以上である場合は使用計画書を作成してください。</a:t>
            </a:r>
            <a:endParaRPr lang="en-US" altLang="ja-JP" sz="1000" dirty="0">
              <a:solidFill>
                <a:srgbClr val="FF0000"/>
              </a:solidFill>
            </a:endParaRPr>
          </a:p>
        </p:txBody>
      </p:sp>
      <p:cxnSp>
        <p:nvCxnSpPr>
          <p:cNvPr id="25" name="直線矢印コネクタ 24">
            <a:extLst>
              <a:ext uri="{FF2B5EF4-FFF2-40B4-BE49-F238E27FC236}">
                <a16:creationId xmlns:a16="http://schemas.microsoft.com/office/drawing/2014/main" xmlns="" id="{2E67CC17-2238-47A6-9861-A06EFB602B1D}"/>
              </a:ext>
            </a:extLst>
          </p:cNvPr>
          <p:cNvCxnSpPr>
            <a:cxnSpLocks/>
          </p:cNvCxnSpPr>
          <p:nvPr/>
        </p:nvCxnSpPr>
        <p:spPr>
          <a:xfrm flipH="1" flipV="1">
            <a:off x="3428640" y="2324976"/>
            <a:ext cx="432048" cy="876465"/>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26" name="Rectangle 65">
            <a:extLst>
              <a:ext uri="{FF2B5EF4-FFF2-40B4-BE49-F238E27FC236}">
                <a16:creationId xmlns:a16="http://schemas.microsoft.com/office/drawing/2014/main" xmlns="" id="{23D22E28-9D08-4A23-9EBC-999BD51CDEE4}"/>
              </a:ext>
            </a:extLst>
          </p:cNvPr>
          <p:cNvSpPr>
            <a:spLocks noChangeArrowheads="1"/>
          </p:cNvSpPr>
          <p:nvPr/>
        </p:nvSpPr>
        <p:spPr bwMode="auto">
          <a:xfrm>
            <a:off x="3428640" y="3201441"/>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xmlns="" id="{EDA83B20-2F60-4447-857A-30AB5E317F4E}"/>
              </a:ext>
            </a:extLst>
          </p:cNvPr>
          <p:cNvPicPr>
            <a:picLocks noChangeAspect="1"/>
          </p:cNvPicPr>
          <p:nvPr/>
        </p:nvPicPr>
        <p:blipFill>
          <a:blip r:embed="rId3"/>
          <a:stretch>
            <a:fillRect/>
          </a:stretch>
        </p:blipFill>
        <p:spPr>
          <a:xfrm>
            <a:off x="827461" y="6514463"/>
            <a:ext cx="4846740" cy="810838"/>
          </a:xfrm>
          <a:prstGeom prst="rect">
            <a:avLst/>
          </a:prstGeom>
        </p:spPr>
      </p:pic>
    </p:spTree>
    <p:extLst>
      <p:ext uri="{BB962C8B-B14F-4D97-AF65-F5344CB8AC3E}">
        <p14:creationId xmlns:p14="http://schemas.microsoft.com/office/powerpoint/2010/main" val="325217367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正方形/長方形 31"/>
          <p:cNvSpPr/>
          <p:nvPr/>
        </p:nvSpPr>
        <p:spPr>
          <a:xfrm>
            <a:off x="188640" y="344487"/>
            <a:ext cx="6480000" cy="734481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活動の報告</a:t>
            </a:r>
          </a:p>
        </p:txBody>
      </p:sp>
      <p:sp>
        <p:nvSpPr>
          <p:cNvPr id="18"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64</a:t>
            </a:r>
          </a:p>
        </p:txBody>
      </p:sp>
      <p:sp>
        <p:nvSpPr>
          <p:cNvPr id="24" name="Rectangle 65">
            <a:extLst>
              <a:ext uri="{FF2B5EF4-FFF2-40B4-BE49-F238E27FC236}">
                <a16:creationId xmlns:a16="http://schemas.microsoft.com/office/drawing/2014/main" xmlns="" id="{D778A591-4151-4627-851B-FE51A951E48F}"/>
              </a:ext>
            </a:extLst>
          </p:cNvPr>
          <p:cNvSpPr>
            <a:spLocks noChangeArrowheads="1"/>
          </p:cNvSpPr>
          <p:nvPr/>
        </p:nvSpPr>
        <p:spPr bwMode="auto">
          <a:xfrm>
            <a:off x="4221088" y="479836"/>
            <a:ext cx="2324356" cy="534368"/>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持越金が当該年度交付金の３割を超え、かつ、１００万円以上である場合は使用計画書を作成してください。</a:t>
            </a:r>
            <a:endParaRPr lang="en-US" altLang="ja-JP" sz="1000" dirty="0">
              <a:solidFill>
                <a:srgbClr val="FF0000"/>
              </a:solidFill>
            </a:endParaRPr>
          </a:p>
        </p:txBody>
      </p:sp>
      <p:pic>
        <p:nvPicPr>
          <p:cNvPr id="5" name="図 4">
            <a:extLst>
              <a:ext uri="{FF2B5EF4-FFF2-40B4-BE49-F238E27FC236}">
                <a16:creationId xmlns:a16="http://schemas.microsoft.com/office/drawing/2014/main" xmlns="" id="{DB5C92CE-8E03-45AD-B4BF-5433AD9E5235}"/>
              </a:ext>
            </a:extLst>
          </p:cNvPr>
          <p:cNvPicPr>
            <a:picLocks noChangeAspect="1"/>
          </p:cNvPicPr>
          <p:nvPr/>
        </p:nvPicPr>
        <p:blipFill rotWithShape="1">
          <a:blip r:embed="rId2"/>
          <a:srcRect b="12626"/>
          <a:stretch/>
        </p:blipFill>
        <p:spPr>
          <a:xfrm>
            <a:off x="836712" y="452539"/>
            <a:ext cx="4950319" cy="6228653"/>
          </a:xfrm>
          <a:prstGeom prst="rect">
            <a:avLst/>
          </a:prstGeom>
        </p:spPr>
      </p:pic>
      <p:cxnSp>
        <p:nvCxnSpPr>
          <p:cNvPr id="9" name="直線矢印コネクタ 8">
            <a:extLst>
              <a:ext uri="{FF2B5EF4-FFF2-40B4-BE49-F238E27FC236}">
                <a16:creationId xmlns:a16="http://schemas.microsoft.com/office/drawing/2014/main" xmlns="" id="{DE165B51-6AAA-4020-B82C-EBAE27C2FB4A}"/>
              </a:ext>
            </a:extLst>
          </p:cNvPr>
          <p:cNvCxnSpPr>
            <a:cxnSpLocks/>
          </p:cNvCxnSpPr>
          <p:nvPr/>
        </p:nvCxnSpPr>
        <p:spPr>
          <a:xfrm flipH="1" flipV="1">
            <a:off x="3105151" y="2432720"/>
            <a:ext cx="539873" cy="648072"/>
          </a:xfrm>
          <a:prstGeom prst="straightConnector1">
            <a:avLst/>
          </a:prstGeom>
          <a:ln w="12700">
            <a:solidFill>
              <a:srgbClr val="FF0000"/>
            </a:solidFill>
            <a:tailEnd type="triangle" w="sm" len="lg"/>
          </a:ln>
        </p:spPr>
        <p:style>
          <a:lnRef idx="1">
            <a:schemeClr val="accent1"/>
          </a:lnRef>
          <a:fillRef idx="0">
            <a:schemeClr val="accent1"/>
          </a:fillRef>
          <a:effectRef idx="0">
            <a:schemeClr val="accent1"/>
          </a:effectRef>
          <a:fontRef idx="minor">
            <a:schemeClr val="tx1"/>
          </a:fontRef>
        </p:style>
      </p:cxnSp>
      <p:sp>
        <p:nvSpPr>
          <p:cNvPr id="12" name="Rectangle 65">
            <a:extLst>
              <a:ext uri="{FF2B5EF4-FFF2-40B4-BE49-F238E27FC236}">
                <a16:creationId xmlns:a16="http://schemas.microsoft.com/office/drawing/2014/main" xmlns="" id="{33200C50-A135-4921-8741-B4F1FFA54DA6}"/>
              </a:ext>
            </a:extLst>
          </p:cNvPr>
          <p:cNvSpPr>
            <a:spLocks noChangeArrowheads="1"/>
          </p:cNvSpPr>
          <p:nvPr/>
        </p:nvSpPr>
        <p:spPr bwMode="auto">
          <a:xfrm>
            <a:off x="3212976" y="3092624"/>
            <a:ext cx="2324356" cy="226591"/>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defRPr/>
            </a:pPr>
            <a:r>
              <a:rPr lang="ja-JP" altLang="en-US" sz="1000" dirty="0">
                <a:solidFill>
                  <a:srgbClr val="FF0000"/>
                </a:solidFill>
              </a:rPr>
              <a:t>使用内容を具体的に記入してください。</a:t>
            </a:r>
            <a:endParaRPr lang="en-US" altLang="ja-JP" sz="1000" dirty="0">
              <a:solidFill>
                <a:srgbClr val="FF0000"/>
              </a:solidFill>
            </a:endParaRPr>
          </a:p>
        </p:txBody>
      </p:sp>
      <p:pic>
        <p:nvPicPr>
          <p:cNvPr id="4" name="図 3">
            <a:extLst>
              <a:ext uri="{FF2B5EF4-FFF2-40B4-BE49-F238E27FC236}">
                <a16:creationId xmlns:a16="http://schemas.microsoft.com/office/drawing/2014/main" xmlns="" id="{F8C11944-88C8-4101-A16D-E8A8CBF7B8BC}"/>
              </a:ext>
            </a:extLst>
          </p:cNvPr>
          <p:cNvPicPr>
            <a:picLocks noChangeAspect="1"/>
          </p:cNvPicPr>
          <p:nvPr/>
        </p:nvPicPr>
        <p:blipFill>
          <a:blip r:embed="rId3"/>
          <a:stretch>
            <a:fillRect/>
          </a:stretch>
        </p:blipFill>
        <p:spPr>
          <a:xfrm>
            <a:off x="836712" y="6693024"/>
            <a:ext cx="4846740" cy="810838"/>
          </a:xfrm>
          <a:prstGeom prst="rect">
            <a:avLst/>
          </a:prstGeom>
        </p:spPr>
      </p:pic>
    </p:spTree>
    <p:extLst>
      <p:ext uri="{BB962C8B-B14F-4D97-AF65-F5344CB8AC3E}">
        <p14:creationId xmlns:p14="http://schemas.microsoft.com/office/powerpoint/2010/main" val="56024054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102443" y="273051"/>
            <a:ext cx="6638925" cy="932021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pic>
        <p:nvPicPr>
          <p:cNvPr id="4" name="図 3">
            <a:extLst>
              <a:ext uri="{FF2B5EF4-FFF2-40B4-BE49-F238E27FC236}">
                <a16:creationId xmlns:a16="http://schemas.microsoft.com/office/drawing/2014/main" xmlns="" id="{6469974F-4FCD-4863-BA4C-3299B66DAEA0}"/>
              </a:ext>
            </a:extLst>
          </p:cNvPr>
          <p:cNvPicPr>
            <a:picLocks noChangeAspect="1"/>
          </p:cNvPicPr>
          <p:nvPr/>
        </p:nvPicPr>
        <p:blipFill>
          <a:blip r:embed="rId2"/>
          <a:stretch>
            <a:fillRect/>
          </a:stretch>
        </p:blipFill>
        <p:spPr>
          <a:xfrm>
            <a:off x="648499" y="356203"/>
            <a:ext cx="5692353" cy="9087965"/>
          </a:xfrm>
          <a:prstGeom prst="rect">
            <a:avLst/>
          </a:prstGeom>
        </p:spPr>
      </p:pic>
      <p:pic>
        <p:nvPicPr>
          <p:cNvPr id="7" name="図 6">
            <a:extLst>
              <a:ext uri="{FF2B5EF4-FFF2-40B4-BE49-F238E27FC236}">
                <a16:creationId xmlns:a16="http://schemas.microsoft.com/office/drawing/2014/main" xmlns="" id="{58C634E3-9638-44E3-95B3-3FDD9416484A}"/>
              </a:ext>
            </a:extLst>
          </p:cNvPr>
          <p:cNvPicPr>
            <a:picLocks noChangeAspect="1"/>
          </p:cNvPicPr>
          <p:nvPr/>
        </p:nvPicPr>
        <p:blipFill>
          <a:blip r:embed="rId3"/>
          <a:stretch>
            <a:fillRect/>
          </a:stretch>
        </p:blipFill>
        <p:spPr>
          <a:xfrm>
            <a:off x="7269944" y="0"/>
            <a:ext cx="5437708" cy="8529857"/>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活動の報告</a:t>
            </a:r>
          </a:p>
        </p:txBody>
      </p:sp>
      <p:sp>
        <p:nvSpPr>
          <p:cNvPr id="19" name="Text Box 52"/>
          <p:cNvSpPr txBox="1">
            <a:spLocks noChangeArrowheads="1"/>
          </p:cNvSpPr>
          <p:nvPr/>
        </p:nvSpPr>
        <p:spPr bwMode="auto">
          <a:xfrm>
            <a:off x="3105150" y="9705975"/>
            <a:ext cx="647700" cy="215900"/>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65</a:t>
            </a:r>
          </a:p>
        </p:txBody>
      </p:sp>
      <p:sp>
        <p:nvSpPr>
          <p:cNvPr id="22" name="Rectangle 65"/>
          <p:cNvSpPr>
            <a:spLocks noChangeArrowheads="1"/>
          </p:cNvSpPr>
          <p:nvPr/>
        </p:nvSpPr>
        <p:spPr bwMode="auto">
          <a:xfrm>
            <a:off x="3789263" y="2124248"/>
            <a:ext cx="2232025" cy="380480"/>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u="sng" dirty="0">
                <a:solidFill>
                  <a:srgbClr val="FF0000"/>
                </a:solidFill>
              </a:rPr>
              <a:t>運営委員会の確認者は、確認対象集落とは異なる集落の方として下さい。</a:t>
            </a:r>
            <a:endParaRPr lang="en-US" altLang="ja-JP" sz="1000" u="sng" dirty="0">
              <a:solidFill>
                <a:srgbClr val="FF0000"/>
              </a:solidFill>
            </a:endParaRPr>
          </a:p>
        </p:txBody>
      </p:sp>
      <p:sp>
        <p:nvSpPr>
          <p:cNvPr id="23" name="フリーフォーム 22"/>
          <p:cNvSpPr/>
          <p:nvPr/>
        </p:nvSpPr>
        <p:spPr>
          <a:xfrm>
            <a:off x="5498048" y="2504728"/>
            <a:ext cx="268339" cy="914400"/>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Rectangle 65"/>
          <p:cNvSpPr>
            <a:spLocks noChangeArrowheads="1"/>
          </p:cNvSpPr>
          <p:nvPr/>
        </p:nvSpPr>
        <p:spPr bwMode="auto">
          <a:xfrm>
            <a:off x="4905275" y="1168400"/>
            <a:ext cx="182385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活動報告の確認欄は、運営委員会が記入します。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必要に応じて現地確認を行った場合は「○」を記入して下さい。</a:t>
            </a:r>
            <a:endParaRPr lang="en-US" altLang="ja-JP" sz="1000" u="sng" dirty="0">
              <a:solidFill>
                <a:srgbClr val="FF0000"/>
              </a:solidFill>
            </a:endParaRPr>
          </a:p>
        </p:txBody>
      </p:sp>
      <p:sp>
        <p:nvSpPr>
          <p:cNvPr id="25" name="フリーフォーム 24"/>
          <p:cNvSpPr/>
          <p:nvPr/>
        </p:nvSpPr>
        <p:spPr>
          <a:xfrm>
            <a:off x="6132611" y="1856656"/>
            <a:ext cx="268339" cy="2484659"/>
          </a:xfrm>
          <a:custGeom>
            <a:avLst/>
            <a:gdLst>
              <a:gd name="connsiteX0" fmla="*/ 266700 w 268339"/>
              <a:gd name="connsiteY0" fmla="*/ 0 h 914400"/>
              <a:gd name="connsiteX1" fmla="*/ 228600 w 268339"/>
              <a:gd name="connsiteY1" fmla="*/ 711200 h 914400"/>
              <a:gd name="connsiteX2" fmla="*/ 0 w 268339"/>
              <a:gd name="connsiteY2" fmla="*/ 914400 h 914400"/>
            </a:gdLst>
            <a:ahLst/>
            <a:cxnLst>
              <a:cxn ang="0">
                <a:pos x="connsiteX0" y="connsiteY0"/>
              </a:cxn>
              <a:cxn ang="0">
                <a:pos x="connsiteX1" y="connsiteY1"/>
              </a:cxn>
              <a:cxn ang="0">
                <a:pos x="connsiteX2" y="connsiteY2"/>
              </a:cxn>
            </a:cxnLst>
            <a:rect l="l" t="t" r="r" b="b"/>
            <a:pathLst>
              <a:path w="268339" h="914400">
                <a:moveTo>
                  <a:pt x="266700" y="0"/>
                </a:moveTo>
                <a:cubicBezTo>
                  <a:pt x="269875" y="279400"/>
                  <a:pt x="273050" y="558800"/>
                  <a:pt x="228600" y="711200"/>
                </a:cubicBezTo>
                <a:cubicBezTo>
                  <a:pt x="184150" y="863600"/>
                  <a:pt x="92075" y="889000"/>
                  <a:pt x="0" y="91440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角丸四角形 25"/>
          <p:cNvSpPr/>
          <p:nvPr/>
        </p:nvSpPr>
        <p:spPr>
          <a:xfrm>
            <a:off x="2240776" y="4378200"/>
            <a:ext cx="3380042" cy="5178177"/>
          </a:xfrm>
          <a:prstGeom prst="roundRect">
            <a:avLst>
              <a:gd name="adj" fmla="val 3894"/>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7" name="角丸四角形 26"/>
          <p:cNvSpPr/>
          <p:nvPr/>
        </p:nvSpPr>
        <p:spPr>
          <a:xfrm>
            <a:off x="5623370" y="4378199"/>
            <a:ext cx="775028" cy="5178178"/>
          </a:xfrm>
          <a:prstGeom prst="roundRect">
            <a:avLst>
              <a:gd name="adj" fmla="val 10365"/>
            </a:avLst>
          </a:prstGeom>
          <a:noFill/>
          <a:ln>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8" name="Rectangle 65"/>
          <p:cNvSpPr>
            <a:spLocks noChangeArrowheads="1"/>
          </p:cNvSpPr>
          <p:nvPr/>
        </p:nvSpPr>
        <p:spPr bwMode="auto">
          <a:xfrm>
            <a:off x="4083131" y="3631480"/>
            <a:ext cx="1836000" cy="534368"/>
          </a:xfrm>
          <a:prstGeom prst="rect">
            <a:avLst/>
          </a:prstGeom>
          <a:solidFill>
            <a:schemeClr val="bg1"/>
          </a:solidFill>
          <a:ln w="12700">
            <a:solidFill>
              <a:srgbClr val="FF0000"/>
            </a:solidFill>
            <a:miter lim="800000"/>
            <a:headEnd/>
            <a:tailEnd/>
          </a:ln>
        </p:spPr>
        <p:txBody>
          <a:bodyPr lIns="36000" tIns="36000" rIns="36000" bIns="36000" anchor="ctr">
            <a:spAutoFit/>
          </a:bodyPr>
          <a:lstStyle/>
          <a:p>
            <a:pPr defTabSz="936625"/>
            <a:r>
              <a:rPr lang="ja-JP" altLang="en-US" sz="1000" u="sng" dirty="0">
                <a:solidFill>
                  <a:srgbClr val="FF0000"/>
                </a:solidFill>
              </a:rPr>
              <a:t>実施計画欄及び活動報告欄は、参加集落又は活動組織が記入します。</a:t>
            </a:r>
            <a:endParaRPr lang="en-US" altLang="ja-JP" sz="1000" u="sng" dirty="0">
              <a:solidFill>
                <a:srgbClr val="FF0000"/>
              </a:solidFill>
            </a:endParaRPr>
          </a:p>
        </p:txBody>
      </p:sp>
      <p:sp>
        <p:nvSpPr>
          <p:cNvPr id="29" name="フリーフォーム 28"/>
          <p:cNvSpPr/>
          <p:nvPr/>
        </p:nvSpPr>
        <p:spPr>
          <a:xfrm rot="10800000">
            <a:off x="3904482" y="4072707"/>
            <a:ext cx="178649" cy="305492"/>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26107032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Line 4"/>
          <p:cNvSpPr>
            <a:spLocks noChangeShapeType="1"/>
          </p:cNvSpPr>
          <p:nvPr/>
        </p:nvSpPr>
        <p:spPr bwMode="auto">
          <a:xfrm>
            <a:off x="0" y="294514"/>
            <a:ext cx="6858000" cy="0"/>
          </a:xfrm>
          <a:prstGeom prst="line">
            <a:avLst/>
          </a:prstGeom>
          <a:noFill/>
          <a:ln w="9525">
            <a:solidFill>
              <a:schemeClr val="tx1"/>
            </a:solidFill>
            <a:round/>
            <a:headEnd/>
            <a:tailEnd/>
          </a:ln>
        </p:spPr>
        <p:txBody>
          <a:bodyPr/>
          <a:lstStyle/>
          <a:p>
            <a:endParaRPr lang="ja-JP" altLang="en-US"/>
          </a:p>
        </p:txBody>
      </p:sp>
      <p:sp>
        <p:nvSpPr>
          <p:cNvPr id="20484" name="Text Box 5"/>
          <p:cNvSpPr txBox="1">
            <a:spLocks noChangeArrowheads="1"/>
          </p:cNvSpPr>
          <p:nvPr/>
        </p:nvSpPr>
        <p:spPr bwMode="auto">
          <a:xfrm>
            <a:off x="0" y="26417"/>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7" name="角丸四角形 26"/>
          <p:cNvSpPr/>
          <p:nvPr/>
        </p:nvSpPr>
        <p:spPr>
          <a:xfrm>
            <a:off x="468000" y="741960"/>
            <a:ext cx="6012000" cy="8891560"/>
          </a:xfrm>
          <a:prstGeom prst="roundRect">
            <a:avLst>
              <a:gd name="adj" fmla="val 4355"/>
            </a:avLst>
          </a:prstGeom>
          <a:solidFill>
            <a:srgbClr val="EBFFFF"/>
          </a:solidFill>
          <a:ln w="19050">
            <a:solidFill>
              <a:srgbClr val="66FF66"/>
            </a:solid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altLang="ja-JP" sz="1050" dirty="0">
              <a:solidFill>
                <a:schemeClr val="tx1"/>
              </a:solidFill>
              <a:latin typeface="ＭＳ Ｐ明朝" pitchFamily="18" charset="-128"/>
              <a:ea typeface="ＭＳ Ｐ明朝" pitchFamily="18" charset="-128"/>
            </a:endParaRPr>
          </a:p>
        </p:txBody>
      </p:sp>
      <p:sp>
        <p:nvSpPr>
          <p:cNvPr id="29" name="AutoShape 10"/>
          <p:cNvSpPr>
            <a:spLocks noChangeArrowheads="1"/>
          </p:cNvSpPr>
          <p:nvPr/>
        </p:nvSpPr>
        <p:spPr bwMode="auto">
          <a:xfrm>
            <a:off x="281914" y="365754"/>
            <a:ext cx="2906805" cy="288000"/>
          </a:xfrm>
          <a:prstGeom prst="roundRect">
            <a:avLst>
              <a:gd name="adj" fmla="val 50000"/>
            </a:avLst>
          </a:prstGeom>
          <a:solidFill>
            <a:srgbClr val="FFFFC9"/>
          </a:solidFill>
          <a:ln w="9525">
            <a:solidFill>
              <a:schemeClr val="tx1"/>
            </a:solidFill>
            <a:round/>
            <a:headEnd/>
            <a:tailEnd/>
          </a:ln>
        </p:spPr>
        <p:txBody>
          <a:bodyPr wrap="none" lIns="91341" tIns="0" rIns="91341" bIns="0" anchor="ctr"/>
          <a:lstStyle/>
          <a:p>
            <a:pPr algn="ctr"/>
            <a:r>
              <a:rPr lang="ja-JP" altLang="en-US" dirty="0">
                <a:latin typeface="HG丸ｺﾞｼｯｸM-PRO" pitchFamily="50" charset="-128"/>
                <a:ea typeface="HG丸ｺﾞｼｯｸM-PRO" pitchFamily="50" charset="-128"/>
              </a:rPr>
              <a:t>令和４年度 改正のポイント</a:t>
            </a:r>
          </a:p>
        </p:txBody>
      </p:sp>
      <p:sp>
        <p:nvSpPr>
          <p:cNvPr id="32" name="テキスト ボックス 31"/>
          <p:cNvSpPr txBox="1"/>
          <p:nvPr/>
        </p:nvSpPr>
        <p:spPr>
          <a:xfrm>
            <a:off x="468000" y="807894"/>
            <a:ext cx="4892937"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（１）事務の簡素化</a:t>
            </a:r>
          </a:p>
        </p:txBody>
      </p:sp>
      <p:sp>
        <p:nvSpPr>
          <p:cNvPr id="51" name="テキスト ボックス 50"/>
          <p:cNvSpPr txBox="1"/>
          <p:nvPr/>
        </p:nvSpPr>
        <p:spPr>
          <a:xfrm>
            <a:off x="451831" y="2205764"/>
            <a:ext cx="3969112"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（２）活動要件の見直し</a:t>
            </a:r>
          </a:p>
        </p:txBody>
      </p:sp>
      <p:sp>
        <p:nvSpPr>
          <p:cNvPr id="4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3</a:t>
            </a:r>
          </a:p>
        </p:txBody>
      </p:sp>
      <p:sp>
        <p:nvSpPr>
          <p:cNvPr id="48" name="テキスト ボックス 47">
            <a:extLst>
              <a:ext uri="{FF2B5EF4-FFF2-40B4-BE49-F238E27FC236}">
                <a16:creationId xmlns:a16="http://schemas.microsoft.com/office/drawing/2014/main" xmlns="" id="{85FE38A8-A866-43FB-8BD6-8EB49E7F3373}"/>
              </a:ext>
            </a:extLst>
          </p:cNvPr>
          <p:cNvSpPr txBox="1"/>
          <p:nvPr/>
        </p:nvSpPr>
        <p:spPr>
          <a:xfrm>
            <a:off x="575989" y="1121748"/>
            <a:ext cx="5609194" cy="1015663"/>
          </a:xfrm>
          <a:prstGeom prst="rect">
            <a:avLst/>
          </a:prstGeom>
          <a:solidFill>
            <a:schemeClr val="bg1"/>
          </a:solidFill>
        </p:spPr>
        <p:txBody>
          <a:bodyPr wrap="square" rtlCol="0">
            <a:spAutoFit/>
          </a:bodyPr>
          <a:lstStyle/>
          <a:p>
            <a:r>
              <a:rPr lang="ja-JP" altLang="en-US" dirty="0">
                <a:latin typeface="HG丸ｺﾞｼｯｸM-PRO" panose="020F0600000000000000" pitchFamily="50" charset="-128"/>
                <a:ea typeface="HG丸ｺﾞｼｯｸM-PRO" panose="020F0600000000000000" pitchFamily="50" charset="-128"/>
              </a:rPr>
              <a:t>　保管すべき証拠書類　　のうち、電磁的記録により保管が可能なものは、電磁的記録によることができるようになりました。</a:t>
            </a:r>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en-US" altLang="ja-JP" dirty="0">
                <a:latin typeface="HG丸ｺﾞｼｯｸM-PRO" panose="020F0600000000000000" pitchFamily="50" charset="-128"/>
                <a:ea typeface="HG丸ｺﾞｼｯｸM-PRO" panose="020F0600000000000000" pitchFamily="50" charset="-128"/>
              </a:rPr>
              <a:t>※</a:t>
            </a:r>
            <a:r>
              <a:rPr lang="ja-JP" altLang="en-US" dirty="0">
                <a:latin typeface="HG丸ｺﾞｼｯｸM-PRO" panose="020F0600000000000000" pitchFamily="50" charset="-128"/>
                <a:ea typeface="HG丸ｺﾞｼｯｸM-PRO" panose="020F0600000000000000" pitchFamily="50" charset="-128"/>
              </a:rPr>
              <a:t>１　実施要領第１の１４、第２の１７及び１８に基づく証拠書類が対象</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となります。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52" name="正方形/長方形 51">
            <a:extLst>
              <a:ext uri="{FF2B5EF4-FFF2-40B4-BE49-F238E27FC236}">
                <a16:creationId xmlns:a16="http://schemas.microsoft.com/office/drawing/2014/main" xmlns="" id="{E9CD58B0-AAA3-4ED2-93C2-D223DB79B423}"/>
              </a:ext>
            </a:extLst>
          </p:cNvPr>
          <p:cNvSpPr/>
          <p:nvPr/>
        </p:nvSpPr>
        <p:spPr>
          <a:xfrm>
            <a:off x="536270" y="2567951"/>
            <a:ext cx="5598126" cy="2123658"/>
          </a:xfrm>
          <a:prstGeom prst="rect">
            <a:avLst/>
          </a:prstGeom>
          <a:solidFill>
            <a:schemeClr val="bg1"/>
          </a:solidFill>
        </p:spPr>
        <p:txBody>
          <a:bodyPr wrap="square">
            <a:spAutoFit/>
          </a:bodyPr>
          <a:lstStyle/>
          <a:p>
            <a:r>
              <a:rPr lang="ja-JP" altLang="en-US" b="1" dirty="0">
                <a:solidFill>
                  <a:srgbClr val="FF0000"/>
                </a:solidFill>
                <a:latin typeface="HG丸ｺﾞｼｯｸM-PRO" panose="020F0600000000000000" pitchFamily="50" charset="-128"/>
                <a:ea typeface="HG丸ｺﾞｼｯｸM-PRO" panose="020F0600000000000000" pitchFamily="50" charset="-128"/>
              </a:rPr>
              <a:t>　</a:t>
            </a:r>
            <a:r>
              <a:rPr lang="ja-JP" altLang="en-US" b="1" dirty="0">
                <a:latin typeface="HG丸ｺﾞｼｯｸM-PRO" panose="020F0600000000000000" pitchFamily="50" charset="-128"/>
                <a:ea typeface="HG丸ｺﾞｼｯｸM-PRO" panose="020F0600000000000000" pitchFamily="50" charset="-128"/>
              </a:rPr>
              <a:t>「６０　広報活動・農的関係人口の拡大」</a:t>
            </a:r>
            <a:endParaRPr lang="en-US" altLang="ja-JP" b="1" dirty="0">
              <a:latin typeface="HG丸ｺﾞｼｯｸM-PRO" panose="020F0600000000000000" pitchFamily="50" charset="-128"/>
              <a:ea typeface="HG丸ｺﾞｼｯｸM-PRO" panose="020F0600000000000000" pitchFamily="50" charset="-128"/>
            </a:endParaRPr>
          </a:p>
          <a:p>
            <a:r>
              <a:rPr lang="ja-JP" altLang="en-US" b="1" dirty="0">
                <a:latin typeface="HG丸ｺﾞｼｯｸM-PRO" panose="020F0600000000000000" pitchFamily="50" charset="-128"/>
                <a:ea typeface="HG丸ｺﾞｼｯｸM-PRO" panose="020F0600000000000000" pitchFamily="50" charset="-128"/>
              </a:rPr>
              <a:t>　　</a:t>
            </a:r>
            <a:r>
              <a:rPr lang="ja-JP" altLang="en-US" dirty="0">
                <a:latin typeface="HG丸ｺﾞｼｯｸM-PRO" panose="020F0600000000000000" pitchFamily="50" charset="-128"/>
                <a:ea typeface="HG丸ｺﾞｼｯｸM-PRO" panose="020F0600000000000000" pitchFamily="50" charset="-128"/>
              </a:rPr>
              <a:t>⇒「地域外からの呼び込みによる農的関係人口の拡大のため」の広報活動</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も対象となります。</a:t>
            </a:r>
            <a:endParaRPr lang="en-US" altLang="ja-JP" sz="1050" dirty="0">
              <a:latin typeface="HG丸ｺﾞｼｯｸM-PRO" panose="020F0600000000000000" pitchFamily="50" charset="-128"/>
              <a:ea typeface="HG丸ｺﾞｼｯｸM-PRO" panose="020F0600000000000000" pitchFamily="50" charset="-128"/>
            </a:endParaRPr>
          </a:p>
          <a:p>
            <a:endParaRPr lang="ja-JP" altLang="en-US"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p:txBody>
      </p:sp>
      <p:sp>
        <p:nvSpPr>
          <p:cNvPr id="60" name="正方形/長方形 59">
            <a:extLst>
              <a:ext uri="{FF2B5EF4-FFF2-40B4-BE49-F238E27FC236}">
                <a16:creationId xmlns:a16="http://schemas.microsoft.com/office/drawing/2014/main" xmlns="" id="{46AB2A03-C86F-4D32-A748-8BDF7FDD5D9B}"/>
              </a:ext>
            </a:extLst>
          </p:cNvPr>
          <p:cNvSpPr/>
          <p:nvPr/>
        </p:nvSpPr>
        <p:spPr>
          <a:xfrm>
            <a:off x="566762" y="4942781"/>
            <a:ext cx="5688632" cy="4524315"/>
          </a:xfrm>
          <a:prstGeom prst="rect">
            <a:avLst/>
          </a:prstGeom>
          <a:solidFill>
            <a:schemeClr val="bg1"/>
          </a:solidFill>
        </p:spPr>
        <p:txBody>
          <a:bodyPr wrap="square">
            <a:spAutoFit/>
          </a:bodyPr>
          <a:lstStyle/>
          <a:p>
            <a:r>
              <a:rPr lang="ja-JP" altLang="en-US" b="1" dirty="0">
                <a:latin typeface="HG丸ｺﾞｼｯｸM-PRO" panose="020F0600000000000000" pitchFamily="50" charset="-128"/>
                <a:ea typeface="HG丸ｺﾞｼｯｸM-PRO" panose="020F0600000000000000" pitchFamily="50" charset="-128"/>
              </a:rPr>
              <a:t>１．実施状況の確認通知書の様式を廃止します。</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実施要領別記３－１様式第</a:t>
            </a:r>
            <a:r>
              <a:rPr lang="en-US" altLang="ja-JP" dirty="0">
                <a:latin typeface="HG丸ｺﾞｼｯｸM-PRO" panose="020F0600000000000000" pitchFamily="50" charset="-128"/>
                <a:ea typeface="HG丸ｺﾞｼｯｸM-PRO" panose="020F0600000000000000" pitchFamily="50" charset="-128"/>
              </a:rPr>
              <a:t>5</a:t>
            </a:r>
            <a:r>
              <a:rPr lang="ja-JP" altLang="en-US" dirty="0">
                <a:latin typeface="HG丸ｺﾞｼｯｸM-PRO" panose="020F0600000000000000" pitchFamily="50" charset="-128"/>
                <a:ea typeface="HG丸ｺﾞｼｯｸM-PRO" panose="020F0600000000000000" pitchFamily="50" charset="-128"/>
              </a:rPr>
              <a:t>号の通知書様式を廃止し、市町村の事務負担を</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軽減します。</a:t>
            </a:r>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b="1" dirty="0">
              <a:latin typeface="HG丸ｺﾞｼｯｸM-PRO" panose="020F0600000000000000" pitchFamily="50" charset="-128"/>
              <a:ea typeface="HG丸ｺﾞｼｯｸM-PRO" panose="020F0600000000000000" pitchFamily="50" charset="-128"/>
            </a:endParaRPr>
          </a:p>
          <a:p>
            <a:r>
              <a:rPr lang="ja-JP" altLang="en-US" b="1" dirty="0">
                <a:latin typeface="HG丸ｺﾞｼｯｸM-PRO" panose="020F0600000000000000" pitchFamily="50" charset="-128"/>
                <a:ea typeface="HG丸ｺﾞｼｯｸM-PRO" panose="020F0600000000000000" pitchFamily="50" charset="-128"/>
              </a:rPr>
              <a:t>２．実施計画書（実績報告書）の重複提出を免除します。</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a:t>
            </a:r>
            <a:r>
              <a:rPr lang="ja-JP" altLang="en-US" dirty="0">
                <a:latin typeface="HG丸ｺﾞｼｯｸM-PRO" panose="020F0600000000000000" pitchFamily="50" charset="-128"/>
                <a:ea typeface="HG丸ｺﾞｼｯｸM-PRO" panose="020F0600000000000000" pitchFamily="50" charset="-128"/>
              </a:rPr>
              <a:t>実施要領様式２－８号実施計画書（実績報告書）について、交付要綱別記様</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式第</a:t>
            </a:r>
            <a:r>
              <a:rPr lang="en-US" altLang="ja-JP" dirty="0">
                <a:latin typeface="HG丸ｺﾞｼｯｸM-PRO" panose="020F0600000000000000" pitchFamily="50" charset="-128"/>
                <a:ea typeface="HG丸ｺﾞｼｯｸM-PRO" panose="020F0600000000000000" pitchFamily="50" charset="-128"/>
              </a:rPr>
              <a:t>1</a:t>
            </a:r>
            <a:r>
              <a:rPr lang="ja-JP" altLang="en-US" dirty="0">
                <a:latin typeface="HG丸ｺﾞｼｯｸM-PRO" panose="020F0600000000000000" pitchFamily="50" charset="-128"/>
                <a:ea typeface="HG丸ｺﾞｼｯｸM-PRO" panose="020F0600000000000000" pitchFamily="50" charset="-128"/>
              </a:rPr>
              <a:t>号交付申請書、別記様式第</a:t>
            </a:r>
            <a:r>
              <a:rPr lang="en-US" altLang="ja-JP" dirty="0">
                <a:latin typeface="HG丸ｺﾞｼｯｸM-PRO" panose="020F0600000000000000" pitchFamily="50" charset="-128"/>
                <a:ea typeface="HG丸ｺﾞｼｯｸM-PRO" panose="020F0600000000000000" pitchFamily="50" charset="-128"/>
              </a:rPr>
              <a:t>6</a:t>
            </a:r>
            <a:r>
              <a:rPr lang="ja-JP" altLang="en-US" dirty="0">
                <a:latin typeface="HG丸ｺﾞｼｯｸM-PRO" panose="020F0600000000000000" pitchFamily="50" charset="-128"/>
                <a:ea typeface="HG丸ｺﾞｼｯｸM-PRO" panose="020F0600000000000000" pitchFamily="50" charset="-128"/>
              </a:rPr>
              <a:t>号への添付形式として既に提出していた際</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は、提出を免除します。</a:t>
            </a:r>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dirty="0">
              <a:latin typeface="HG丸ｺﾞｼｯｸM-PRO" panose="020F0600000000000000" pitchFamily="50" charset="-128"/>
              <a:ea typeface="HG丸ｺﾞｼｯｸM-PRO" panose="020F0600000000000000" pitchFamily="50" charset="-128"/>
            </a:endParaRPr>
          </a:p>
          <a:p>
            <a:endParaRPr lang="en-US" altLang="ja-JP" b="1" dirty="0">
              <a:latin typeface="HG丸ｺﾞｼｯｸM-PRO" panose="020F0600000000000000" pitchFamily="50" charset="-128"/>
              <a:ea typeface="HG丸ｺﾞｼｯｸM-PRO" panose="020F0600000000000000" pitchFamily="50" charset="-128"/>
            </a:endParaRPr>
          </a:p>
          <a:p>
            <a:r>
              <a:rPr lang="ja-JP" altLang="en-US" b="1" dirty="0">
                <a:latin typeface="HG丸ｺﾞｼｯｸM-PRO" panose="020F0600000000000000" pitchFamily="50" charset="-128"/>
                <a:ea typeface="HG丸ｺﾞｼｯｸM-PRO" panose="020F0600000000000000" pitchFamily="50" charset="-128"/>
              </a:rPr>
              <a:t>３．各様式に様式作成者及び提出先を明記します。</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solidFill>
                  <a:srgbClr val="FF0000"/>
                </a:solidFill>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p:txBody>
      </p:sp>
      <p:pic>
        <p:nvPicPr>
          <p:cNvPr id="9" name="図 8">
            <a:extLst>
              <a:ext uri="{FF2B5EF4-FFF2-40B4-BE49-F238E27FC236}">
                <a16:creationId xmlns:a16="http://schemas.microsoft.com/office/drawing/2014/main" xmlns="" id="{B405BDFB-348C-438A-94DB-75854B3F2D20}"/>
              </a:ext>
            </a:extLst>
          </p:cNvPr>
          <p:cNvPicPr>
            <a:picLocks noChangeAspect="1"/>
          </p:cNvPicPr>
          <p:nvPr/>
        </p:nvPicPr>
        <p:blipFill>
          <a:blip r:embed="rId3"/>
          <a:stretch>
            <a:fillRect/>
          </a:stretch>
        </p:blipFill>
        <p:spPr>
          <a:xfrm rot="5400000">
            <a:off x="1170570" y="3618502"/>
            <a:ext cx="474142" cy="439569"/>
          </a:xfrm>
          <a:prstGeom prst="rect">
            <a:avLst/>
          </a:prstGeom>
        </p:spPr>
      </p:pic>
      <p:sp>
        <p:nvSpPr>
          <p:cNvPr id="5" name="テキスト ボックス 4">
            <a:extLst>
              <a:ext uri="{FF2B5EF4-FFF2-40B4-BE49-F238E27FC236}">
                <a16:creationId xmlns:a16="http://schemas.microsoft.com/office/drawing/2014/main" xmlns="" id="{D2C38289-B01C-4E7D-80DC-9EC67BB073DB}"/>
              </a:ext>
            </a:extLst>
          </p:cNvPr>
          <p:cNvSpPr txBox="1"/>
          <p:nvPr/>
        </p:nvSpPr>
        <p:spPr>
          <a:xfrm>
            <a:off x="776700" y="4106484"/>
            <a:ext cx="2800767" cy="276999"/>
          </a:xfrm>
          <a:prstGeom prst="rect">
            <a:avLst/>
          </a:prstGeom>
          <a:noFill/>
          <a:ln>
            <a:solidFill>
              <a:schemeClr val="tx1"/>
            </a:solidFill>
          </a:ln>
        </p:spPr>
        <p:txBody>
          <a:bodyPr wrap="none" rtlCol="0">
            <a:spAutoFit/>
          </a:bodyPr>
          <a:lstStyle/>
          <a:p>
            <a:r>
              <a:rPr lang="ja-JP" altLang="en-US" dirty="0">
                <a:latin typeface="HG丸ｺﾞｼｯｸM-PRO" panose="020F0600000000000000" pitchFamily="50" charset="-128"/>
                <a:ea typeface="HG丸ｺﾞｼｯｸM-PRO" panose="020F0600000000000000" pitchFamily="50" charset="-128"/>
              </a:rPr>
              <a:t>６０　広報活動・農的関係人口の拡大</a:t>
            </a:r>
            <a:endParaRPr kumimoji="1" lang="ja-JP" altLang="en-US" dirty="0"/>
          </a:p>
        </p:txBody>
      </p:sp>
      <p:sp>
        <p:nvSpPr>
          <p:cNvPr id="28" name="テキスト ボックス 27">
            <a:extLst>
              <a:ext uri="{FF2B5EF4-FFF2-40B4-BE49-F238E27FC236}">
                <a16:creationId xmlns:a16="http://schemas.microsoft.com/office/drawing/2014/main" xmlns="" id="{552237D8-8F11-400F-A3B3-275352F1F4C0}"/>
              </a:ext>
            </a:extLst>
          </p:cNvPr>
          <p:cNvSpPr txBox="1"/>
          <p:nvPr/>
        </p:nvSpPr>
        <p:spPr>
          <a:xfrm>
            <a:off x="776700" y="3270187"/>
            <a:ext cx="1261884" cy="276999"/>
          </a:xfrm>
          <a:prstGeom prst="rect">
            <a:avLst/>
          </a:prstGeom>
          <a:noFill/>
          <a:ln>
            <a:solidFill>
              <a:schemeClr val="tx1"/>
            </a:solidFill>
          </a:ln>
        </p:spPr>
        <p:txBody>
          <a:bodyPr wrap="none" rtlCol="0">
            <a:spAutoFit/>
          </a:bodyPr>
          <a:lstStyle/>
          <a:p>
            <a:r>
              <a:rPr lang="ja-JP" altLang="en-US" dirty="0">
                <a:latin typeface="HG丸ｺﾞｼｯｸM-PRO" panose="020F0600000000000000" pitchFamily="50" charset="-128"/>
                <a:ea typeface="HG丸ｺﾞｼｯｸM-PRO" panose="020F0600000000000000" pitchFamily="50" charset="-128"/>
              </a:rPr>
              <a:t>６０　広報活動</a:t>
            </a:r>
            <a:endParaRPr kumimoji="1" lang="ja-JP" altLang="en-US" dirty="0"/>
          </a:p>
        </p:txBody>
      </p:sp>
      <p:sp>
        <p:nvSpPr>
          <p:cNvPr id="30" name="テキスト ボックス 29">
            <a:extLst>
              <a:ext uri="{FF2B5EF4-FFF2-40B4-BE49-F238E27FC236}">
                <a16:creationId xmlns:a16="http://schemas.microsoft.com/office/drawing/2014/main" xmlns="" id="{19F7B289-8122-49B6-BC6D-DE9D8E7D7DC0}"/>
              </a:ext>
            </a:extLst>
          </p:cNvPr>
          <p:cNvSpPr txBox="1"/>
          <p:nvPr/>
        </p:nvSpPr>
        <p:spPr>
          <a:xfrm>
            <a:off x="378000" y="4588982"/>
            <a:ext cx="3969112" cy="307777"/>
          </a:xfrm>
          <a:prstGeom prst="rect">
            <a:avLst/>
          </a:prstGeom>
          <a:noFill/>
        </p:spPr>
        <p:txBody>
          <a:bodyPr wrap="square" rtlCol="0">
            <a:spAutoFit/>
          </a:bodyPr>
          <a:lstStyle/>
          <a:p>
            <a:r>
              <a:rPr lang="ja-JP" altLang="en-US" sz="1400" b="1" dirty="0">
                <a:latin typeface="HG丸ｺﾞｼｯｸM-PRO" panose="020F0600000000000000" pitchFamily="50" charset="-128"/>
                <a:ea typeface="HG丸ｺﾞｼｯｸM-PRO" panose="020F0600000000000000" pitchFamily="50" charset="-128"/>
                <a:cs typeface="メイリオ" panose="020B0604030504040204" pitchFamily="50" charset="-128"/>
              </a:rPr>
              <a:t>（３）一部様式の廃止・提出免除</a:t>
            </a:r>
          </a:p>
        </p:txBody>
      </p:sp>
      <p:sp>
        <p:nvSpPr>
          <p:cNvPr id="23" name="テキスト ボックス 22">
            <a:extLst>
              <a:ext uri="{FF2B5EF4-FFF2-40B4-BE49-F238E27FC236}">
                <a16:creationId xmlns:a16="http://schemas.microsoft.com/office/drawing/2014/main" xmlns="" id="{AA5CF063-C445-4E9D-AE42-4D393E1602C1}"/>
              </a:ext>
            </a:extLst>
          </p:cNvPr>
          <p:cNvSpPr txBox="1"/>
          <p:nvPr/>
        </p:nvSpPr>
        <p:spPr>
          <a:xfrm>
            <a:off x="7663337" y="4218802"/>
            <a:ext cx="1080120" cy="230832"/>
          </a:xfrm>
          <a:prstGeom prst="rect">
            <a:avLst/>
          </a:prstGeom>
          <a:noFill/>
        </p:spPr>
        <p:txBody>
          <a:bodyPr wrap="square" rtlCol="0">
            <a:spAutoFit/>
          </a:bodyPr>
          <a:lstStyle/>
          <a:p>
            <a:r>
              <a:rPr lang="ja-JP" altLang="en-US" sz="900" dirty="0">
                <a:latin typeface="HG丸ｺﾞｼｯｸM-PRO" panose="020F0600000000000000" pitchFamily="50" charset="-128"/>
                <a:ea typeface="HG丸ｺﾞｼｯｸM-PRO" panose="020F0600000000000000" pitchFamily="50" charset="-128"/>
              </a:rPr>
              <a:t>　</a:t>
            </a:r>
            <a:r>
              <a:rPr lang="en-US" altLang="ja-JP" sz="900" dirty="0">
                <a:latin typeface="HG丸ｺﾞｼｯｸM-PRO" panose="020F0600000000000000" pitchFamily="50" charset="-128"/>
                <a:ea typeface="HG丸ｺﾞｼｯｸM-PRO" panose="020F0600000000000000" pitchFamily="50" charset="-128"/>
              </a:rPr>
              <a:t>※</a:t>
            </a:r>
            <a:r>
              <a:rPr lang="ja-JP" altLang="en-US" sz="900" dirty="0">
                <a:latin typeface="HG丸ｺﾞｼｯｸM-PRO" panose="020F0600000000000000" pitchFamily="50" charset="-128"/>
                <a:ea typeface="HG丸ｺﾞｼｯｸM-PRO" panose="020F0600000000000000" pitchFamily="50" charset="-128"/>
              </a:rPr>
              <a:t>１</a:t>
            </a:r>
          </a:p>
        </p:txBody>
      </p:sp>
      <p:sp>
        <p:nvSpPr>
          <p:cNvPr id="26" name="テキスト ボックス 25">
            <a:extLst>
              <a:ext uri="{FF2B5EF4-FFF2-40B4-BE49-F238E27FC236}">
                <a16:creationId xmlns:a16="http://schemas.microsoft.com/office/drawing/2014/main" xmlns="" id="{07FE945B-E97E-46CD-9625-CA1C7113B34A}"/>
              </a:ext>
            </a:extLst>
          </p:cNvPr>
          <p:cNvSpPr txBox="1"/>
          <p:nvPr/>
        </p:nvSpPr>
        <p:spPr>
          <a:xfrm>
            <a:off x="7698353" y="4666429"/>
            <a:ext cx="1080120" cy="230832"/>
          </a:xfrm>
          <a:prstGeom prst="rect">
            <a:avLst/>
          </a:prstGeom>
          <a:noFill/>
        </p:spPr>
        <p:txBody>
          <a:bodyPr wrap="square" rtlCol="0">
            <a:spAutoFit/>
          </a:bodyPr>
          <a:lstStyle/>
          <a:p>
            <a:r>
              <a:rPr lang="ja-JP" altLang="en-US" sz="900" dirty="0">
                <a:latin typeface="HG丸ｺﾞｼｯｸM-PRO" panose="020F0600000000000000" pitchFamily="50" charset="-128"/>
                <a:ea typeface="HG丸ｺﾞｼｯｸM-PRO" panose="020F0600000000000000" pitchFamily="50" charset="-128"/>
              </a:rPr>
              <a:t>　</a:t>
            </a:r>
            <a:r>
              <a:rPr lang="en-US" altLang="ja-JP" sz="900" dirty="0">
                <a:latin typeface="HG丸ｺﾞｼｯｸM-PRO" panose="020F0600000000000000" pitchFamily="50" charset="-128"/>
                <a:ea typeface="HG丸ｺﾞｼｯｸM-PRO" panose="020F0600000000000000" pitchFamily="50" charset="-128"/>
              </a:rPr>
              <a:t>※</a:t>
            </a:r>
            <a:r>
              <a:rPr lang="ja-JP" altLang="en-US" sz="900" dirty="0">
                <a:latin typeface="HG丸ｺﾞｼｯｸM-PRO" panose="020F0600000000000000" pitchFamily="50" charset="-128"/>
                <a:ea typeface="HG丸ｺﾞｼｯｸM-PRO" panose="020F0600000000000000" pitchFamily="50" charset="-128"/>
              </a:rPr>
              <a:t>２</a:t>
            </a:r>
          </a:p>
        </p:txBody>
      </p:sp>
      <p:pic>
        <p:nvPicPr>
          <p:cNvPr id="2" name="図 1">
            <a:extLst>
              <a:ext uri="{FF2B5EF4-FFF2-40B4-BE49-F238E27FC236}">
                <a16:creationId xmlns:a16="http://schemas.microsoft.com/office/drawing/2014/main" xmlns="" id="{E8C592CA-1D78-4ED1-8C50-ADC3C40CDA69}"/>
              </a:ext>
            </a:extLst>
          </p:cNvPr>
          <p:cNvPicPr>
            <a:picLocks noChangeAspect="1"/>
          </p:cNvPicPr>
          <p:nvPr/>
        </p:nvPicPr>
        <p:blipFill>
          <a:blip r:embed="rId4"/>
          <a:stretch>
            <a:fillRect/>
          </a:stretch>
        </p:blipFill>
        <p:spPr>
          <a:xfrm>
            <a:off x="2023704" y="1122000"/>
            <a:ext cx="1085182" cy="256054"/>
          </a:xfrm>
          <a:prstGeom prst="rect">
            <a:avLst/>
          </a:prstGeom>
        </p:spPr>
      </p:pic>
      <p:pic>
        <p:nvPicPr>
          <p:cNvPr id="39" name="図 38" descr="グラフィカル ユーザー インターフェイス, テキスト, 手紙&#10;&#10;自動的に生成された説明">
            <a:extLst>
              <a:ext uri="{FF2B5EF4-FFF2-40B4-BE49-F238E27FC236}">
                <a16:creationId xmlns:a16="http://schemas.microsoft.com/office/drawing/2014/main" xmlns="" id="{AA8F3DA6-D138-4CDD-A053-255E27D04EB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169432" y="5552669"/>
            <a:ext cx="2100166" cy="1111373"/>
          </a:xfrm>
          <a:prstGeom prst="rect">
            <a:avLst/>
          </a:prstGeom>
        </p:spPr>
      </p:pic>
      <p:sp>
        <p:nvSpPr>
          <p:cNvPr id="40" name="正方形/長方形 39">
            <a:extLst>
              <a:ext uri="{FF2B5EF4-FFF2-40B4-BE49-F238E27FC236}">
                <a16:creationId xmlns:a16="http://schemas.microsoft.com/office/drawing/2014/main" xmlns="" id="{F18353F5-5016-462D-B20F-ECE63EA817C0}"/>
              </a:ext>
            </a:extLst>
          </p:cNvPr>
          <p:cNvSpPr/>
          <p:nvPr/>
        </p:nvSpPr>
        <p:spPr>
          <a:xfrm>
            <a:off x="2149398" y="5546427"/>
            <a:ext cx="2058932" cy="116621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8" name="図 37">
            <a:extLst>
              <a:ext uri="{FF2B5EF4-FFF2-40B4-BE49-F238E27FC236}">
                <a16:creationId xmlns:a16="http://schemas.microsoft.com/office/drawing/2014/main" xmlns="" id="{842B6994-F469-4148-B8DA-374B59C3D761}"/>
              </a:ext>
              <a:ext uri="{C183D7F6-B498-43B3-948B-1728B52AA6E4}">
                <adec:decorative xmlns:adec="http://schemas.microsoft.com/office/drawing/2017/decorative" xmlns="" val="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768955" y="5652171"/>
            <a:ext cx="796598" cy="796598"/>
          </a:xfrm>
          <a:prstGeom prst="rect">
            <a:avLst/>
          </a:prstGeom>
        </p:spPr>
      </p:pic>
      <p:pic>
        <p:nvPicPr>
          <p:cNvPr id="42" name="図 41">
            <a:extLst>
              <a:ext uri="{FF2B5EF4-FFF2-40B4-BE49-F238E27FC236}">
                <a16:creationId xmlns:a16="http://schemas.microsoft.com/office/drawing/2014/main" xmlns="" id="{85703B74-8E1E-4EF4-9817-3B51977FDA8A}"/>
              </a:ext>
            </a:extLst>
          </p:cNvPr>
          <p:cNvPicPr/>
          <p:nvPr/>
        </p:nvPicPr>
        <p:blipFill rotWithShape="1">
          <a:blip r:embed="rId7" cstate="print">
            <a:extLst>
              <a:ext uri="{28A0092B-C50C-407E-A947-70E740481C1C}">
                <a14:useLocalDpi xmlns:a14="http://schemas.microsoft.com/office/drawing/2010/main" val="0"/>
              </a:ext>
            </a:extLst>
          </a:blip>
          <a:srcRect b="47262"/>
          <a:stretch/>
        </p:blipFill>
        <p:spPr bwMode="auto">
          <a:xfrm>
            <a:off x="2149397" y="7676619"/>
            <a:ext cx="2035713" cy="1215811"/>
          </a:xfrm>
          <a:prstGeom prst="rect">
            <a:avLst/>
          </a:prstGeom>
          <a:ln>
            <a:noFill/>
          </a:ln>
          <a:effectLst>
            <a:outerShdw blurRad="190500" algn="tl" rotWithShape="0">
              <a:srgbClr val="000000">
                <a:alpha val="70000"/>
              </a:srgbClr>
            </a:outerShdw>
          </a:effectLst>
        </p:spPr>
      </p:pic>
      <p:sp>
        <p:nvSpPr>
          <p:cNvPr id="43" name="正方形/長方形 42">
            <a:extLst>
              <a:ext uri="{FF2B5EF4-FFF2-40B4-BE49-F238E27FC236}">
                <a16:creationId xmlns:a16="http://schemas.microsoft.com/office/drawing/2014/main" xmlns="" id="{089A3E69-7A48-40B3-9F9E-F4FDAC36CC5C}"/>
              </a:ext>
            </a:extLst>
          </p:cNvPr>
          <p:cNvSpPr/>
          <p:nvPr/>
        </p:nvSpPr>
        <p:spPr>
          <a:xfrm>
            <a:off x="2159253" y="7626920"/>
            <a:ext cx="2058932" cy="11849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26768750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96838" y="416497"/>
            <a:ext cx="6638925" cy="5256583"/>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7" name="図 6">
            <a:extLst>
              <a:ext uri="{FF2B5EF4-FFF2-40B4-BE49-F238E27FC236}">
                <a16:creationId xmlns:a16="http://schemas.microsoft.com/office/drawing/2014/main" xmlns="" id="{10CB5C3E-D6AA-4890-BBE2-BBF3BB6F70AC}"/>
              </a:ext>
            </a:extLst>
          </p:cNvPr>
          <p:cNvPicPr>
            <a:picLocks noChangeAspect="1"/>
          </p:cNvPicPr>
          <p:nvPr/>
        </p:nvPicPr>
        <p:blipFill>
          <a:blip r:embed="rId2"/>
          <a:stretch>
            <a:fillRect/>
          </a:stretch>
        </p:blipFill>
        <p:spPr>
          <a:xfrm>
            <a:off x="436076" y="515433"/>
            <a:ext cx="6104718" cy="4989944"/>
          </a:xfrm>
          <a:prstGeom prst="rect">
            <a:avLst/>
          </a:prstGeom>
        </p:spPr>
      </p:pic>
      <p:sp>
        <p:nvSpPr>
          <p:cNvPr id="24" name="正方形/長方形 23"/>
          <p:cNvSpPr/>
          <p:nvPr/>
        </p:nvSpPr>
        <p:spPr>
          <a:xfrm>
            <a:off x="97789" y="6113514"/>
            <a:ext cx="6638925" cy="337599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pic>
        <p:nvPicPr>
          <p:cNvPr id="9" name="図 8">
            <a:extLst>
              <a:ext uri="{FF2B5EF4-FFF2-40B4-BE49-F238E27FC236}">
                <a16:creationId xmlns:a16="http://schemas.microsoft.com/office/drawing/2014/main" xmlns="" id="{8644D7DD-0D70-477A-A556-F84F0F2CE818}"/>
              </a:ext>
            </a:extLst>
          </p:cNvPr>
          <p:cNvPicPr>
            <a:picLocks noChangeAspect="1"/>
          </p:cNvPicPr>
          <p:nvPr/>
        </p:nvPicPr>
        <p:blipFill>
          <a:blip r:embed="rId3"/>
          <a:stretch>
            <a:fillRect/>
          </a:stretch>
        </p:blipFill>
        <p:spPr>
          <a:xfrm>
            <a:off x="228167" y="6320632"/>
            <a:ext cx="6350251" cy="2314412"/>
          </a:xfrm>
          <a:prstGeom prst="rect">
            <a:avLst/>
          </a:prstGeom>
        </p:spPr>
      </p:pic>
      <p:pic>
        <p:nvPicPr>
          <p:cNvPr id="4" name="図 3">
            <a:extLst>
              <a:ext uri="{FF2B5EF4-FFF2-40B4-BE49-F238E27FC236}">
                <a16:creationId xmlns:a16="http://schemas.microsoft.com/office/drawing/2014/main" xmlns="" id="{4AC23A2F-DE05-4E4C-A735-996B24493CCB}"/>
              </a:ext>
            </a:extLst>
          </p:cNvPr>
          <p:cNvPicPr>
            <a:picLocks noChangeAspect="1"/>
          </p:cNvPicPr>
          <p:nvPr/>
        </p:nvPicPr>
        <p:blipFill>
          <a:blip r:embed="rId4"/>
          <a:stretch>
            <a:fillRect/>
          </a:stretch>
        </p:blipFill>
        <p:spPr>
          <a:xfrm>
            <a:off x="7885470" y="6201237"/>
            <a:ext cx="6468750" cy="2357600"/>
          </a:xfrm>
          <a:prstGeom prst="rect">
            <a:avLst/>
          </a:prstGeom>
        </p:spPr>
      </p:pic>
      <p:pic>
        <p:nvPicPr>
          <p:cNvPr id="8" name="図 7">
            <a:extLst>
              <a:ext uri="{FF2B5EF4-FFF2-40B4-BE49-F238E27FC236}">
                <a16:creationId xmlns:a16="http://schemas.microsoft.com/office/drawing/2014/main" xmlns="" id="{990D87FF-5A50-41DC-B96C-FA70A99F81D0}"/>
              </a:ext>
            </a:extLst>
          </p:cNvPr>
          <p:cNvPicPr>
            <a:picLocks noChangeAspect="1"/>
          </p:cNvPicPr>
          <p:nvPr/>
        </p:nvPicPr>
        <p:blipFill>
          <a:blip r:embed="rId5"/>
          <a:stretch>
            <a:fillRect/>
          </a:stretch>
        </p:blipFill>
        <p:spPr>
          <a:xfrm>
            <a:off x="7389440" y="402264"/>
            <a:ext cx="6211662" cy="5054793"/>
          </a:xfrm>
          <a:prstGeom prst="rect">
            <a:avLst/>
          </a:prstGeom>
        </p:spPr>
      </p:pic>
      <p:sp>
        <p:nvSpPr>
          <p:cNvPr id="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solidFill>
                <a:prstClr val="black"/>
              </a:solidFill>
            </a:endParaRPr>
          </a:p>
        </p:txBody>
      </p:sp>
      <p:sp>
        <p:nvSpPr>
          <p:cNvPr id="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solidFill>
                  <a:prstClr val="black"/>
                </a:solidFill>
                <a:ea typeface="HG丸ｺﾞｼｯｸM-PRO" pitchFamily="50" charset="-128"/>
              </a:rPr>
              <a:t>■ </a:t>
            </a:r>
            <a:r>
              <a:rPr lang="ja-JP" altLang="en-US" sz="1000" i="1" dirty="0">
                <a:solidFill>
                  <a:prstClr val="black"/>
                </a:solidFill>
                <a:ea typeface="HG丸ｺﾞｼｯｸM-PRO" pitchFamily="50" charset="-128"/>
              </a:rPr>
              <a:t>活動の報告</a:t>
            </a:r>
          </a:p>
        </p:txBody>
      </p:sp>
      <p:sp>
        <p:nvSpPr>
          <p:cNvPr id="15"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solidFill>
                  <a:prstClr val="black"/>
                </a:solidFill>
                <a:effectLst>
                  <a:outerShdw blurRad="38100" dist="38100" dir="2700000" algn="tl">
                    <a:srgbClr val="C0C0C0"/>
                  </a:outerShdw>
                </a:effectLst>
                <a:ea typeface="HG丸ｺﾞｼｯｸM-PRO" pitchFamily="50" charset="-128"/>
              </a:rPr>
              <a:t>66</a:t>
            </a:r>
          </a:p>
        </p:txBody>
      </p:sp>
      <p:sp>
        <p:nvSpPr>
          <p:cNvPr id="21" name="角丸四角形 20"/>
          <p:cNvSpPr/>
          <p:nvPr/>
        </p:nvSpPr>
        <p:spPr>
          <a:xfrm>
            <a:off x="2132856" y="666428"/>
            <a:ext cx="3600400" cy="4880718"/>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2" name="角丸四角形 21"/>
          <p:cNvSpPr/>
          <p:nvPr/>
        </p:nvSpPr>
        <p:spPr>
          <a:xfrm>
            <a:off x="5733256" y="666428"/>
            <a:ext cx="807538" cy="4880718"/>
          </a:xfrm>
          <a:prstGeom prst="roundRect">
            <a:avLst>
              <a:gd name="adj" fmla="val 8152"/>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6" name="Rectangle 65"/>
          <p:cNvSpPr>
            <a:spLocks noChangeArrowheads="1"/>
          </p:cNvSpPr>
          <p:nvPr/>
        </p:nvSpPr>
        <p:spPr bwMode="auto">
          <a:xfrm>
            <a:off x="2390578" y="5820757"/>
            <a:ext cx="2015728"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dirty="0">
                <a:solidFill>
                  <a:srgbClr val="FF0000"/>
                </a:solidFill>
              </a:rPr>
              <a:t>実施計画欄、活動報告欄は参加集落（活動組織）が記入します。</a:t>
            </a:r>
            <a:endParaRPr lang="en-US" altLang="ja-JP" sz="1000" dirty="0">
              <a:solidFill>
                <a:srgbClr val="FF0000"/>
              </a:solidFill>
            </a:endParaRPr>
          </a:p>
        </p:txBody>
      </p:sp>
      <p:sp>
        <p:nvSpPr>
          <p:cNvPr id="27" name="フリーフォーム 26"/>
          <p:cNvSpPr/>
          <p:nvPr/>
        </p:nvSpPr>
        <p:spPr>
          <a:xfrm>
            <a:off x="3284985" y="5466581"/>
            <a:ext cx="413754" cy="349945"/>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Rectangle 65"/>
          <p:cNvSpPr>
            <a:spLocks noChangeArrowheads="1"/>
          </p:cNvSpPr>
          <p:nvPr/>
        </p:nvSpPr>
        <p:spPr bwMode="auto">
          <a:xfrm>
            <a:off x="4797152" y="5745088"/>
            <a:ext cx="1944216" cy="688256"/>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活動報告の確認欄は、運営委員会が記入します。</a:t>
            </a:r>
            <a:endParaRPr lang="en-US" altLang="ja-JP" sz="1000" u="sng" dirty="0">
              <a:solidFill>
                <a:srgbClr val="FF0000"/>
              </a:solidFill>
            </a:endParaRPr>
          </a:p>
          <a:p>
            <a:pPr defTabSz="936625"/>
            <a:r>
              <a:rPr lang="ja-JP" altLang="en-US" sz="1000" u="sng" dirty="0">
                <a:solidFill>
                  <a:srgbClr val="FF0000"/>
                </a:solidFill>
              </a:rPr>
              <a:t>必要に応じて現地確認を行った場合は「○」を記入して下さい。</a:t>
            </a:r>
            <a:endParaRPr lang="en-US" altLang="ja-JP" sz="1000" u="sng" dirty="0">
              <a:solidFill>
                <a:srgbClr val="FF0000"/>
              </a:solidFill>
            </a:endParaRPr>
          </a:p>
        </p:txBody>
      </p:sp>
      <p:sp>
        <p:nvSpPr>
          <p:cNvPr id="29" name="フリーフォーム 28"/>
          <p:cNvSpPr/>
          <p:nvPr/>
        </p:nvSpPr>
        <p:spPr>
          <a:xfrm>
            <a:off x="5360703" y="5457057"/>
            <a:ext cx="595460" cy="288032"/>
          </a:xfrm>
          <a:custGeom>
            <a:avLst/>
            <a:gdLst>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14300 w 552450"/>
              <a:gd name="connsiteY1" fmla="*/ 581025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 name="connsiteX0" fmla="*/ 0 w 552450"/>
              <a:gd name="connsiteY0" fmla="*/ 762000 h 762000"/>
              <a:gd name="connsiteX1" fmla="*/ 152400 w 552450"/>
              <a:gd name="connsiteY1" fmla="*/ 528637 h 762000"/>
              <a:gd name="connsiteX2" fmla="*/ 476250 w 552450"/>
              <a:gd name="connsiteY2" fmla="*/ 285750 h 762000"/>
              <a:gd name="connsiteX3" fmla="*/ 552450 w 552450"/>
              <a:gd name="connsiteY3" fmla="*/ 0 h 762000"/>
            </a:gdLst>
            <a:ahLst/>
            <a:cxnLst>
              <a:cxn ang="0">
                <a:pos x="connsiteX0" y="connsiteY0"/>
              </a:cxn>
              <a:cxn ang="0">
                <a:pos x="connsiteX1" y="connsiteY1"/>
              </a:cxn>
              <a:cxn ang="0">
                <a:pos x="connsiteX2" y="connsiteY2"/>
              </a:cxn>
              <a:cxn ang="0">
                <a:pos x="connsiteX3" y="connsiteY3"/>
              </a:cxn>
            </a:cxnLst>
            <a:rect l="l" t="t" r="r" b="b"/>
            <a:pathLst>
              <a:path w="552450" h="762000">
                <a:moveTo>
                  <a:pt x="0" y="762000"/>
                </a:moveTo>
                <a:cubicBezTo>
                  <a:pt x="43655" y="625475"/>
                  <a:pt x="73025" y="608012"/>
                  <a:pt x="152400" y="528637"/>
                </a:cubicBezTo>
                <a:cubicBezTo>
                  <a:pt x="231775" y="449262"/>
                  <a:pt x="409575" y="373856"/>
                  <a:pt x="476250" y="285750"/>
                </a:cubicBezTo>
                <a:cubicBezTo>
                  <a:pt x="542925" y="197644"/>
                  <a:pt x="550862" y="94456"/>
                  <a:pt x="552450"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角丸四角形 29"/>
          <p:cNvSpPr/>
          <p:nvPr/>
        </p:nvSpPr>
        <p:spPr>
          <a:xfrm>
            <a:off x="153105" y="6493994"/>
            <a:ext cx="3662423" cy="1679159"/>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2" name="Rectangle 65"/>
          <p:cNvSpPr>
            <a:spLocks noChangeArrowheads="1"/>
          </p:cNvSpPr>
          <p:nvPr/>
        </p:nvSpPr>
        <p:spPr bwMode="auto">
          <a:xfrm>
            <a:off x="332656" y="9181032"/>
            <a:ext cx="2772494" cy="380480"/>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参加集落又は組織が毎年度それぞれ行おうとする取組の計画または要望を記入して下さい。</a:t>
            </a:r>
            <a:endParaRPr lang="en-US" altLang="ja-JP" sz="1000" u="sng" dirty="0">
              <a:solidFill>
                <a:srgbClr val="FF0000"/>
              </a:solidFill>
            </a:endParaRPr>
          </a:p>
        </p:txBody>
      </p:sp>
      <p:sp>
        <p:nvSpPr>
          <p:cNvPr id="33" name="フリーフォーム 32"/>
          <p:cNvSpPr/>
          <p:nvPr/>
        </p:nvSpPr>
        <p:spPr>
          <a:xfrm>
            <a:off x="620688" y="8173153"/>
            <a:ext cx="475481" cy="1007879"/>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34"/>
          <p:cNvSpPr/>
          <p:nvPr/>
        </p:nvSpPr>
        <p:spPr>
          <a:xfrm rot="16200000">
            <a:off x="3161978" y="7043082"/>
            <a:ext cx="390525" cy="1872702"/>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36"/>
          <p:cNvSpPr/>
          <p:nvPr/>
        </p:nvSpPr>
        <p:spPr>
          <a:xfrm rot="6410421">
            <a:off x="3987520" y="6080596"/>
            <a:ext cx="239919" cy="690058"/>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角丸四角形 37"/>
          <p:cNvSpPr/>
          <p:nvPr/>
        </p:nvSpPr>
        <p:spPr>
          <a:xfrm>
            <a:off x="3866198" y="6505352"/>
            <a:ext cx="1895633" cy="1687056"/>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9" name="フリーフォーム 38"/>
          <p:cNvSpPr/>
          <p:nvPr/>
        </p:nvSpPr>
        <p:spPr>
          <a:xfrm rot="6410421" flipV="1">
            <a:off x="6304351" y="6633553"/>
            <a:ext cx="548135" cy="95460"/>
          </a:xfrm>
          <a:custGeom>
            <a:avLst/>
            <a:gdLst>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42875 w 390525"/>
              <a:gd name="connsiteY1" fmla="*/ 5334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42900 w 390525"/>
              <a:gd name="connsiteY2" fmla="*/ 35242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 name="connsiteX0" fmla="*/ 0 w 390525"/>
              <a:gd name="connsiteY0" fmla="*/ 752475 h 752475"/>
              <a:gd name="connsiteX1" fmla="*/ 111125 w 390525"/>
              <a:gd name="connsiteY1" fmla="*/ 520700 h 752475"/>
              <a:gd name="connsiteX2" fmla="*/ 352425 w 390525"/>
              <a:gd name="connsiteY2" fmla="*/ 358775 h 752475"/>
              <a:gd name="connsiteX3" fmla="*/ 390525 w 390525"/>
              <a:gd name="connsiteY3" fmla="*/ 0 h 752475"/>
            </a:gdLst>
            <a:ahLst/>
            <a:cxnLst>
              <a:cxn ang="0">
                <a:pos x="connsiteX0" y="connsiteY0"/>
              </a:cxn>
              <a:cxn ang="0">
                <a:pos x="connsiteX1" y="connsiteY1"/>
              </a:cxn>
              <a:cxn ang="0">
                <a:pos x="connsiteX2" y="connsiteY2"/>
              </a:cxn>
              <a:cxn ang="0">
                <a:pos x="connsiteX3" y="connsiteY3"/>
              </a:cxn>
            </a:cxnLst>
            <a:rect l="l" t="t" r="r" b="b"/>
            <a:pathLst>
              <a:path w="390525" h="752475">
                <a:moveTo>
                  <a:pt x="0" y="752475"/>
                </a:moveTo>
                <a:cubicBezTo>
                  <a:pt x="28574" y="611981"/>
                  <a:pt x="52388" y="586317"/>
                  <a:pt x="111125" y="520700"/>
                </a:cubicBezTo>
                <a:cubicBezTo>
                  <a:pt x="169862" y="455083"/>
                  <a:pt x="305858" y="445558"/>
                  <a:pt x="352425" y="358775"/>
                </a:cubicBezTo>
                <a:cubicBezTo>
                  <a:pt x="398992" y="271992"/>
                  <a:pt x="387350" y="131762"/>
                  <a:pt x="390525" y="0"/>
                </a:cubicBezTo>
              </a:path>
            </a:pathLst>
          </a:custGeom>
          <a:noFill/>
          <a:ln w="12700">
            <a:solidFill>
              <a:srgbClr val="FF0000"/>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角丸四角形 39"/>
          <p:cNvSpPr/>
          <p:nvPr/>
        </p:nvSpPr>
        <p:spPr>
          <a:xfrm>
            <a:off x="5781051" y="6521985"/>
            <a:ext cx="879514" cy="1670423"/>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1" name="角丸四角形 40"/>
          <p:cNvSpPr/>
          <p:nvPr/>
        </p:nvSpPr>
        <p:spPr>
          <a:xfrm>
            <a:off x="2112104" y="7073026"/>
            <a:ext cx="245278" cy="1100127"/>
          </a:xfrm>
          <a:prstGeom prst="roundRect">
            <a:avLst>
              <a:gd name="adj" fmla="val 3894"/>
            </a:avLst>
          </a:prstGeom>
          <a:noFill/>
          <a:ln w="190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34" name="Rectangle 65"/>
          <p:cNvSpPr>
            <a:spLocks noChangeArrowheads="1"/>
          </p:cNvSpPr>
          <p:nvPr/>
        </p:nvSpPr>
        <p:spPr bwMode="auto">
          <a:xfrm>
            <a:off x="4293592" y="7841887"/>
            <a:ext cx="2015728" cy="842145"/>
          </a:xfrm>
          <a:prstGeom prst="rect">
            <a:avLst/>
          </a:prstGeom>
          <a:solidFill>
            <a:schemeClr val="bg1"/>
          </a:solidFill>
          <a:ln w="12700">
            <a:solidFill>
              <a:srgbClr val="FF0000"/>
            </a:solidFill>
            <a:miter lim="800000"/>
            <a:headEnd/>
            <a:tailEnd/>
          </a:ln>
        </p:spPr>
        <p:txBody>
          <a:bodyPr wrap="square" lIns="36000" tIns="36000" rIns="36000" bIns="36000" anchor="ctr">
            <a:spAutoFit/>
          </a:bodyPr>
          <a:lstStyle/>
          <a:p>
            <a:pPr defTabSz="936625"/>
            <a:r>
              <a:rPr lang="ja-JP" altLang="en-US" sz="1000" u="sng" dirty="0">
                <a:solidFill>
                  <a:srgbClr val="FF0000"/>
                </a:solidFill>
              </a:rPr>
              <a:t>運営委員会で調整の結果、活動計画書に位置づけられた取組には「○」を記入して下さい。また、計画に位置づけられなかった取組は「－」などわかるように記入して下さい。</a:t>
            </a:r>
            <a:endParaRPr lang="en-US" altLang="ja-JP" sz="1000" u="sng" dirty="0">
              <a:solidFill>
                <a:srgbClr val="FF0000"/>
              </a:solidFill>
            </a:endParaRPr>
          </a:p>
        </p:txBody>
      </p:sp>
    </p:spTree>
    <p:extLst>
      <p:ext uri="{BB962C8B-B14F-4D97-AF65-F5344CB8AC3E}">
        <p14:creationId xmlns:p14="http://schemas.microsoft.com/office/powerpoint/2010/main" val="343521955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1698714"/>
            <a:ext cx="6453360" cy="7934236"/>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67</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2535" name="テキスト ボックス 4"/>
          <p:cNvSpPr txBox="1">
            <a:spLocks noChangeArrowheads="1"/>
          </p:cNvSpPr>
          <p:nvPr/>
        </p:nvSpPr>
        <p:spPr bwMode="auto">
          <a:xfrm>
            <a:off x="311446" y="1828028"/>
            <a:ext cx="6294652" cy="2769989"/>
          </a:xfrm>
          <a:prstGeom prst="rect">
            <a:avLst/>
          </a:prstGeom>
          <a:noFill/>
          <a:ln w="9525">
            <a:noFill/>
            <a:prstDash val="dash"/>
            <a:miter lim="800000"/>
            <a:headEnd/>
            <a:tailEnd/>
          </a:ln>
        </p:spPr>
        <p:txBody>
          <a:bodyPr wrap="square" lIns="0" tIns="0" rIns="0" bIns="0">
            <a:spAutoFit/>
          </a:bodyPr>
          <a:lstStyle/>
          <a:p>
            <a:r>
              <a:rPr lang="ja-JP" altLang="ja-JP" b="1" dirty="0">
                <a:latin typeface="ＭＳ Ｐゴシック" panose="020B0600070205080204" pitchFamily="50" charset="-128"/>
              </a:rPr>
              <a:t>【活動のねらい】</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農村地域では、過疎化や高齢化、担い手への農地集積の加速化など構造変化が進展</a:t>
            </a:r>
            <a:r>
              <a:rPr lang="ja-JP" altLang="en-US" dirty="0">
                <a:latin typeface="HG丸ｺﾞｼｯｸM-PRO" panose="020F0600000000000000" pitchFamily="50" charset="-128"/>
                <a:ea typeface="HG丸ｺﾞｼｯｸM-PRO" panose="020F0600000000000000" pitchFamily="50" charset="-128"/>
              </a:rPr>
              <a:t>して</a:t>
            </a:r>
            <a:r>
              <a:rPr lang="ja-JP" altLang="ja-JP" dirty="0">
                <a:latin typeface="HG丸ｺﾞｼｯｸM-PRO" panose="020F0600000000000000" pitchFamily="50" charset="-128"/>
                <a:ea typeface="HG丸ｺﾞｼｯｸM-PRO" panose="020F0600000000000000" pitchFamily="50" charset="-128"/>
              </a:rPr>
              <a:t>おり、今後、農用地、水路、農道等の地域資源の保全管理を担う地域の人材の不足や担い手への負担の増加により、その保全管理が困難となることが懸念されます。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担い手を含めた地域内の役割分担・協力体制を明確にし、地域資源を地域で支える体制を構築するほか、地域外の人材の確保や連携の取組を進めること等により、将来にわたって持続的に地域資源を保全管理していく必要があります。</a:t>
            </a:r>
            <a:endParaRPr lang="en-US" altLang="ja-JP" dirty="0">
              <a:latin typeface="HG丸ｺﾞｼｯｸM-PRO" panose="020F0600000000000000" pitchFamily="50" charset="-128"/>
              <a:ea typeface="HG丸ｺﾞｼｯｸM-PRO" panose="020F0600000000000000" pitchFamily="50" charset="-128"/>
            </a:endParaRPr>
          </a:p>
          <a:p>
            <a:endParaRPr lang="en-US" altLang="ja-JP" b="1" dirty="0">
              <a:latin typeface="ＭＳ Ｐゴシック" panose="020B0600070205080204" pitchFamily="50" charset="-128"/>
            </a:endParaRPr>
          </a:p>
          <a:p>
            <a:r>
              <a:rPr lang="ja-JP" altLang="ja-JP" b="1" dirty="0">
                <a:latin typeface="ＭＳ Ｐゴシック" panose="020B0600070205080204" pitchFamily="50" charset="-128"/>
              </a:rPr>
              <a:t>【活動内容】</a:t>
            </a:r>
            <a:endParaRPr lang="ja-JP" altLang="ja-JP" dirty="0">
              <a:latin typeface="ＭＳ Ｐゴシック" panose="020B0600070205080204" pitchFamily="50" charset="-128"/>
            </a:endParaRPr>
          </a:p>
          <a:p>
            <a:r>
              <a:rPr lang="ja-JP" altLang="en-US" dirty="0">
                <a:latin typeface="ＭＳ Ｐゴシック" panose="020B0600070205080204"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「地域資源の適切な保全管理のための推進活動」は、以下の１～３の手順で実施します。</a:t>
            </a:r>
          </a:p>
          <a:p>
            <a:r>
              <a:rPr lang="ja-JP" altLang="ja-JP" dirty="0">
                <a:latin typeface="HG丸ｺﾞｼｯｸM-PRO" panose="020F0600000000000000" pitchFamily="50" charset="-128"/>
                <a:ea typeface="HG丸ｺﾞｼｯｸM-PRO" panose="020F0600000000000000" pitchFamily="50" charset="-128"/>
              </a:rPr>
              <a:t>１　構造変化に対応した保全管理目標とその内容、目標を実現するために実施すべき推進</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活動の内容等を活動計画書に位置づける</a:t>
            </a:r>
          </a:p>
          <a:p>
            <a:r>
              <a:rPr lang="ja-JP" altLang="ja-JP" dirty="0">
                <a:latin typeface="HG丸ｺﾞｼｯｸM-PRO" panose="020F0600000000000000" pitchFamily="50" charset="-128"/>
                <a:ea typeface="HG丸ｺﾞｼｯｸM-PRO" panose="020F0600000000000000" pitchFamily="50" charset="-128"/>
              </a:rPr>
              <a:t>２　計画に位置付けた内容に基づき、地域における話し合いや意向調査等の推進活動を実施</a:t>
            </a:r>
          </a:p>
          <a:p>
            <a:r>
              <a:rPr lang="ja-JP" altLang="ja-JP" dirty="0">
                <a:latin typeface="HG丸ｺﾞｼｯｸM-PRO" panose="020F0600000000000000" pitchFamily="50" charset="-128"/>
                <a:ea typeface="HG丸ｺﾞｼｯｸM-PRO" panose="020F0600000000000000" pitchFamily="50" charset="-128"/>
              </a:rPr>
              <a:t>３　推進活動の結果を踏まえて、５年間の活動終了時までに、目指すべき保全管理の姿やそ</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れに向けて取り組むべき活動・方策等を「地域資源保全管理構想」として取りまとめる</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51" name="Rectangle 2"/>
          <p:cNvSpPr>
            <a:spLocks noChangeArrowheads="1"/>
          </p:cNvSpPr>
          <p:nvPr/>
        </p:nvSpPr>
        <p:spPr bwMode="auto">
          <a:xfrm>
            <a:off x="9448" y="330200"/>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　　　 </a:t>
            </a:r>
            <a:r>
              <a:rPr kumimoji="1" lang="ja-JP" altLang="en-US" sz="2000" b="0" i="1" u="none" strike="noStrike" kern="1200" cap="none" spc="0" normalizeH="0" baseline="0" noProof="0" dirty="0">
                <a:ln>
                  <a:noFill/>
                </a:ln>
                <a:solidFill>
                  <a:prstClr val="black"/>
                </a:solidFill>
                <a:effectLst/>
                <a:uLnTx/>
                <a:uFillTx/>
                <a:latin typeface="Times New Roman" pitchFamily="18" charset="0"/>
                <a:ea typeface="ＭＳ Ｐゴシック" pitchFamily="50" charset="-128"/>
                <a:cs typeface="+mn-cs"/>
              </a:rPr>
              <a:t>地域資源保全管理構想</a:t>
            </a:r>
          </a:p>
        </p:txBody>
      </p:sp>
      <p:sp>
        <p:nvSpPr>
          <p:cNvPr id="52" name="Rectangle 3"/>
          <p:cNvSpPr>
            <a:spLocks noChangeArrowheads="1"/>
          </p:cNvSpPr>
          <p:nvPr/>
        </p:nvSpPr>
        <p:spPr bwMode="auto">
          <a:xfrm>
            <a:off x="238048" y="393825"/>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Ⅵ</a:t>
            </a:r>
            <a:endParaRPr lang="ja-JP" altLang="en-US" sz="2000" b="1" i="1" dirty="0">
              <a:solidFill>
                <a:schemeClr val="bg1"/>
              </a:solidFill>
            </a:endParaRPr>
          </a:p>
        </p:txBody>
      </p:sp>
      <p:sp>
        <p:nvSpPr>
          <p:cNvPr id="18" name="角丸四角形 23">
            <a:extLst>
              <a:ext uri="{FF2B5EF4-FFF2-40B4-BE49-F238E27FC236}">
                <a16:creationId xmlns:a16="http://schemas.microsoft.com/office/drawing/2014/main" xmlns="" id="{A6CD1FC8-36C6-4661-94B4-B3EAC4C313F2}"/>
              </a:ext>
            </a:extLst>
          </p:cNvPr>
          <p:cNvSpPr/>
          <p:nvPr/>
        </p:nvSpPr>
        <p:spPr>
          <a:xfrm>
            <a:off x="216000" y="966257"/>
            <a:ext cx="6453360" cy="747721"/>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0" name="テキスト ボックス 4">
            <a:extLst>
              <a:ext uri="{FF2B5EF4-FFF2-40B4-BE49-F238E27FC236}">
                <a16:creationId xmlns:a16="http://schemas.microsoft.com/office/drawing/2014/main" xmlns="" id="{F1308C27-0404-47B7-AE20-D64EFD26175B}"/>
              </a:ext>
            </a:extLst>
          </p:cNvPr>
          <p:cNvSpPr txBox="1">
            <a:spLocks noChangeArrowheads="1"/>
          </p:cNvSpPr>
          <p:nvPr/>
        </p:nvSpPr>
        <p:spPr bwMode="auto">
          <a:xfrm>
            <a:off x="347348" y="993747"/>
            <a:ext cx="6070600" cy="738664"/>
          </a:xfrm>
          <a:prstGeom prst="rect">
            <a:avLst/>
          </a:prstGeom>
          <a:noFill/>
          <a:ln w="9525">
            <a:noFill/>
            <a:miter lim="800000"/>
            <a:headEnd/>
            <a:tailEnd/>
          </a:ln>
        </p:spPr>
        <p:txBody>
          <a:bodyPr wrap="square">
            <a:spAutoFit/>
          </a:bodyPr>
          <a:lstStyle/>
          <a:p>
            <a:pPr indent="179388"/>
            <a:r>
              <a:rPr lang="ja-JP" altLang="en-US" sz="1400" dirty="0">
                <a:latin typeface="HG丸ｺﾞｼｯｸM-PRO" pitchFamily="50" charset="-128"/>
                <a:ea typeface="HG丸ｺﾞｼｯｸM-PRO" pitchFamily="50" charset="-128"/>
              </a:rPr>
              <a:t>農村の構造変化に対応した保全管理目標を設定して推進活動を実施し、活動期間終了後に農道や水路等が適切に管理できるよう、地域資源保全管理構想を策定します。</a:t>
            </a:r>
            <a:endParaRPr lang="en-US" altLang="ja-JP" sz="1400" dirty="0">
              <a:latin typeface="HG丸ｺﾞｼｯｸM-PRO" pitchFamily="50" charset="-128"/>
              <a:ea typeface="HG丸ｺﾞｼｯｸM-PRO" pitchFamily="50" charset="-128"/>
            </a:endParaRPr>
          </a:p>
        </p:txBody>
      </p:sp>
      <p:pic>
        <p:nvPicPr>
          <p:cNvPr id="8" name="図 7">
            <a:extLst>
              <a:ext uri="{FF2B5EF4-FFF2-40B4-BE49-F238E27FC236}">
                <a16:creationId xmlns:a16="http://schemas.microsoft.com/office/drawing/2014/main" xmlns="" id="{768E4A38-8A76-4C66-AF0F-78D8BA25F636}"/>
              </a:ext>
            </a:extLst>
          </p:cNvPr>
          <p:cNvPicPr>
            <a:picLocks noChangeAspect="1"/>
          </p:cNvPicPr>
          <p:nvPr/>
        </p:nvPicPr>
        <p:blipFill>
          <a:blip r:embed="rId2"/>
          <a:stretch>
            <a:fillRect/>
          </a:stretch>
        </p:blipFill>
        <p:spPr>
          <a:xfrm>
            <a:off x="311446" y="5025930"/>
            <a:ext cx="6212600" cy="2253927"/>
          </a:xfrm>
          <a:prstGeom prst="rect">
            <a:avLst/>
          </a:prstGeom>
        </p:spPr>
      </p:pic>
      <p:sp>
        <p:nvSpPr>
          <p:cNvPr id="26" name="テキスト ボックス 4">
            <a:extLst>
              <a:ext uri="{FF2B5EF4-FFF2-40B4-BE49-F238E27FC236}">
                <a16:creationId xmlns:a16="http://schemas.microsoft.com/office/drawing/2014/main" xmlns="" id="{0F6B24DA-BA7D-4613-9AD1-052F0C734626}"/>
              </a:ext>
            </a:extLst>
          </p:cNvPr>
          <p:cNvSpPr txBox="1">
            <a:spLocks noChangeArrowheads="1"/>
          </p:cNvSpPr>
          <p:nvPr/>
        </p:nvSpPr>
        <p:spPr bwMode="auto">
          <a:xfrm>
            <a:off x="0" y="4712066"/>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地域資源の保全管理のための推進活動の取組スケジュール</a:t>
            </a:r>
            <a:endParaRPr lang="en-US" altLang="ja-JP" dirty="0">
              <a:latin typeface="ＭＳ Ｐゴシック" panose="020B0600070205080204" pitchFamily="50" charset="-128"/>
            </a:endParaRPr>
          </a:p>
        </p:txBody>
      </p:sp>
      <p:sp>
        <p:nvSpPr>
          <p:cNvPr id="27" name="テキスト ボックス 4">
            <a:extLst>
              <a:ext uri="{FF2B5EF4-FFF2-40B4-BE49-F238E27FC236}">
                <a16:creationId xmlns:a16="http://schemas.microsoft.com/office/drawing/2014/main" xmlns="" id="{FB276BCB-2343-4748-B97E-DD66104DDE11}"/>
              </a:ext>
            </a:extLst>
          </p:cNvPr>
          <p:cNvSpPr txBox="1">
            <a:spLocks noChangeArrowheads="1"/>
          </p:cNvSpPr>
          <p:nvPr/>
        </p:nvSpPr>
        <p:spPr bwMode="auto">
          <a:xfrm>
            <a:off x="116632" y="7411126"/>
            <a:ext cx="4581152" cy="276999"/>
          </a:xfrm>
          <a:prstGeom prst="rect">
            <a:avLst/>
          </a:prstGeom>
          <a:noFill/>
          <a:ln w="9525">
            <a:noFill/>
            <a:miter lim="800000"/>
            <a:headEnd/>
            <a:tailEnd/>
          </a:ln>
        </p:spPr>
        <p:txBody>
          <a:bodyPr wrap="square">
            <a:spAutoFit/>
          </a:bodyPr>
          <a:lstStyle/>
          <a:p>
            <a:pPr indent="179388"/>
            <a:r>
              <a:rPr lang="ja-JP" altLang="en-US" dirty="0">
                <a:latin typeface="ＭＳ Ｐゴシック" panose="020B0600070205080204" pitchFamily="50" charset="-128"/>
              </a:rPr>
              <a:t>各段階の詳細な実施手順は、以下に示すとおりです。</a:t>
            </a:r>
            <a:endParaRPr lang="en-US" altLang="ja-JP" dirty="0">
              <a:latin typeface="ＭＳ Ｐゴシック" panose="020B0600070205080204" pitchFamily="50" charset="-128"/>
            </a:endParaRPr>
          </a:p>
        </p:txBody>
      </p:sp>
      <p:sp>
        <p:nvSpPr>
          <p:cNvPr id="30" name="角丸四角形 23">
            <a:extLst>
              <a:ext uri="{FF2B5EF4-FFF2-40B4-BE49-F238E27FC236}">
                <a16:creationId xmlns:a16="http://schemas.microsoft.com/office/drawing/2014/main" xmlns="" id="{F8D41613-1C63-4433-8632-25224D21B355}"/>
              </a:ext>
            </a:extLst>
          </p:cNvPr>
          <p:cNvSpPr/>
          <p:nvPr/>
        </p:nvSpPr>
        <p:spPr>
          <a:xfrm>
            <a:off x="347348" y="7768638"/>
            <a:ext cx="3933080"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9" name="テキスト ボックス 4">
            <a:extLst>
              <a:ext uri="{FF2B5EF4-FFF2-40B4-BE49-F238E27FC236}">
                <a16:creationId xmlns:a16="http://schemas.microsoft.com/office/drawing/2014/main" xmlns="" id="{3D07DDF7-A98C-4CD1-BDD1-BCD4214B7AB0}"/>
              </a:ext>
            </a:extLst>
          </p:cNvPr>
          <p:cNvSpPr txBox="1">
            <a:spLocks noChangeArrowheads="1"/>
          </p:cNvSpPr>
          <p:nvPr/>
        </p:nvSpPr>
        <p:spPr bwMode="auto">
          <a:xfrm>
            <a:off x="201206" y="8125262"/>
            <a:ext cx="6250278" cy="1292662"/>
          </a:xfrm>
          <a:prstGeom prst="rect">
            <a:avLst/>
          </a:prstGeom>
          <a:noFill/>
          <a:ln w="9525">
            <a:noFill/>
            <a:prstDash val="dash"/>
            <a:miter lim="800000"/>
            <a:headEnd/>
            <a:tailEnd/>
          </a:ln>
        </p:spPr>
        <p:txBody>
          <a:bodyPr wrap="square" lIns="0" tIns="0" rIns="0" bIns="0">
            <a:spAutoFit/>
          </a:bodyPr>
          <a:lstStyle/>
          <a:p>
            <a:r>
              <a:rPr lang="ja-JP" altLang="en-US" dirty="0"/>
              <a:t>　　</a:t>
            </a:r>
            <a:r>
              <a:rPr lang="ja-JP" altLang="ja-JP" dirty="0">
                <a:latin typeface="HG丸ｺﾞｼｯｸM-PRO" panose="020F0600000000000000" pitchFamily="50" charset="-128"/>
                <a:ea typeface="HG丸ｺﾞｼｯｸM-PRO" panose="020F0600000000000000" pitchFamily="50" charset="-128"/>
              </a:rPr>
              <a:t>地域農業の将来像について地域の皆さんで話し合っていただき、農用地や水路等の地域</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資源の</a:t>
            </a:r>
            <a:r>
              <a:rPr lang="ja-JP" altLang="ja-JP" u="sng" dirty="0">
                <a:latin typeface="HG丸ｺﾞｼｯｸM-PRO" panose="020F0600000000000000" pitchFamily="50" charset="-128"/>
                <a:ea typeface="HG丸ｺﾞｼｯｸM-PRO" panose="020F0600000000000000" pitchFamily="50" charset="-128"/>
              </a:rPr>
              <a:t>①保全管理目標を定めます</a:t>
            </a:r>
            <a:r>
              <a:rPr lang="ja-JP" altLang="ja-JP" dirty="0">
                <a:latin typeface="HG丸ｺﾞｼｯｸM-PRO" panose="020F0600000000000000" pitchFamily="50" charset="-128"/>
                <a:ea typeface="HG丸ｺﾞｼｯｸM-PRO" panose="020F0600000000000000" pitchFamily="50" charset="-128"/>
              </a:rPr>
              <a:t>。これを踏まえ、地域ぐるみで取り組んでいくべき</a:t>
            </a:r>
            <a:r>
              <a:rPr lang="ja-JP" altLang="ja-JP" u="sng" dirty="0">
                <a:latin typeface="HG丸ｺﾞｼｯｸM-PRO" panose="020F0600000000000000" pitchFamily="50" charset="-128"/>
                <a:ea typeface="HG丸ｺﾞｼｯｸM-PRO" panose="020F0600000000000000" pitchFamily="50" charset="-128"/>
              </a:rPr>
              <a:t>②保</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全管理の内容</a:t>
            </a:r>
            <a:r>
              <a:rPr lang="ja-JP" altLang="ja-JP" dirty="0">
                <a:latin typeface="HG丸ｺﾞｼｯｸM-PRO" panose="020F0600000000000000" pitchFamily="50" charset="-128"/>
                <a:ea typeface="HG丸ｺﾞｼｯｸM-PRO" panose="020F0600000000000000" pitchFamily="50" charset="-128"/>
              </a:rPr>
              <a:t>とその</a:t>
            </a:r>
            <a:r>
              <a:rPr lang="ja-JP" altLang="ja-JP" u="sng" dirty="0">
                <a:latin typeface="HG丸ｺﾞｼｯｸM-PRO" panose="020F0600000000000000" pitchFamily="50" charset="-128"/>
                <a:ea typeface="HG丸ｺﾞｼｯｸM-PRO" panose="020F0600000000000000" pitchFamily="50" charset="-128"/>
              </a:rPr>
              <a:t>③</a:t>
            </a:r>
            <a:r>
              <a:rPr lang="ja-JP" altLang="en-US" u="sng" dirty="0">
                <a:latin typeface="HG丸ｺﾞｼｯｸM-PRO" panose="020F0600000000000000" pitchFamily="50" charset="-128"/>
                <a:ea typeface="HG丸ｺﾞｼｯｸM-PRO" panose="020F0600000000000000" pitchFamily="50" charset="-128"/>
              </a:rPr>
              <a:t>活動</a:t>
            </a:r>
            <a:r>
              <a:rPr lang="ja-JP" altLang="ja-JP" u="sng" dirty="0">
                <a:latin typeface="HG丸ｺﾞｼｯｸM-PRO" panose="020F0600000000000000" pitchFamily="50" charset="-128"/>
                <a:ea typeface="HG丸ｺﾞｼｯｸM-PRO" panose="020F0600000000000000" pitchFamily="50" charset="-128"/>
              </a:rPr>
              <a:t>方向を定め</a:t>
            </a:r>
            <a:r>
              <a:rPr lang="ja-JP" altLang="ja-JP" dirty="0">
                <a:latin typeface="HG丸ｺﾞｼｯｸM-PRO" panose="020F0600000000000000" pitchFamily="50" charset="-128"/>
                <a:ea typeface="HG丸ｺﾞｼｯｸM-PRO" panose="020F0600000000000000" pitchFamily="50" charset="-128"/>
              </a:rPr>
              <a:t>た上で、これを実現する具体的な行動として</a:t>
            </a:r>
            <a:r>
              <a:rPr lang="ja-JP" altLang="ja-JP" u="sng" dirty="0">
                <a:latin typeface="HG丸ｺﾞｼｯｸM-PRO" panose="020F0600000000000000" pitchFamily="50" charset="-128"/>
                <a:ea typeface="HG丸ｺﾞｼｯｸM-PRO" panose="020F0600000000000000" pitchFamily="50" charset="-128"/>
              </a:rPr>
              <a:t>④</a:t>
            </a:r>
            <a:r>
              <a:rPr lang="ja-JP" altLang="en-US" u="sng" dirty="0">
                <a:latin typeface="HG丸ｺﾞｼｯｸM-PRO" panose="020F0600000000000000" pitchFamily="50" charset="-128"/>
                <a:ea typeface="HG丸ｺﾞｼｯｸM-PRO" panose="020F0600000000000000" pitchFamily="50" charset="-128"/>
              </a:rPr>
              <a:t>活動</a:t>
            </a:r>
            <a:endParaRPr lang="en-US" altLang="ja-JP" u="sng"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u="sng" dirty="0">
                <a:latin typeface="HG丸ｺﾞｼｯｸM-PRO" panose="020F0600000000000000" pitchFamily="50" charset="-128"/>
                <a:ea typeface="HG丸ｺﾞｼｯｸM-PRO" panose="020F0600000000000000" pitchFamily="50" charset="-128"/>
              </a:rPr>
              <a:t>内容を定めます</a:t>
            </a:r>
            <a:r>
              <a:rPr lang="ja-JP" altLang="ja-JP" dirty="0">
                <a:latin typeface="HG丸ｺﾞｼｯｸM-PRO" panose="020F0600000000000000" pitchFamily="50" charset="-128"/>
                <a:ea typeface="HG丸ｺﾞｼｯｸM-PRO" panose="020F0600000000000000" pitchFamily="50" charset="-128"/>
              </a:rPr>
              <a:t>。</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これらの項目については以下に示すとおり、想定される主な内容を活動計画書に例示し</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ていますので、該当する項目から選択することにより活動計画書に記載します。該当項目</a:t>
            </a:r>
            <a:r>
              <a:rPr lang="en-US" altLang="ja-JP" dirty="0">
                <a:latin typeface="HG丸ｺﾞｼｯｸM-PRO" panose="020F0600000000000000" pitchFamily="50" charset="-128"/>
                <a:ea typeface="HG丸ｺﾞｼｯｸM-PRO" panose="020F0600000000000000" pitchFamily="50" charset="-128"/>
              </a:rPr>
              <a:t> </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が無い場合は、「その他」の項目に具体的な内容を記載します。</a:t>
            </a:r>
            <a:endParaRPr lang="en-US" altLang="ja-JP" dirty="0">
              <a:latin typeface="HG丸ｺﾞｼｯｸM-PRO" panose="020F0600000000000000" pitchFamily="50" charset="-128"/>
              <a:ea typeface="HG丸ｺﾞｼｯｸM-PRO" panose="020F0600000000000000" pitchFamily="50" charset="-128"/>
            </a:endParaRPr>
          </a:p>
        </p:txBody>
      </p:sp>
      <p:sp>
        <p:nvSpPr>
          <p:cNvPr id="31" name="テキスト ボックス 4">
            <a:extLst>
              <a:ext uri="{FF2B5EF4-FFF2-40B4-BE49-F238E27FC236}">
                <a16:creationId xmlns:a16="http://schemas.microsoft.com/office/drawing/2014/main" xmlns="" id="{BFB9380F-7F41-4974-825A-655B1F080C74}"/>
              </a:ext>
            </a:extLst>
          </p:cNvPr>
          <p:cNvSpPr txBox="1">
            <a:spLocks noChangeArrowheads="1"/>
          </p:cNvSpPr>
          <p:nvPr/>
        </p:nvSpPr>
        <p:spPr bwMode="auto">
          <a:xfrm>
            <a:off x="311446" y="7768638"/>
            <a:ext cx="4176464" cy="276999"/>
          </a:xfrm>
          <a:prstGeom prst="rect">
            <a:avLst/>
          </a:prstGeom>
          <a:noFill/>
          <a:ln w="9525">
            <a:noFill/>
            <a:miter lim="800000"/>
            <a:headEnd/>
            <a:tailEnd/>
          </a:ln>
        </p:spPr>
        <p:txBody>
          <a:bodyPr wrap="square">
            <a:spAutoFit/>
          </a:bodyPr>
          <a:lstStyle/>
          <a:p>
            <a:r>
              <a:rPr lang="ja-JP" altLang="ja-JP" dirty="0"/>
              <a:t>１．保全管理目標や推進活動の内容を計画に位置づける</a:t>
            </a:r>
          </a:p>
        </p:txBody>
      </p:sp>
    </p:spTree>
    <p:extLst>
      <p:ext uri="{BB962C8B-B14F-4D97-AF65-F5344CB8AC3E}">
        <p14:creationId xmlns:p14="http://schemas.microsoft.com/office/powerpoint/2010/main" val="99398016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533793"/>
            <a:ext cx="6467643" cy="9099153"/>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68</a:t>
            </a:r>
          </a:p>
        </p:txBody>
      </p:sp>
      <p:sp>
        <p:nvSpPr>
          <p:cNvPr id="96" name="テキスト ボックス 4">
            <a:extLst>
              <a:ext uri="{FF2B5EF4-FFF2-40B4-BE49-F238E27FC236}">
                <a16:creationId xmlns:a16="http://schemas.microsoft.com/office/drawing/2014/main" xmlns="" id="{CD0A0291-7BEB-414D-A077-7B37E1D1B55F}"/>
              </a:ext>
            </a:extLst>
          </p:cNvPr>
          <p:cNvSpPr txBox="1">
            <a:spLocks noChangeArrowheads="1"/>
          </p:cNvSpPr>
          <p:nvPr/>
        </p:nvSpPr>
        <p:spPr bwMode="auto">
          <a:xfrm>
            <a:off x="336470" y="632520"/>
            <a:ext cx="6185057" cy="184666"/>
          </a:xfrm>
          <a:prstGeom prst="rect">
            <a:avLst/>
          </a:prstGeom>
          <a:noFill/>
          <a:ln w="9525">
            <a:noFill/>
            <a:prstDash val="dash"/>
            <a:miter lim="800000"/>
            <a:headEnd/>
            <a:tailEnd/>
          </a:ln>
        </p:spPr>
        <p:txBody>
          <a:bodyPr wrap="square" lIns="0" tIns="0" rIns="0" bIns="0">
            <a:spAutoFit/>
          </a:bodyPr>
          <a:lstStyle/>
          <a:p>
            <a:r>
              <a:rPr lang="ja-JP" altLang="ja-JP" dirty="0"/>
              <a:t>①　構造変化に対応した保全管理の目標の設定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5" name="図 4">
            <a:extLst>
              <a:ext uri="{FF2B5EF4-FFF2-40B4-BE49-F238E27FC236}">
                <a16:creationId xmlns:a16="http://schemas.microsoft.com/office/drawing/2014/main" xmlns="" id="{B523F29D-0A46-4A81-AE61-C1419BC08B46}"/>
              </a:ext>
            </a:extLst>
          </p:cNvPr>
          <p:cNvPicPr>
            <a:picLocks noChangeAspect="1"/>
          </p:cNvPicPr>
          <p:nvPr/>
        </p:nvPicPr>
        <p:blipFill>
          <a:blip r:embed="rId2"/>
          <a:stretch>
            <a:fillRect/>
          </a:stretch>
        </p:blipFill>
        <p:spPr>
          <a:xfrm>
            <a:off x="2740143" y="5088963"/>
            <a:ext cx="1158340" cy="237765"/>
          </a:xfrm>
          <a:prstGeom prst="rect">
            <a:avLst/>
          </a:prstGeom>
        </p:spPr>
      </p:pic>
      <p:graphicFrame>
        <p:nvGraphicFramePr>
          <p:cNvPr id="6" name="表 5">
            <a:extLst>
              <a:ext uri="{FF2B5EF4-FFF2-40B4-BE49-F238E27FC236}">
                <a16:creationId xmlns:a16="http://schemas.microsoft.com/office/drawing/2014/main" xmlns="" id="{EFC062DE-5CA0-4E26-8458-7EAAF810D060}"/>
              </a:ext>
            </a:extLst>
          </p:cNvPr>
          <p:cNvGraphicFramePr>
            <a:graphicFrameLocks noGrp="1"/>
          </p:cNvGraphicFramePr>
          <p:nvPr/>
        </p:nvGraphicFramePr>
        <p:xfrm>
          <a:off x="404664" y="853004"/>
          <a:ext cx="5829299" cy="4171219"/>
        </p:xfrm>
        <a:graphic>
          <a:graphicData uri="http://schemas.openxmlformats.org/drawingml/2006/table">
            <a:tbl>
              <a:tblPr firstRow="1" firstCol="1" bandRow="1">
                <a:tableStyleId>{5C22544A-7EE6-4342-B048-85BDC9FD1C3A}</a:tableStyleId>
              </a:tblPr>
              <a:tblGrid>
                <a:gridCol w="269720">
                  <a:extLst>
                    <a:ext uri="{9D8B030D-6E8A-4147-A177-3AD203B41FA5}">
                      <a16:colId xmlns:a16="http://schemas.microsoft.com/office/drawing/2014/main" xmlns="" val="4082353619"/>
                    </a:ext>
                  </a:extLst>
                </a:gridCol>
                <a:gridCol w="1021968">
                  <a:extLst>
                    <a:ext uri="{9D8B030D-6E8A-4147-A177-3AD203B41FA5}">
                      <a16:colId xmlns:a16="http://schemas.microsoft.com/office/drawing/2014/main" xmlns="" val="2900737365"/>
                    </a:ext>
                  </a:extLst>
                </a:gridCol>
                <a:gridCol w="2268496">
                  <a:extLst>
                    <a:ext uri="{9D8B030D-6E8A-4147-A177-3AD203B41FA5}">
                      <a16:colId xmlns:a16="http://schemas.microsoft.com/office/drawing/2014/main" xmlns="" val="564641662"/>
                    </a:ext>
                  </a:extLst>
                </a:gridCol>
                <a:gridCol w="2269115">
                  <a:extLst>
                    <a:ext uri="{9D8B030D-6E8A-4147-A177-3AD203B41FA5}">
                      <a16:colId xmlns:a16="http://schemas.microsoft.com/office/drawing/2014/main" xmlns="" val="1266257028"/>
                    </a:ext>
                  </a:extLst>
                </a:gridCol>
              </a:tblGrid>
              <a:tr h="315499">
                <a:tc>
                  <a:txBody>
                    <a:bodyPr/>
                    <a:lstStyle/>
                    <a:p>
                      <a:pPr algn="ctr">
                        <a:spcAft>
                          <a:spcPts val="0"/>
                        </a:spcAft>
                      </a:pPr>
                      <a:r>
                        <a:rPr lang="en-US" sz="1100" kern="100">
                          <a:effectLst/>
                        </a:rPr>
                        <a:t> </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ctr">
                        <a:spcAft>
                          <a:spcPts val="0"/>
                        </a:spcAft>
                      </a:pPr>
                      <a:r>
                        <a:rPr lang="ja-JP" sz="1100" kern="100">
                          <a:effectLst/>
                        </a:rPr>
                        <a:t>類型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dirty="0">
                          <a:effectLst/>
                        </a:rPr>
                        <a:t>保全管理目標</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ctr">
                        <a:spcAft>
                          <a:spcPts val="0"/>
                        </a:spcAft>
                      </a:pPr>
                      <a:r>
                        <a:rPr lang="ja-JP" sz="1100" kern="100">
                          <a:effectLst/>
                        </a:rPr>
                        <a:t>該当地域等</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extLst>
                  <a:ext uri="{0D108BD9-81ED-4DB2-BD59-A6C34878D82A}">
                    <a16:rowId xmlns:a16="http://schemas.microsoft.com/office/drawing/2014/main" xmlns="" val="3918669874"/>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中心経営体型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地域内の中心経営体の育成・確保、農地集積を図り、中心経営体との役割分担や労力補完により保全管理を図る。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「人・農地プラン」の「今後の地域の中心となる経営体」に相当する経営体である「中心経営体」との役割分担や労力補完を図る地域等が該当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297679351"/>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集落ぐるみ型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集落営農組織の構築・充実等を図り、集落を基礎とした農業生産体制の整備と合わせた地域ぐるみの保全管理を図る。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多数の小規模農家、兼業農家等が参画する形での集落単位の営農と一体的あるいは連携した取組を図る地域等が該当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9701433"/>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地域外経営体連携型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地域外の農業生産法人や認定農業者等への農地集積を図り、地域外の経営体との協力・役割分担により保全管理を図る。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地域外の大規模経営体等の入り作者と地域内の農業者等との連携を図る地域等が該当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212452083"/>
                  </a:ext>
                </a:extLst>
              </a:tr>
              <a:tr h="816585">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集落間・広域連携型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広域的な農地利用の調整、近隣集落との連携、旧村や水系単位等での連携を図り、集落間の相互の労力補完や広域的な活動により保全管理を図る。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活力ある周辺集落との連携、複数集落で個々の集落を広域的に支え合う体制の構築を図る地域等が該当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2416336998"/>
                  </a:ext>
                </a:extLst>
              </a:tr>
              <a:tr h="653268">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多様な参画・連携型</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地域住民の参画、地域外の団体や都市住民等との連携を図り、地域外を含め多様な地域資源管理の担い手の確保により保全管理を図る。</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ja-JP" sz="1100" kern="100">
                          <a:effectLst/>
                        </a:rPr>
                        <a:t>資源向上支払で多様な主体の参画による保全管理を進める地域や、</a:t>
                      </a:r>
                      <a:r>
                        <a:rPr lang="en-US" sz="1100" kern="100">
                          <a:effectLst/>
                        </a:rPr>
                        <a:t>NPO</a:t>
                      </a:r>
                      <a:r>
                        <a:rPr lang="ja-JP" sz="1100" kern="100">
                          <a:effectLst/>
                        </a:rPr>
                        <a:t>法人、企業等との連携により農業生産の継続を図る地域等が該当</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2347866098"/>
                  </a:ext>
                </a:extLst>
              </a:tr>
              <a:tr h="326634">
                <a:tc>
                  <a:txBody>
                    <a:bodyPr/>
                    <a:lstStyle/>
                    <a:p>
                      <a:pPr algn="ctr">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a:effectLst/>
                        </a:rPr>
                        <a:t>－</a:t>
                      </a:r>
                      <a:endParaRPr lang="ja-JP" sz="1000" kern="10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nchor="ctr"/>
                </a:tc>
                <a:tc>
                  <a:txBody>
                    <a:bodyPr/>
                    <a:lstStyle/>
                    <a:p>
                      <a:pPr algn="just">
                        <a:spcAft>
                          <a:spcPts val="0"/>
                        </a:spcAft>
                      </a:pPr>
                      <a:r>
                        <a:rPr lang="ja-JP" sz="1100" kern="100" dirty="0">
                          <a:effectLst/>
                        </a:rPr>
                        <a:t>その他（地域の実情に応じた目標を対象組織が具体的に設定）</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tc>
                  <a:txBody>
                    <a:bodyPr/>
                    <a:lstStyle/>
                    <a:p>
                      <a:pPr algn="just">
                        <a:spcAft>
                          <a:spcPts val="0"/>
                        </a:spcAft>
                      </a:pPr>
                      <a:r>
                        <a:rPr lang="en-US" sz="1100" kern="100" dirty="0">
                          <a:effectLst/>
                        </a:rPr>
                        <a:t> </a:t>
                      </a:r>
                      <a:endParaRPr lang="ja-JP" sz="100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6811" marR="66811" marT="0" marB="0"/>
                </a:tc>
                <a:extLst>
                  <a:ext uri="{0D108BD9-81ED-4DB2-BD59-A6C34878D82A}">
                    <a16:rowId xmlns:a16="http://schemas.microsoft.com/office/drawing/2014/main" xmlns="" val="3020308785"/>
                  </a:ext>
                </a:extLst>
              </a:tr>
            </a:tbl>
          </a:graphicData>
        </a:graphic>
      </p:graphicFrame>
      <p:sp>
        <p:nvSpPr>
          <p:cNvPr id="98" name="テキスト ボックス 4">
            <a:extLst>
              <a:ext uri="{FF2B5EF4-FFF2-40B4-BE49-F238E27FC236}">
                <a16:creationId xmlns:a16="http://schemas.microsoft.com/office/drawing/2014/main" xmlns="" id="{8EA70648-4358-45B0-B4E4-9760232F7BA5}"/>
              </a:ext>
            </a:extLst>
          </p:cNvPr>
          <p:cNvSpPr txBox="1">
            <a:spLocks noChangeArrowheads="1"/>
          </p:cNvSpPr>
          <p:nvPr/>
        </p:nvSpPr>
        <p:spPr bwMode="auto">
          <a:xfrm>
            <a:off x="336867" y="5391468"/>
            <a:ext cx="6185057" cy="553998"/>
          </a:xfrm>
          <a:prstGeom prst="rect">
            <a:avLst/>
          </a:prstGeom>
          <a:noFill/>
          <a:ln w="9525">
            <a:noFill/>
            <a:prstDash val="dash"/>
            <a:miter lim="800000"/>
            <a:headEnd/>
            <a:tailEnd/>
          </a:ln>
        </p:spPr>
        <p:txBody>
          <a:bodyPr wrap="square" lIns="0" tIns="0" rIns="0" bIns="0">
            <a:spAutoFit/>
          </a:bodyPr>
          <a:lstStyle/>
          <a:p>
            <a:r>
              <a:rPr lang="ja-JP" altLang="ja-JP" dirty="0"/>
              <a:t>②</a:t>
            </a:r>
            <a:r>
              <a:rPr lang="ja-JP" altLang="en-US" dirty="0"/>
              <a:t>　</a:t>
            </a:r>
            <a:r>
              <a:rPr lang="ja-JP" altLang="ja-JP" dirty="0"/>
              <a:t>保全管理の内容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今後、地域資源の適切な保全管理を図っていくため、地域で取り組んでいくべき保全管</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理の内容を選択します。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7" name="Rectangle 3">
            <a:extLst>
              <a:ext uri="{FF2B5EF4-FFF2-40B4-BE49-F238E27FC236}">
                <a16:creationId xmlns:a16="http://schemas.microsoft.com/office/drawing/2014/main" xmlns="" id="{AA614C1F-163B-4BBB-9731-7F6228F26F1A}"/>
              </a:ext>
            </a:extLst>
          </p:cNvPr>
          <p:cNvSpPr>
            <a:spLocks noChangeArrowheads="1"/>
          </p:cNvSpPr>
          <p:nvPr/>
        </p:nvSpPr>
        <p:spPr bwMode="auto">
          <a:xfrm>
            <a:off x="470452" y="6222140"/>
            <a:ext cx="439248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農地の利用集積の進展に伴う農用地に係る管理作業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高齢化の進行に伴う高齢農家の農用地に係る管理作業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不在村地主等の遊休農地に係る管理作業</a:t>
            </a:r>
            <a:endParaRPr kumimoji="0" lang="ja-JP" altLang="ja-JP" sz="400" b="0" i="0" u="none" strike="noStrike" cap="none" normalizeH="0" baseline="0" dirty="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農業者、地域住民等が担う共同利用施設の保全管理</a:t>
            </a:r>
            <a:endParaRPr kumimoji="0" lang="ja-JP" altLang="ja-JP" sz="1800" b="0" i="0" u="none" strike="noStrike" cap="none" normalizeH="0" baseline="0" dirty="0">
              <a:ln>
                <a:noFill/>
              </a:ln>
              <a:solidFill>
                <a:schemeClr val="tx1"/>
              </a:solidFill>
              <a:effectLst/>
              <a:latin typeface="Arial" panose="020B0604020202020204" pitchFamily="34" charset="0"/>
            </a:endParaRPr>
          </a:p>
        </p:txBody>
      </p:sp>
      <p:sp>
        <p:nvSpPr>
          <p:cNvPr id="8" name="大かっこ 1">
            <a:extLst>
              <a:ext uri="{FF2B5EF4-FFF2-40B4-BE49-F238E27FC236}">
                <a16:creationId xmlns:a16="http://schemas.microsoft.com/office/drawing/2014/main" xmlns="" id="{36EEF59B-26E7-4908-91BF-EBE78A3708A9}"/>
              </a:ext>
            </a:extLst>
          </p:cNvPr>
          <p:cNvSpPr>
            <a:spLocks noChangeArrowheads="1"/>
          </p:cNvSpPr>
          <p:nvPr/>
        </p:nvSpPr>
        <p:spPr bwMode="auto">
          <a:xfrm>
            <a:off x="1340768" y="6989281"/>
            <a:ext cx="4392488" cy="493713"/>
          </a:xfrm>
          <a:prstGeom prst="bracketPair">
            <a:avLst>
              <a:gd name="adj" fmla="val 16667"/>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例：景観保全に資する地域ぐるみで行う農用地・施設の管理、農地集積や</a:t>
            </a:r>
            <a:endParaRPr kumimoji="0" lang="en-US"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ja-JP" altLang="ja-JP" sz="1100" b="0" i="0" u="none" strike="noStrike" cap="none" normalizeH="0" baseline="0" dirty="0">
                <a:ln>
                  <a:noFill/>
                </a:ln>
                <a:solidFill>
                  <a:schemeClr val="tx1"/>
                </a:solidFill>
                <a:effectLst/>
                <a:latin typeface="ＭＳ Ｐゴシック" panose="020B0600070205080204" pitchFamily="50" charset="-128"/>
                <a:cs typeface="ＭＳ 明朝" panose="02020609040205080304" pitchFamily="17" charset="-128"/>
              </a:rPr>
              <a:t>水田フル活用に対応した農業用水の適正管理　等</a:t>
            </a:r>
            <a:endParaRPr kumimoji="0" lang="ja-JP" altLang="ja-JP" sz="1800" b="0" i="0" u="none" strike="noStrike" cap="none" normalizeH="0" baseline="0" dirty="0">
              <a:ln>
                <a:noFill/>
              </a:ln>
              <a:solidFill>
                <a:schemeClr val="tx1"/>
              </a:solidFill>
              <a:effectLst/>
              <a:latin typeface="ＭＳ Ｐゴシック" panose="020B0600070205080204" pitchFamily="50" charset="-128"/>
            </a:endParaRPr>
          </a:p>
        </p:txBody>
      </p:sp>
      <p:sp>
        <p:nvSpPr>
          <p:cNvPr id="9" name="Rectangle 5">
            <a:extLst>
              <a:ext uri="{FF2B5EF4-FFF2-40B4-BE49-F238E27FC236}">
                <a16:creationId xmlns:a16="http://schemas.microsoft.com/office/drawing/2014/main" xmlns="" id="{1BAD90A2-10A3-4FFA-8405-677886E7B30A}"/>
              </a:ext>
            </a:extLst>
          </p:cNvPr>
          <p:cNvSpPr>
            <a:spLocks noChangeArrowheads="1"/>
          </p:cNvSpPr>
          <p:nvPr/>
        </p:nvSpPr>
        <p:spPr bwMode="auto">
          <a:xfrm>
            <a:off x="470452" y="6980906"/>
            <a:ext cx="6858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ja-JP"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a:t>
            </a:r>
            <a:r>
              <a:rPr kumimoji="0" lang="ja-JP" altLang="en-US" sz="1100" b="0" i="0" u="none" strike="noStrike" cap="none" normalizeH="0" baseline="0" dirty="0">
                <a:ln>
                  <a:noFill/>
                </a:ln>
                <a:solidFill>
                  <a:schemeClr val="tx1"/>
                </a:solidFill>
                <a:effectLst/>
                <a:latin typeface="ＭＳ Ｐゴシック" panose="020B0600070205080204" pitchFamily="50" charset="-128"/>
                <a:ea typeface="ＭＳ Ｐゴシック" panose="020B0600070205080204" pitchFamily="50" charset="-128"/>
                <a:cs typeface="ＭＳ 明朝" panose="02020609040205080304" pitchFamily="17" charset="-128"/>
              </a:rPr>
              <a:t>　その他</a:t>
            </a:r>
            <a:r>
              <a:rPr kumimoji="0" lang="ja-JP" altLang="en-US" sz="400" b="0" i="0" u="none" strike="noStrike" cap="none" normalizeH="0" baseline="0" dirty="0">
                <a:ln>
                  <a:noFill/>
                </a:ln>
                <a:solidFill>
                  <a:schemeClr val="tx1"/>
                </a:solidFill>
                <a:effectLst/>
              </a:rPr>
              <a:t> </a:t>
            </a:r>
            <a:endParaRPr kumimoji="0" lang="ja-JP" altLang="en-US" sz="1800" b="0" i="0" u="none" strike="noStrike" cap="none" normalizeH="0" baseline="0" dirty="0">
              <a:ln>
                <a:noFill/>
              </a:ln>
              <a:solidFill>
                <a:schemeClr val="tx1"/>
              </a:solidFill>
              <a:effectLst/>
              <a:latin typeface="Arial" panose="020B0604020202020204" pitchFamily="34" charset="0"/>
            </a:endParaRPr>
          </a:p>
        </p:txBody>
      </p:sp>
      <p:sp>
        <p:nvSpPr>
          <p:cNvPr id="10" name="正方形/長方形 9">
            <a:extLst>
              <a:ext uri="{FF2B5EF4-FFF2-40B4-BE49-F238E27FC236}">
                <a16:creationId xmlns:a16="http://schemas.microsoft.com/office/drawing/2014/main" xmlns="" id="{86D9754B-9D91-4965-AF92-354C68846028}"/>
              </a:ext>
            </a:extLst>
          </p:cNvPr>
          <p:cNvSpPr/>
          <p:nvPr/>
        </p:nvSpPr>
        <p:spPr>
          <a:xfrm>
            <a:off x="460355" y="6181056"/>
            <a:ext cx="5325057" cy="1362686"/>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テキスト ボックス 4">
            <a:extLst>
              <a:ext uri="{FF2B5EF4-FFF2-40B4-BE49-F238E27FC236}">
                <a16:creationId xmlns:a16="http://schemas.microsoft.com/office/drawing/2014/main" xmlns="" id="{A94A0AF4-AACB-457F-A4C3-9D84903C6AAB}"/>
              </a:ext>
            </a:extLst>
          </p:cNvPr>
          <p:cNvSpPr txBox="1">
            <a:spLocks noChangeArrowheads="1"/>
          </p:cNvSpPr>
          <p:nvPr/>
        </p:nvSpPr>
        <p:spPr bwMode="auto">
          <a:xfrm>
            <a:off x="4657984" y="5957606"/>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pic>
        <p:nvPicPr>
          <p:cNvPr id="104" name="図 103">
            <a:extLst>
              <a:ext uri="{FF2B5EF4-FFF2-40B4-BE49-F238E27FC236}">
                <a16:creationId xmlns:a16="http://schemas.microsoft.com/office/drawing/2014/main" xmlns="" id="{F3DD4E6C-0992-43E5-BE68-2814E5A1CD9A}"/>
              </a:ext>
            </a:extLst>
          </p:cNvPr>
          <p:cNvPicPr>
            <a:picLocks noChangeAspect="1"/>
          </p:cNvPicPr>
          <p:nvPr/>
        </p:nvPicPr>
        <p:blipFill>
          <a:blip r:embed="rId2"/>
          <a:stretch>
            <a:fillRect/>
          </a:stretch>
        </p:blipFill>
        <p:spPr>
          <a:xfrm>
            <a:off x="2766783" y="7700940"/>
            <a:ext cx="1158340" cy="237765"/>
          </a:xfrm>
          <a:prstGeom prst="rect">
            <a:avLst/>
          </a:prstGeom>
        </p:spPr>
      </p:pic>
    </p:spTree>
    <p:extLst>
      <p:ext uri="{BB962C8B-B14F-4D97-AF65-F5344CB8AC3E}">
        <p14:creationId xmlns:p14="http://schemas.microsoft.com/office/powerpoint/2010/main" val="428172110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角丸四角形 18"/>
          <p:cNvSpPr/>
          <p:nvPr/>
        </p:nvSpPr>
        <p:spPr>
          <a:xfrm>
            <a:off x="216000" y="416499"/>
            <a:ext cx="6453360" cy="9216451"/>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rPr>
              <a:t>69</a:t>
            </a:r>
          </a:p>
        </p:txBody>
      </p:sp>
      <p:sp>
        <p:nvSpPr>
          <p:cNvPr id="22535" name="テキスト ボックス 4"/>
          <p:cNvSpPr txBox="1">
            <a:spLocks noChangeArrowheads="1"/>
          </p:cNvSpPr>
          <p:nvPr/>
        </p:nvSpPr>
        <p:spPr bwMode="auto">
          <a:xfrm>
            <a:off x="352334" y="609278"/>
            <a:ext cx="6185057" cy="369332"/>
          </a:xfrm>
          <a:prstGeom prst="rect">
            <a:avLst/>
          </a:prstGeom>
          <a:noFill/>
          <a:ln w="9525">
            <a:noFill/>
            <a:prstDash val="dash"/>
            <a:miter lim="800000"/>
            <a:headEnd/>
            <a:tailEnd/>
          </a:ln>
        </p:spPr>
        <p:txBody>
          <a:bodyPr wrap="square" lIns="0" tIns="0" rIns="0" bIns="0">
            <a:spAutoFit/>
          </a:bodyPr>
          <a:lstStyle/>
          <a:p>
            <a:r>
              <a:rPr lang="ja-JP" altLang="ja-JP" dirty="0"/>
              <a:t>③</a:t>
            </a:r>
            <a:r>
              <a:rPr lang="ja-JP" altLang="en-US" dirty="0"/>
              <a:t>　活動の</a:t>
            </a:r>
            <a:r>
              <a:rPr lang="ja-JP" altLang="ja-JP" dirty="0"/>
              <a:t>方向</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保全管理の内容で選択した事項に取り組むために、今後進めていく方向性を選択します。</a:t>
            </a:r>
            <a:endParaRPr kumimoji="1" lang="en-US" altLang="ja-JP" sz="1200" b="0"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endParaRPr>
          </a:p>
        </p:txBody>
      </p:sp>
      <p:sp>
        <p:nvSpPr>
          <p:cNvPr id="26" name="テキスト ボックス 4">
            <a:extLst>
              <a:ext uri="{FF2B5EF4-FFF2-40B4-BE49-F238E27FC236}">
                <a16:creationId xmlns:a16="http://schemas.microsoft.com/office/drawing/2014/main" xmlns="" id="{0F6B24DA-BA7D-4613-9AD1-052F0C734626}"/>
              </a:ext>
            </a:extLst>
          </p:cNvPr>
          <p:cNvSpPr txBox="1">
            <a:spLocks noChangeArrowheads="1"/>
          </p:cNvSpPr>
          <p:nvPr/>
        </p:nvSpPr>
        <p:spPr bwMode="auto">
          <a:xfrm>
            <a:off x="476672" y="1243498"/>
            <a:ext cx="4824536" cy="1323439"/>
          </a:xfrm>
          <a:prstGeom prst="rect">
            <a:avLst/>
          </a:prstGeom>
          <a:noFill/>
          <a:ln w="9525">
            <a:noFill/>
            <a:miter lim="800000"/>
            <a:headEnd/>
            <a:tailEnd/>
          </a:ln>
        </p:spPr>
        <p:txBody>
          <a:bodyPr wrap="square">
            <a:spAutoFit/>
          </a:bodyPr>
          <a:lstStyle/>
          <a:p>
            <a:pPr hangingPunct="0"/>
            <a:r>
              <a:rPr lang="ja-JP" altLang="ja-JP" sz="1100" dirty="0"/>
              <a:t>□　担い手との連携の強化、担い手の人材・機材を有効活用した活動の実施</a:t>
            </a:r>
          </a:p>
          <a:p>
            <a:pPr hangingPunct="0"/>
            <a:r>
              <a:rPr lang="ja-JP" altLang="ja-JP" sz="1100" dirty="0"/>
              <a:t>□　入り作等の近隣の担い手との協力・役割分担に基づく活動の実施</a:t>
            </a:r>
          </a:p>
          <a:p>
            <a:pPr hangingPunct="0"/>
            <a:r>
              <a:rPr lang="ja-JP" altLang="ja-JP" sz="1100" dirty="0"/>
              <a:t>□　地域住民、土地持ち非農家等を含めた体制づくり、活動の実施</a:t>
            </a:r>
          </a:p>
          <a:p>
            <a:pPr hangingPunct="0"/>
            <a:r>
              <a:rPr lang="ja-JP" altLang="ja-JP" sz="1100" dirty="0"/>
              <a:t>□　地域住民、新規・定年就農者等、新たな保全管理の担い手の確保</a:t>
            </a:r>
          </a:p>
          <a:p>
            <a:pPr hangingPunct="0"/>
            <a:r>
              <a:rPr lang="ja-JP" altLang="ja-JP" sz="1100" dirty="0"/>
              <a:t>□　不在村地主との連絡・調整体制の構築、遊休農地等の有効活用</a:t>
            </a:r>
          </a:p>
          <a:p>
            <a:pPr hangingPunct="0"/>
            <a:r>
              <a:rPr lang="ja-JP" altLang="ja-JP" sz="1100" dirty="0"/>
              <a:t>□　隣接集落との連携による相互の労力補完、広域的な活動の実施</a:t>
            </a:r>
          </a:p>
          <a:p>
            <a:r>
              <a:rPr lang="ja-JP" altLang="ja-JP" sz="1100" dirty="0"/>
              <a:t>□　その他（地域の実情に応じて対象組織が具体的に設定）</a:t>
            </a:r>
            <a:endParaRPr lang="en-US" altLang="ja-JP" sz="1100" dirty="0">
              <a:latin typeface="ＭＳ Ｐゴシック" panose="020B0600070205080204" pitchFamily="50" charset="-128"/>
            </a:endParaRPr>
          </a:p>
        </p:txBody>
      </p:sp>
      <p:sp>
        <p:nvSpPr>
          <p:cNvPr id="29" name="テキスト ボックス 4">
            <a:extLst>
              <a:ext uri="{FF2B5EF4-FFF2-40B4-BE49-F238E27FC236}">
                <a16:creationId xmlns:a16="http://schemas.microsoft.com/office/drawing/2014/main" xmlns="" id="{3D07DDF7-A98C-4CD1-BDD1-BCD4214B7AB0}"/>
              </a:ext>
            </a:extLst>
          </p:cNvPr>
          <p:cNvSpPr txBox="1">
            <a:spLocks noChangeArrowheads="1"/>
          </p:cNvSpPr>
          <p:nvPr/>
        </p:nvSpPr>
        <p:spPr bwMode="auto">
          <a:xfrm>
            <a:off x="548680" y="3660786"/>
            <a:ext cx="5325057" cy="1231106"/>
          </a:xfrm>
          <a:prstGeom prst="rect">
            <a:avLst/>
          </a:prstGeom>
          <a:noFill/>
          <a:ln w="9525">
            <a:noFill/>
            <a:prstDash val="dash"/>
            <a:miter lim="800000"/>
            <a:headEnd/>
            <a:tailEnd/>
          </a:ln>
        </p:spPr>
        <p:txBody>
          <a:bodyPr wrap="square" lIns="0" tIns="0" rIns="0" bIns="0">
            <a:spAutoFit/>
          </a:bodyPr>
          <a:lstStyle/>
          <a:p>
            <a:pPr hangingPunct="0"/>
            <a:r>
              <a:rPr lang="ja-JP" altLang="ja-JP" sz="1100" dirty="0"/>
              <a:t>□　農業者（入り作農家、土地持ち非農家を含む）による検討会</a:t>
            </a:r>
          </a:p>
          <a:p>
            <a:pPr hangingPunct="0"/>
            <a:r>
              <a:rPr lang="ja-JP" altLang="ja-JP" sz="1100" dirty="0"/>
              <a:t>□　農業者に対する意向調査、農業者による現地調査</a:t>
            </a:r>
          </a:p>
          <a:p>
            <a:pPr hangingPunct="0"/>
            <a:r>
              <a:rPr lang="ja-JP" altLang="ja-JP" sz="1100" dirty="0"/>
              <a:t>□　不在村地主との連絡体制の整備、調整、それに必要な調査</a:t>
            </a:r>
          </a:p>
          <a:p>
            <a:pPr hangingPunct="0"/>
            <a:r>
              <a:rPr lang="ja-JP" altLang="ja-JP" sz="1100" dirty="0"/>
              <a:t>□　地域住民等（集落外の住民・組織等も含む）との意見交換・ワークショップ・交流会</a:t>
            </a:r>
          </a:p>
          <a:p>
            <a:pPr hangingPunct="0"/>
            <a:r>
              <a:rPr lang="ja-JP" altLang="ja-JP" sz="1100" dirty="0"/>
              <a:t>□　地域住民等に対する意向調査、地域住民等との集落内調査</a:t>
            </a:r>
          </a:p>
          <a:p>
            <a:pPr hangingPunct="0"/>
            <a:r>
              <a:rPr lang="ja-JP" altLang="ja-JP" sz="1100" dirty="0"/>
              <a:t>□　有識者等による研修会、有識者を交えた検討会</a:t>
            </a:r>
          </a:p>
          <a:p>
            <a:r>
              <a:rPr lang="ja-JP" altLang="ja-JP" sz="1100" dirty="0"/>
              <a:t>□　その他（　例：地域外の団体、都市住民、企業との交流・連携を図る活動　等）</a:t>
            </a:r>
            <a:endParaRPr lang="en-US" altLang="ja-JP" sz="1100" dirty="0">
              <a:latin typeface="ＭＳ Ｐゴシック" panose="020B0600070205080204" pitchFamily="50" charset="-128"/>
            </a:endParaRPr>
          </a:p>
        </p:txBody>
      </p:sp>
      <p:sp>
        <p:nvSpPr>
          <p:cNvPr id="15" name="テキスト ボックス 4">
            <a:extLst>
              <a:ext uri="{FF2B5EF4-FFF2-40B4-BE49-F238E27FC236}">
                <a16:creationId xmlns:a16="http://schemas.microsoft.com/office/drawing/2014/main" xmlns="" id="{B47B776E-F3E6-4B5E-9E4F-F9C9335AD645}"/>
              </a:ext>
            </a:extLst>
          </p:cNvPr>
          <p:cNvSpPr txBox="1">
            <a:spLocks noChangeArrowheads="1"/>
          </p:cNvSpPr>
          <p:nvPr/>
        </p:nvSpPr>
        <p:spPr bwMode="auto">
          <a:xfrm>
            <a:off x="4676427" y="1054391"/>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6" name="正方形/長方形 15">
            <a:extLst>
              <a:ext uri="{FF2B5EF4-FFF2-40B4-BE49-F238E27FC236}">
                <a16:creationId xmlns:a16="http://schemas.microsoft.com/office/drawing/2014/main" xmlns="" id="{A31BDB35-6833-40DA-A24E-31BC40E7171B}"/>
              </a:ext>
            </a:extLst>
          </p:cNvPr>
          <p:cNvSpPr/>
          <p:nvPr/>
        </p:nvSpPr>
        <p:spPr>
          <a:xfrm>
            <a:off x="476672" y="1258165"/>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7" name="図 16">
            <a:extLst>
              <a:ext uri="{FF2B5EF4-FFF2-40B4-BE49-F238E27FC236}">
                <a16:creationId xmlns:a16="http://schemas.microsoft.com/office/drawing/2014/main" xmlns="" id="{0D253977-9C5E-4A82-9567-7E9247AB7CBC}"/>
              </a:ext>
            </a:extLst>
          </p:cNvPr>
          <p:cNvPicPr>
            <a:picLocks noChangeAspect="1"/>
          </p:cNvPicPr>
          <p:nvPr/>
        </p:nvPicPr>
        <p:blipFill>
          <a:blip r:embed="rId2"/>
          <a:stretch>
            <a:fillRect/>
          </a:stretch>
        </p:blipFill>
        <p:spPr>
          <a:xfrm>
            <a:off x="2548158" y="2678759"/>
            <a:ext cx="1158340" cy="237765"/>
          </a:xfrm>
          <a:prstGeom prst="rect">
            <a:avLst/>
          </a:prstGeom>
        </p:spPr>
      </p:pic>
      <p:sp>
        <p:nvSpPr>
          <p:cNvPr id="21" name="テキスト ボックス 4">
            <a:extLst>
              <a:ext uri="{FF2B5EF4-FFF2-40B4-BE49-F238E27FC236}">
                <a16:creationId xmlns:a16="http://schemas.microsoft.com/office/drawing/2014/main" xmlns="" id="{095290A7-B340-4F0F-866F-03A80C23C1B7}"/>
              </a:ext>
            </a:extLst>
          </p:cNvPr>
          <p:cNvSpPr txBox="1">
            <a:spLocks noChangeArrowheads="1"/>
          </p:cNvSpPr>
          <p:nvPr/>
        </p:nvSpPr>
        <p:spPr bwMode="auto">
          <a:xfrm>
            <a:off x="352334" y="2906392"/>
            <a:ext cx="6185057" cy="553998"/>
          </a:xfrm>
          <a:prstGeom prst="rect">
            <a:avLst/>
          </a:prstGeom>
          <a:noFill/>
          <a:ln w="9525">
            <a:noFill/>
            <a:prstDash val="dash"/>
            <a:miter lim="800000"/>
            <a:headEnd/>
            <a:tailEnd/>
          </a:ln>
        </p:spPr>
        <p:txBody>
          <a:bodyPr wrap="square" lIns="0" tIns="0" rIns="0" bIns="0">
            <a:spAutoFit/>
          </a:bodyPr>
          <a:lstStyle/>
          <a:p>
            <a:r>
              <a:rPr lang="ja-JP" altLang="en-US" dirty="0"/>
              <a:t>④　活動</a:t>
            </a:r>
            <a:r>
              <a:rPr lang="ja-JP" altLang="ja-JP" dirty="0"/>
              <a:t>内容</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保全管理の内容で選択した事項に取り組むために、具体的に行う推進活動内容について</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選択します。</a:t>
            </a:r>
          </a:p>
        </p:txBody>
      </p:sp>
      <p:sp>
        <p:nvSpPr>
          <p:cNvPr id="22" name="正方形/長方形 21">
            <a:extLst>
              <a:ext uri="{FF2B5EF4-FFF2-40B4-BE49-F238E27FC236}">
                <a16:creationId xmlns:a16="http://schemas.microsoft.com/office/drawing/2014/main" xmlns="" id="{42DB9605-7002-4D42-B9EE-1890FC54E2C9}"/>
              </a:ext>
            </a:extLst>
          </p:cNvPr>
          <p:cNvSpPr/>
          <p:nvPr/>
        </p:nvSpPr>
        <p:spPr>
          <a:xfrm>
            <a:off x="476672" y="3603838"/>
            <a:ext cx="5325057" cy="1323439"/>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4">
            <a:extLst>
              <a:ext uri="{FF2B5EF4-FFF2-40B4-BE49-F238E27FC236}">
                <a16:creationId xmlns:a16="http://schemas.microsoft.com/office/drawing/2014/main" xmlns="" id="{AF7D0F17-D3D2-4118-A5D7-CE3F82D76F2A}"/>
              </a:ext>
            </a:extLst>
          </p:cNvPr>
          <p:cNvSpPr txBox="1">
            <a:spLocks noChangeArrowheads="1"/>
          </p:cNvSpPr>
          <p:nvPr/>
        </p:nvSpPr>
        <p:spPr bwMode="auto">
          <a:xfrm>
            <a:off x="4617132" y="3379154"/>
            <a:ext cx="1368152" cy="184666"/>
          </a:xfrm>
          <a:prstGeom prst="rect">
            <a:avLst/>
          </a:prstGeom>
          <a:noFill/>
          <a:ln w="9525">
            <a:noFill/>
            <a:prstDash val="dash"/>
            <a:miter lim="800000"/>
            <a:headEnd/>
            <a:tailEnd/>
          </a:ln>
        </p:spPr>
        <p:txBody>
          <a:bodyPr wrap="square" lIns="0" tIns="0" rIns="0" bIns="0">
            <a:spAutoFit/>
          </a:bodyPr>
          <a:lstStyle/>
          <a:p>
            <a:r>
              <a:rPr lang="ja-JP" altLang="ja-JP" dirty="0"/>
              <a:t>（１項目以上選択）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25" name="テキスト ボックス 4">
            <a:extLst>
              <a:ext uri="{FF2B5EF4-FFF2-40B4-BE49-F238E27FC236}">
                <a16:creationId xmlns:a16="http://schemas.microsoft.com/office/drawing/2014/main" xmlns="" id="{E3E5D012-ED5B-481F-88FB-BC05EF3429E1}"/>
              </a:ext>
            </a:extLst>
          </p:cNvPr>
          <p:cNvSpPr txBox="1">
            <a:spLocks noChangeArrowheads="1"/>
          </p:cNvSpPr>
          <p:nvPr/>
        </p:nvSpPr>
        <p:spPr bwMode="auto">
          <a:xfrm>
            <a:off x="335591" y="5675055"/>
            <a:ext cx="6185057" cy="1846659"/>
          </a:xfrm>
          <a:prstGeom prst="rect">
            <a:avLst/>
          </a:prstGeom>
          <a:noFill/>
          <a:ln w="9525">
            <a:noFill/>
            <a:prstDash val="dash"/>
            <a:miter lim="800000"/>
            <a:headEnd/>
            <a:tailEnd/>
          </a:ln>
        </p:spPr>
        <p:txBody>
          <a:bodyPr wrap="square" lIns="0" tIns="0" rIns="0" bIns="0">
            <a:spAutoFit/>
          </a:bodyPr>
          <a:lstStyle/>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「地域資源の適切な保全管理のための推進活動」は、活動期間中に作成する必要のある「地域資源保全管理構想」を策定する上で重要な活動となります。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このため、活動計画に基づく推進活動の実施に当たっては、次の３．に示す「地域資源保全管理構想」の作成内容を念頭におき、地域における話し合い、検討会の開催、アンケート調査、現地調査等の推進活動を毎年度実施しま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活動を実施した際には、実施日時や内容を活動記録（実施要領様式第１－６号）に記載するとともに、会議資料や議事録、調査結果等の資料を保存しておいてください。市町村が活動の実施状況の確認を行う際の根拠資料として用いるほか、翌年度以降の推進活動の実施や地域資源保全管理構想策定時の基礎資料として重要な資料となるものです。</a:t>
            </a: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話し合いの内容や調査結果については、総会等で構成員に周知しましょう。</a:t>
            </a:r>
            <a:endParaRPr lang="en-US" altLang="ja-JP" sz="1100" dirty="0">
              <a:latin typeface="HG丸ｺﾞｼｯｸM-PRO" panose="020F0600000000000000" pitchFamily="50" charset="-128"/>
              <a:ea typeface="HG丸ｺﾞｼｯｸM-PRO" panose="020F0600000000000000" pitchFamily="50" charset="-128"/>
            </a:endParaRPr>
          </a:p>
        </p:txBody>
      </p:sp>
      <p:sp>
        <p:nvSpPr>
          <p:cNvPr id="30" name="角丸四角形 23">
            <a:extLst>
              <a:ext uri="{FF2B5EF4-FFF2-40B4-BE49-F238E27FC236}">
                <a16:creationId xmlns:a16="http://schemas.microsoft.com/office/drawing/2014/main" xmlns="" id="{9D45802C-A68D-4A39-A4EC-45C2794597D9}"/>
              </a:ext>
            </a:extLst>
          </p:cNvPr>
          <p:cNvSpPr/>
          <p:nvPr/>
        </p:nvSpPr>
        <p:spPr>
          <a:xfrm>
            <a:off x="335591" y="5338875"/>
            <a:ext cx="1725257"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8" name="テキスト ボックス 4">
            <a:extLst>
              <a:ext uri="{FF2B5EF4-FFF2-40B4-BE49-F238E27FC236}">
                <a16:creationId xmlns:a16="http://schemas.microsoft.com/office/drawing/2014/main" xmlns="" id="{ACE7A597-4AA6-40C8-BD23-E1E4D0E63771}"/>
              </a:ext>
            </a:extLst>
          </p:cNvPr>
          <p:cNvSpPr txBox="1">
            <a:spLocks noChangeArrowheads="1"/>
          </p:cNvSpPr>
          <p:nvPr/>
        </p:nvSpPr>
        <p:spPr bwMode="auto">
          <a:xfrm>
            <a:off x="365679" y="5333081"/>
            <a:ext cx="4176464" cy="276999"/>
          </a:xfrm>
          <a:prstGeom prst="rect">
            <a:avLst/>
          </a:prstGeom>
          <a:noFill/>
          <a:ln w="9525">
            <a:noFill/>
            <a:miter lim="800000"/>
            <a:headEnd/>
            <a:tailEnd/>
          </a:ln>
        </p:spPr>
        <p:txBody>
          <a:bodyPr wrap="square">
            <a:spAutoFit/>
          </a:bodyPr>
          <a:lstStyle/>
          <a:p>
            <a:r>
              <a:rPr lang="ja-JP" altLang="en-US" dirty="0"/>
              <a:t>２．推進活動の実施</a:t>
            </a:r>
          </a:p>
        </p:txBody>
      </p:sp>
    </p:spTree>
    <p:extLst>
      <p:ext uri="{BB962C8B-B14F-4D97-AF65-F5344CB8AC3E}">
        <p14:creationId xmlns:p14="http://schemas.microsoft.com/office/powerpoint/2010/main" val="203750582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195176" y="533794"/>
            <a:ext cx="6467643" cy="2258966"/>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16" name="角丸四角形 23">
            <a:extLst>
              <a:ext uri="{FF2B5EF4-FFF2-40B4-BE49-F238E27FC236}">
                <a16:creationId xmlns:a16="http://schemas.microsoft.com/office/drawing/2014/main" xmlns="" id="{AB5D65A2-9BE5-4D2A-8FE5-662AC594E646}"/>
              </a:ext>
            </a:extLst>
          </p:cNvPr>
          <p:cNvSpPr/>
          <p:nvPr/>
        </p:nvSpPr>
        <p:spPr>
          <a:xfrm>
            <a:off x="336867" y="652271"/>
            <a:ext cx="2429916" cy="276999"/>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70</a:t>
            </a:r>
          </a:p>
        </p:txBody>
      </p:sp>
      <p:sp>
        <p:nvSpPr>
          <p:cNvPr id="96" name="テキスト ボックス 4">
            <a:extLst>
              <a:ext uri="{FF2B5EF4-FFF2-40B4-BE49-F238E27FC236}">
                <a16:creationId xmlns:a16="http://schemas.microsoft.com/office/drawing/2014/main" xmlns="" id="{CD0A0291-7BEB-414D-A077-7B37E1D1B55F}"/>
              </a:ext>
            </a:extLst>
          </p:cNvPr>
          <p:cNvSpPr txBox="1">
            <a:spLocks noChangeArrowheads="1"/>
          </p:cNvSpPr>
          <p:nvPr/>
        </p:nvSpPr>
        <p:spPr bwMode="auto">
          <a:xfrm>
            <a:off x="390675" y="695169"/>
            <a:ext cx="2322300" cy="184666"/>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ndParaRPr>
          </a:p>
        </p:txBody>
      </p:sp>
      <p:sp>
        <p:nvSpPr>
          <p:cNvPr id="17" name="テキスト ボックス 4">
            <a:extLst>
              <a:ext uri="{FF2B5EF4-FFF2-40B4-BE49-F238E27FC236}">
                <a16:creationId xmlns:a16="http://schemas.microsoft.com/office/drawing/2014/main" xmlns="" id="{E8D06651-CFCE-405F-8C74-7A7CE4515622}"/>
              </a:ext>
            </a:extLst>
          </p:cNvPr>
          <p:cNvSpPr txBox="1">
            <a:spLocks noChangeArrowheads="1"/>
          </p:cNvSpPr>
          <p:nvPr/>
        </p:nvSpPr>
        <p:spPr bwMode="auto">
          <a:xfrm>
            <a:off x="336468" y="1048245"/>
            <a:ext cx="6185057" cy="1661993"/>
          </a:xfrm>
          <a:prstGeom prst="rect">
            <a:avLst/>
          </a:prstGeom>
          <a:noFill/>
          <a:ln w="9525">
            <a:noFill/>
            <a:prstDash val="dash"/>
            <a:miter lim="800000"/>
            <a:headEnd/>
            <a:tailEnd/>
          </a:ln>
        </p:spPr>
        <p:txBody>
          <a:bodyPr wrap="square" lIns="0" tIns="0" rIns="0" bIns="0">
            <a:spAutoFit/>
          </a:bodyPr>
          <a:lstStyle/>
          <a:p>
            <a:r>
              <a:rPr lang="ja-JP" altLang="ja-JP" dirty="0"/>
              <a:t>（１）地域資源保全管理構想とは</a:t>
            </a:r>
          </a:p>
          <a:p>
            <a:r>
              <a:rPr lang="ja-JP" altLang="en-US" dirty="0"/>
              <a:t>　　</a:t>
            </a:r>
            <a:r>
              <a:rPr lang="ja-JP" altLang="ja-JP" dirty="0"/>
              <a:t>「地域資源保全管理構想」は、それぞれの地域で守ってきた農用地や水路、農道等の地域資</a:t>
            </a:r>
            <a:endParaRPr lang="en-US" altLang="ja-JP" dirty="0"/>
          </a:p>
          <a:p>
            <a:r>
              <a:rPr lang="ja-JP" altLang="en-US" dirty="0"/>
              <a:t>　</a:t>
            </a:r>
            <a:r>
              <a:rPr lang="ja-JP" altLang="ja-JP" dirty="0"/>
              <a:t>源を、将来にわたってどのように引き継いでいけば良いのか、地域で話し合っていただき、構想</a:t>
            </a:r>
            <a:endParaRPr lang="en-US" altLang="ja-JP" dirty="0"/>
          </a:p>
          <a:p>
            <a:r>
              <a:rPr lang="ja-JP" altLang="en-US" dirty="0"/>
              <a:t>　</a:t>
            </a:r>
            <a:r>
              <a:rPr lang="ja-JP" altLang="ja-JP" dirty="0"/>
              <a:t>としてまとめていただくものです。</a:t>
            </a:r>
          </a:p>
          <a:p>
            <a:r>
              <a:rPr lang="ja-JP" altLang="en-US" dirty="0"/>
              <a:t>　　</a:t>
            </a:r>
            <a:r>
              <a:rPr lang="ja-JP" altLang="ja-JP" dirty="0"/>
              <a:t>具体的な記載内容としては以下のとおりであり、人・農地プランや市町村が定めるビジョン等で</a:t>
            </a:r>
            <a:endParaRPr lang="en-US" altLang="ja-JP" dirty="0"/>
          </a:p>
          <a:p>
            <a:r>
              <a:rPr lang="ja-JP" altLang="en-US" dirty="0"/>
              <a:t>　</a:t>
            </a:r>
            <a:r>
              <a:rPr lang="ja-JP" altLang="ja-JP" dirty="0"/>
              <a:t>整理された農業振興や担い手の育成・確保の方向を踏まえ、話し合いを深めて作成します。</a:t>
            </a:r>
          </a:p>
          <a:p>
            <a:r>
              <a:rPr lang="ja-JP" altLang="en-US" dirty="0"/>
              <a:t>　　</a:t>
            </a:r>
            <a:r>
              <a:rPr lang="ja-JP" altLang="ja-JP" dirty="0"/>
              <a:t>構想は、「地域資源の適切な保全管理のための推進活動」の成果を踏まえ、５年間の活動期</a:t>
            </a:r>
            <a:endParaRPr lang="en-US" altLang="ja-JP" dirty="0"/>
          </a:p>
          <a:p>
            <a:r>
              <a:rPr lang="ja-JP" altLang="en-US" dirty="0"/>
              <a:t>　</a:t>
            </a:r>
            <a:r>
              <a:rPr lang="ja-JP" altLang="ja-JP" dirty="0"/>
              <a:t>間の最終年度までに、今後の目指すべき保全管理の姿やこの姿の実現に向けた活動・方策に</a:t>
            </a:r>
            <a:endParaRPr lang="en-US" altLang="ja-JP" dirty="0"/>
          </a:p>
          <a:p>
            <a:r>
              <a:rPr lang="ja-JP" altLang="en-US" dirty="0"/>
              <a:t>　</a:t>
            </a:r>
            <a:r>
              <a:rPr lang="ja-JP" altLang="ja-JP" dirty="0"/>
              <a:t>ついて取りまとめてください。</a:t>
            </a:r>
            <a:endParaRPr lang="en-US" altLang="ja-JP" sz="1100" dirty="0">
              <a:latin typeface="ＭＳ Ｐゴシック" panose="020B0600070205080204" pitchFamily="50" charset="-128"/>
            </a:endParaRPr>
          </a:p>
        </p:txBody>
      </p:sp>
      <p:pic>
        <p:nvPicPr>
          <p:cNvPr id="2" name="図 1">
            <a:extLst>
              <a:ext uri="{FF2B5EF4-FFF2-40B4-BE49-F238E27FC236}">
                <a16:creationId xmlns:a16="http://schemas.microsoft.com/office/drawing/2014/main" xmlns="" id="{5FEA7FC0-EE67-4159-BA95-58C0F940D45E}"/>
              </a:ext>
            </a:extLst>
          </p:cNvPr>
          <p:cNvPicPr>
            <a:picLocks noChangeAspect="1"/>
          </p:cNvPicPr>
          <p:nvPr/>
        </p:nvPicPr>
        <p:blipFill>
          <a:blip r:embed="rId2"/>
          <a:stretch>
            <a:fillRect/>
          </a:stretch>
        </p:blipFill>
        <p:spPr>
          <a:xfrm>
            <a:off x="980728" y="2911237"/>
            <a:ext cx="4968552" cy="6616772"/>
          </a:xfrm>
          <a:prstGeom prst="rect">
            <a:avLst/>
          </a:prstGeom>
        </p:spPr>
      </p:pic>
    </p:spTree>
    <p:extLst>
      <p:ext uri="{BB962C8B-B14F-4D97-AF65-F5344CB8AC3E}">
        <p14:creationId xmlns:p14="http://schemas.microsoft.com/office/powerpoint/2010/main" val="20953985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18">
            <a:extLst>
              <a:ext uri="{FF2B5EF4-FFF2-40B4-BE49-F238E27FC236}">
                <a16:creationId xmlns:a16="http://schemas.microsoft.com/office/drawing/2014/main" xmlns="" id="{0F59BF33-FBE9-48D1-8AC3-861D7FD02770}"/>
              </a:ext>
            </a:extLst>
          </p:cNvPr>
          <p:cNvSpPr/>
          <p:nvPr/>
        </p:nvSpPr>
        <p:spPr>
          <a:xfrm>
            <a:off x="182667" y="6498700"/>
            <a:ext cx="6525368" cy="90256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19" name="角丸四角形 18"/>
          <p:cNvSpPr/>
          <p:nvPr/>
        </p:nvSpPr>
        <p:spPr>
          <a:xfrm>
            <a:off x="216000" y="416499"/>
            <a:ext cx="6525368" cy="5688609"/>
          </a:xfrm>
          <a:prstGeom prst="roundRect">
            <a:avLst>
              <a:gd name="adj" fmla="val 6887"/>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Times New Roman"/>
              <a:ea typeface="ＭＳ Ｐゴシック"/>
              <a:cs typeface="+mn-cs"/>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71</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25" name="テキスト ボックス 4">
            <a:extLst>
              <a:ext uri="{FF2B5EF4-FFF2-40B4-BE49-F238E27FC236}">
                <a16:creationId xmlns:a16="http://schemas.microsoft.com/office/drawing/2014/main" xmlns="" id="{E3E5D012-ED5B-481F-88FB-BC05EF3429E1}"/>
              </a:ext>
            </a:extLst>
          </p:cNvPr>
          <p:cNvSpPr txBox="1">
            <a:spLocks noChangeArrowheads="1"/>
          </p:cNvSpPr>
          <p:nvPr/>
        </p:nvSpPr>
        <p:spPr bwMode="auto">
          <a:xfrm>
            <a:off x="312125" y="533213"/>
            <a:ext cx="6357235" cy="5539978"/>
          </a:xfrm>
          <a:prstGeom prst="rect">
            <a:avLst/>
          </a:prstGeom>
          <a:noFill/>
          <a:ln w="9525">
            <a:noFill/>
            <a:prstDash val="dash"/>
            <a:miter lim="800000"/>
            <a:headEnd/>
            <a:tailEnd/>
          </a:ln>
        </p:spPr>
        <p:txBody>
          <a:bodyPr wrap="square" lIns="0" tIns="0" rIns="0" bIns="0">
            <a:spAutoFit/>
          </a:bodyPr>
          <a:lstStyle/>
          <a:p>
            <a:r>
              <a:rPr lang="ja-JP" altLang="ja-JP" dirty="0"/>
              <a:t>（２）組織での話し合いの進め方</a:t>
            </a:r>
          </a:p>
          <a:p>
            <a:pPr hangingPunct="0"/>
            <a:r>
              <a:rPr lang="ja-JP" altLang="en-US" dirty="0"/>
              <a:t>　　 </a:t>
            </a:r>
            <a:r>
              <a:rPr lang="ja-JP" altLang="ja-JP" dirty="0"/>
              <a:t>構想の策定に向けては、５年間の活動期間中に実施する推進活動等により、地域農業の将</a:t>
            </a:r>
            <a:endParaRPr lang="en-US" altLang="ja-JP" dirty="0"/>
          </a:p>
          <a:p>
            <a:pPr hangingPunct="0"/>
            <a:r>
              <a:rPr lang="ja-JP" altLang="en-US" dirty="0"/>
              <a:t>　</a:t>
            </a:r>
            <a:r>
              <a:rPr lang="ja-JP" altLang="ja-JP" dirty="0"/>
              <a:t>来のあり方について継続的に話し合いを積み重ねていく必要があります。</a:t>
            </a:r>
          </a:p>
          <a:p>
            <a:r>
              <a:rPr lang="ja-JP" altLang="en-US" dirty="0"/>
              <a:t>　</a:t>
            </a:r>
            <a:endParaRPr lang="en-US" altLang="ja-JP" dirty="0"/>
          </a:p>
          <a:p>
            <a:r>
              <a:rPr lang="ja-JP" altLang="en-US" dirty="0"/>
              <a:t>　</a:t>
            </a:r>
            <a:r>
              <a:rPr lang="ja-JP" altLang="ja-JP" dirty="0"/>
              <a:t>①話し合いの場の設定</a:t>
            </a:r>
          </a:p>
          <a:p>
            <a:r>
              <a:rPr lang="ja-JP" altLang="en-US" dirty="0"/>
              <a:t>　　 </a:t>
            </a:r>
            <a:r>
              <a:rPr lang="ja-JP" altLang="ja-JP" dirty="0">
                <a:latin typeface="HG丸ｺﾞｼｯｸM-PRO" panose="020F0600000000000000" pitchFamily="50" charset="-128"/>
                <a:ea typeface="HG丸ｺﾞｼｯｸM-PRO" panose="020F0600000000000000" pitchFamily="50" charset="-128"/>
              </a:rPr>
              <a:t>・まずは、入り作農家を含めた農業者と土地持ち非農家を中心とした検討会を行います。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・その際、役員だけではなく、地域住民や女性、若手等の参加を求めることが重要</a:t>
            </a:r>
            <a:r>
              <a:rPr lang="ja-JP" altLang="en-US" dirty="0">
                <a:latin typeface="HG丸ｺﾞｼｯｸM-PRO" panose="020F0600000000000000" pitchFamily="50" charset="-128"/>
                <a:ea typeface="HG丸ｺﾞｼｯｸM-PRO" panose="020F0600000000000000" pitchFamily="50" charset="-128"/>
              </a:rPr>
              <a:t>で</a:t>
            </a:r>
            <a:r>
              <a:rPr lang="ja-JP" altLang="ja-JP" dirty="0">
                <a:latin typeface="HG丸ｺﾞｼｯｸM-PRO" panose="020F0600000000000000" pitchFamily="50" charset="-128"/>
                <a:ea typeface="HG丸ｺﾞｼｯｸM-PRO" panose="020F0600000000000000" pitchFamily="50" charset="-128"/>
              </a:rPr>
              <a:t>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・また、できるだけ多くの方が出席できる日付や時間帯を考慮して設定します。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・進行役と発言要旨を記録する担当者をあらかじめ決めておきます。</a:t>
            </a:r>
          </a:p>
          <a:p>
            <a:r>
              <a:rPr lang="en-US" altLang="ja-JP" dirty="0"/>
              <a:t>  </a:t>
            </a:r>
          </a:p>
          <a:p>
            <a:r>
              <a:rPr lang="ja-JP" altLang="en-US" dirty="0"/>
              <a:t>　</a:t>
            </a:r>
            <a:r>
              <a:rPr lang="ja-JP" altLang="ja-JP" dirty="0"/>
              <a:t>②資料の準備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・議論の土台として、活動計画に位置付けている保全管理目標と推進活動の内容について</a:t>
            </a:r>
            <a:r>
              <a:rPr lang="ja-JP" altLang="en-US" dirty="0">
                <a:latin typeface="HG丸ｺﾞｼｯｸM-PRO" panose="020F0600000000000000" pitchFamily="50" charset="-128"/>
                <a:ea typeface="HG丸ｺﾞｼｯｸM-PRO" panose="020F0600000000000000" pitchFamily="50" charset="-128"/>
              </a:rPr>
              <a:t>　</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資料として配布し周知します。保全対象施設の位置図や一覧表も準備しておきます。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・また、これまでの推進活動において検討会や意向調査等を実施している場合、それらの</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資料を準備します。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・人・農地プランや市町村が定めるビジョン等の抜粋があると、方向性の決定の際に参考</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になります。</a:t>
            </a:r>
          </a:p>
          <a:p>
            <a:r>
              <a:rPr lang="en-US" altLang="ja-JP" dirty="0"/>
              <a:t>  </a:t>
            </a:r>
          </a:p>
          <a:p>
            <a:r>
              <a:rPr lang="ja-JP" altLang="en-US" dirty="0"/>
              <a:t>　</a:t>
            </a:r>
            <a:r>
              <a:rPr lang="ja-JP" altLang="ja-JP" dirty="0"/>
              <a:t>③課題の抽出</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・用意した資料を参考に、地域資源の保全管理を取り巻く状況やこれまで行った意向調査</a:t>
            </a:r>
            <a:endParaRPr lang="en-US" altLang="ja-JP" dirty="0">
              <a:latin typeface="HG丸ｺﾞｼｯｸM-PRO" panose="020F0600000000000000" pitchFamily="50" charset="-128"/>
              <a:ea typeface="HG丸ｺﾞｼｯｸM-PRO" panose="020F0600000000000000" pitchFamily="50" charset="-128"/>
            </a:endParaRPr>
          </a:p>
          <a:p>
            <a:r>
              <a:rPr lang="ja-JP" altLang="en-US"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等の結果を踏まえ、地域における共同活動でどのような課題（施設の状態、作業体制、活</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動内容、年齢構成等）があるのかを参加者から発言してもらい、構想作成から５年程度を</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見通して想定される課題について議論し取りまとめます。</a:t>
            </a:r>
          </a:p>
          <a:p>
            <a:r>
              <a:rPr lang="en-US" altLang="ja-JP" dirty="0"/>
              <a:t>  </a:t>
            </a:r>
          </a:p>
          <a:p>
            <a:r>
              <a:rPr lang="ja-JP" altLang="en-US" dirty="0"/>
              <a:t>　</a:t>
            </a:r>
            <a:r>
              <a:rPr lang="ja-JP" altLang="ja-JP" dirty="0"/>
              <a:t>④課題解決に向け取り組むべき活動・方策の検討</a:t>
            </a:r>
          </a:p>
          <a:p>
            <a:r>
              <a:rPr lang="en-US" altLang="ja-JP" dirty="0"/>
              <a:t>     </a:t>
            </a:r>
            <a:r>
              <a:rPr lang="ja-JP" altLang="ja-JP" dirty="0">
                <a:latin typeface="HG丸ｺﾞｼｯｸM-PRO" panose="020F0600000000000000" pitchFamily="50" charset="-128"/>
                <a:ea typeface="HG丸ｺﾞｼｯｸM-PRO" panose="020F0600000000000000" pitchFamily="50" charset="-128"/>
              </a:rPr>
              <a:t>・課題の解決に向けて取り組むべき活動・方策について検討します。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・検討の方向性を決める際の参考とするため、必要に応じて、推進活動として実施するア</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ンケート調査とは別に、農業者や地域住民を対象とした意向調査等を実施します。</a:t>
            </a: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・取り組むべき活動・方策が決まったら、「地域資源保全管理構想」の案を取りまとめ、</a:t>
            </a:r>
            <a:endParaRPr lang="en-US" altLang="ja-JP" dirty="0">
              <a:latin typeface="HG丸ｺﾞｼｯｸM-PRO" panose="020F0600000000000000" pitchFamily="50" charset="-128"/>
              <a:ea typeface="HG丸ｺﾞｼｯｸM-PRO" panose="020F0600000000000000" pitchFamily="50" charset="-128"/>
            </a:endParaRPr>
          </a:p>
          <a:p>
            <a:r>
              <a:rPr lang="en-US" altLang="ja-JP" dirty="0">
                <a:latin typeface="HG丸ｺﾞｼｯｸM-PRO" panose="020F0600000000000000" pitchFamily="50" charset="-128"/>
                <a:ea typeface="HG丸ｺﾞｼｯｸM-PRO" panose="020F0600000000000000" pitchFamily="50" charset="-128"/>
              </a:rPr>
              <a:t>    </a:t>
            </a:r>
            <a:r>
              <a:rPr lang="ja-JP" altLang="ja-JP" dirty="0">
                <a:latin typeface="HG丸ｺﾞｼｯｸM-PRO" panose="020F0600000000000000" pitchFamily="50" charset="-128"/>
                <a:ea typeface="HG丸ｺﾞｼｯｸM-PRO" panose="020F0600000000000000" pitchFamily="50" charset="-128"/>
              </a:rPr>
              <a:t>組織の総会等において構成員の合意を得ます。</a:t>
            </a:r>
            <a:endParaRPr lang="en-US" altLang="ja-JP" sz="1100" dirty="0">
              <a:latin typeface="ＭＳ Ｐゴシック" panose="020B0600070205080204" pitchFamily="50" charset="-128"/>
            </a:endParaRPr>
          </a:p>
        </p:txBody>
      </p:sp>
      <p:sp>
        <p:nvSpPr>
          <p:cNvPr id="8" name="テキスト ボックス 4">
            <a:extLst>
              <a:ext uri="{FF2B5EF4-FFF2-40B4-BE49-F238E27FC236}">
                <a16:creationId xmlns:a16="http://schemas.microsoft.com/office/drawing/2014/main" xmlns="" id="{97484FA1-46A2-473A-9E24-B418AC74F42E}"/>
              </a:ext>
            </a:extLst>
          </p:cNvPr>
          <p:cNvSpPr txBox="1">
            <a:spLocks noChangeArrowheads="1"/>
          </p:cNvSpPr>
          <p:nvPr/>
        </p:nvSpPr>
        <p:spPr bwMode="auto">
          <a:xfrm>
            <a:off x="266733" y="6609184"/>
            <a:ext cx="6357235" cy="553998"/>
          </a:xfrm>
          <a:prstGeom prst="rect">
            <a:avLst/>
          </a:prstGeom>
          <a:noFill/>
          <a:ln w="9525">
            <a:noFill/>
            <a:prstDash val="dash"/>
            <a:miter lim="800000"/>
            <a:headEnd/>
            <a:tailEnd/>
          </a:ln>
        </p:spPr>
        <p:txBody>
          <a:bodyPr wrap="square" lIns="0" tIns="0" rIns="0" bIns="0">
            <a:spAutoFit/>
          </a:bodyPr>
          <a:lstStyle/>
          <a:p>
            <a:r>
              <a:rPr lang="ja-JP" altLang="ja-JP" dirty="0"/>
              <a:t>（３）地域資源保全管理構想の策定</a:t>
            </a:r>
          </a:p>
          <a:p>
            <a:pPr hangingPunct="0"/>
            <a:r>
              <a:rPr lang="en-US" altLang="ja-JP" dirty="0"/>
              <a:t>     </a:t>
            </a:r>
            <a:r>
              <a:rPr lang="ja-JP" altLang="ja-JP" dirty="0"/>
              <a:t>（２）で検討した内容を所定の様式に取りまとめます。</a:t>
            </a:r>
            <a:endParaRPr lang="ja-JP" altLang="en-US" dirty="0"/>
          </a:p>
          <a:p>
            <a:r>
              <a:rPr lang="en-US" altLang="ja-JP" dirty="0"/>
              <a:t>      </a:t>
            </a:r>
            <a:r>
              <a:rPr lang="ja-JP" altLang="en-US" dirty="0"/>
              <a:t>次のページ</a:t>
            </a:r>
            <a:r>
              <a:rPr lang="ja-JP" altLang="ja-JP" dirty="0"/>
              <a:t>に記載例を示します。（青字部分が記載例）</a:t>
            </a:r>
            <a:endParaRPr lang="en-US" altLang="ja-JP" sz="1100" dirty="0">
              <a:latin typeface="ＭＳ Ｐゴシック" panose="020B0600070205080204" pitchFamily="50" charset="-128"/>
            </a:endParaRPr>
          </a:p>
        </p:txBody>
      </p:sp>
    </p:spTree>
    <p:extLst>
      <p:ext uri="{BB962C8B-B14F-4D97-AF65-F5344CB8AC3E}">
        <p14:creationId xmlns:p14="http://schemas.microsoft.com/office/powerpoint/2010/main" val="250340107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690100"/>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72</a:t>
            </a:r>
          </a:p>
        </p:txBody>
      </p:sp>
      <p:sp>
        <p:nvSpPr>
          <p:cNvPr id="15" name="テキスト ボックス 4">
            <a:extLst>
              <a:ext uri="{FF2B5EF4-FFF2-40B4-BE49-F238E27FC236}">
                <a16:creationId xmlns:a16="http://schemas.microsoft.com/office/drawing/2014/main" xmlns="" id="{38722874-DB9F-4483-B17B-21F4916109D9}"/>
              </a:ext>
            </a:extLst>
          </p:cNvPr>
          <p:cNvSpPr txBox="1">
            <a:spLocks noChangeArrowheads="1"/>
          </p:cNvSpPr>
          <p:nvPr/>
        </p:nvSpPr>
        <p:spPr bwMode="auto">
          <a:xfrm>
            <a:off x="435611" y="560512"/>
            <a:ext cx="6185057" cy="9048631"/>
          </a:xfrm>
          <a:prstGeom prst="rect">
            <a:avLst/>
          </a:prstGeom>
          <a:noFill/>
          <a:ln w="9525">
            <a:noFill/>
            <a:prstDash val="dash"/>
            <a:miter lim="800000"/>
            <a:headEnd/>
            <a:tailEnd/>
          </a:ln>
        </p:spPr>
        <p:txBody>
          <a:bodyPr wrap="square" lIns="0" tIns="0" rIns="0" bIns="0">
            <a:spAutoFit/>
          </a:bodyPr>
          <a:lstStyle/>
          <a:p>
            <a:pPr algn="ctr"/>
            <a:r>
              <a:rPr lang="ja-JP" altLang="en-US" dirty="0">
                <a:latin typeface="ＭＳ Ｐゴシック" panose="020B0600070205080204" pitchFamily="50" charset="-128"/>
              </a:rPr>
              <a:t>○○地区地域資源保全管理構想</a:t>
            </a:r>
          </a:p>
          <a:p>
            <a:pPr algn="ctr"/>
            <a:r>
              <a:rPr lang="ja-JP" altLang="en-US" dirty="0">
                <a:latin typeface="ＭＳ Ｐゴシック" panose="020B0600070205080204" pitchFamily="50" charset="-128"/>
              </a:rPr>
              <a:t>（○年○月作成）</a:t>
            </a:r>
          </a:p>
          <a:p>
            <a:endParaRPr lang="en-US" altLang="ja-JP" dirty="0">
              <a:latin typeface="ＭＳ Ｐゴシック" panose="020B0600070205080204" pitchFamily="50" charset="-128"/>
            </a:endParaRPr>
          </a:p>
          <a:p>
            <a:r>
              <a:rPr lang="ja-JP" altLang="en-US" dirty="0">
                <a:latin typeface="ＭＳ Ｐゴシック" panose="020B0600070205080204" pitchFamily="50" charset="-128"/>
              </a:rPr>
              <a:t>１．地域で保全管理していく農用地及び施設</a:t>
            </a:r>
          </a:p>
          <a:p>
            <a:r>
              <a:rPr lang="ja-JP" altLang="en-US" dirty="0">
                <a:latin typeface="ＭＳ Ｐゴシック" panose="020B0600070205080204" pitchFamily="50" charset="-128"/>
              </a:rPr>
              <a:t>（１）農用地</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田	　○ａ</a:t>
            </a:r>
          </a:p>
          <a:p>
            <a:r>
              <a:rPr lang="ja-JP" altLang="en-US" dirty="0">
                <a:solidFill>
                  <a:srgbClr val="0000FF"/>
                </a:solidFill>
                <a:latin typeface="ＭＳ Ｐゴシック" panose="020B0600070205080204" pitchFamily="50" charset="-128"/>
              </a:rPr>
              <a:t>　　畑	　○ａ</a:t>
            </a:r>
          </a:p>
          <a:p>
            <a:r>
              <a:rPr lang="ja-JP" altLang="en-US" dirty="0">
                <a:solidFill>
                  <a:srgbClr val="0000FF"/>
                </a:solidFill>
                <a:latin typeface="ＭＳ Ｐゴシック" panose="020B0600070205080204" pitchFamily="50" charset="-128"/>
              </a:rPr>
              <a:t>　　草地	　○ａ</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（農用地の範囲・位置は別紙のとおり）</a:t>
            </a:r>
          </a:p>
          <a:p>
            <a:r>
              <a:rPr lang="ja-JP" altLang="en-US" dirty="0">
                <a:latin typeface="ＭＳ Ｐゴシック" panose="020B0600070205080204" pitchFamily="50" charset="-128"/>
              </a:rPr>
              <a:t>（２）水路、農道、ため池</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（開水路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、パイプライン　○</a:t>
            </a:r>
            <a:r>
              <a:rPr lang="en-US" altLang="ja-JP" dirty="0">
                <a:solidFill>
                  <a:srgbClr val="0000FF"/>
                </a:solidFill>
                <a:latin typeface="ＭＳ Ｐゴシック" panose="020B0600070205080204" pitchFamily="50" charset="-128"/>
              </a:rPr>
              <a:t>km</a:t>
            </a:r>
            <a:r>
              <a:rPr lang="ja-JP" altLang="en-US" dirty="0">
                <a:solidFill>
                  <a:srgbClr val="0000FF"/>
                </a:solidFill>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農道	　　○</a:t>
            </a:r>
            <a:r>
              <a:rPr lang="en-US" altLang="ja-JP" dirty="0">
                <a:solidFill>
                  <a:srgbClr val="0000FF"/>
                </a:solidFill>
                <a:latin typeface="ＭＳ Ｐゴシック" panose="020B0600070205080204" pitchFamily="50" charset="-128"/>
              </a:rPr>
              <a:t>km</a:t>
            </a:r>
          </a:p>
          <a:p>
            <a:r>
              <a:rPr lang="ja-JP" altLang="en-US" dirty="0">
                <a:solidFill>
                  <a:srgbClr val="0000FF"/>
                </a:solidFill>
                <a:latin typeface="ＭＳ Ｐゴシック" panose="020B0600070205080204" pitchFamily="50" charset="-128"/>
              </a:rPr>
              <a:t>　　ため池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（３）その他施設等</a:t>
            </a:r>
          </a:p>
          <a:p>
            <a:r>
              <a:rPr lang="ja-JP" altLang="en-US" dirty="0">
                <a:latin typeface="ＭＳ Ｐゴシック" panose="020B0600070205080204" pitchFamily="50" charset="-128"/>
              </a:rPr>
              <a:t>　　</a:t>
            </a:r>
            <a:r>
              <a:rPr lang="zh-TW" altLang="en-US" dirty="0">
                <a:solidFill>
                  <a:srgbClr val="0000FF"/>
                </a:solidFill>
                <a:latin typeface="ＭＳ Ｐゴシック" panose="020B0600070205080204" pitchFamily="50" charset="-128"/>
              </a:rPr>
              <a:t>鳥獣害防護柵</a:t>
            </a:r>
            <a:r>
              <a:rPr lang="ja-JP" altLang="en-US" dirty="0">
                <a:solidFill>
                  <a:srgbClr val="0000FF"/>
                </a:solidFill>
                <a:latin typeface="ＭＳ Ｐゴシック" panose="020B0600070205080204" pitchFamily="50" charset="-128"/>
              </a:rPr>
              <a:t>	　　○箇所</a:t>
            </a:r>
          </a:p>
          <a:p>
            <a:r>
              <a:rPr lang="ja-JP" altLang="en-US" dirty="0">
                <a:solidFill>
                  <a:srgbClr val="0000FF"/>
                </a:solidFill>
                <a:latin typeface="ＭＳ Ｐゴシック" panose="020B0600070205080204" pitchFamily="50" charset="-128"/>
              </a:rPr>
              <a:t>　　防風林		　　○箇所</a:t>
            </a:r>
          </a:p>
          <a:p>
            <a:r>
              <a:rPr lang="ja-JP" altLang="en-US" dirty="0">
                <a:solidFill>
                  <a:srgbClr val="0000FF"/>
                </a:solidFill>
                <a:latin typeface="ＭＳ Ｐゴシック" panose="020B0600070205080204" pitchFamily="50" charset="-128"/>
              </a:rPr>
              <a:t>　　防風ネット	　　	　　○箇所</a:t>
            </a:r>
          </a:p>
          <a:p>
            <a:r>
              <a:rPr lang="ja-JP" altLang="en-US" dirty="0">
                <a:solidFill>
                  <a:srgbClr val="0000FF"/>
                </a:solidFill>
                <a:latin typeface="ＭＳ Ｐゴシック" panose="020B0600070205080204" pitchFamily="50" charset="-128"/>
              </a:rPr>
              <a:t>　　（施設の範囲・位置は別紙のとおり）</a:t>
            </a:r>
          </a:p>
          <a:p>
            <a:r>
              <a:rPr lang="ja-JP" altLang="en-US" dirty="0">
                <a:latin typeface="ＭＳ Ｐゴシック" panose="020B0600070205080204" pitchFamily="50" charset="-128"/>
              </a:rPr>
              <a:t>２．地域の共同活動で行う保全管理活動</a:t>
            </a:r>
          </a:p>
          <a:p>
            <a:endParaRPr lang="ja-JP" altLang="en-US" dirty="0">
              <a:latin typeface="ＭＳ Ｐゴシック" panose="020B0600070205080204" pitchFamily="50" charset="-128"/>
            </a:endParaRPr>
          </a:p>
          <a:p>
            <a:r>
              <a:rPr lang="ja-JP" altLang="en-US" dirty="0">
                <a:latin typeface="ＭＳ Ｐゴシック" panose="020B0600070205080204" pitchFamily="50" charset="-128"/>
              </a:rPr>
              <a:t>（１）農用地について行う活動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・遊休農地等の発生状況の把握	毎年１回（５月）</a:t>
            </a:r>
          </a:p>
          <a:p>
            <a:r>
              <a:rPr lang="ja-JP" altLang="en-US" dirty="0">
                <a:solidFill>
                  <a:srgbClr val="0000FF"/>
                </a:solidFill>
                <a:latin typeface="ＭＳ Ｐゴシック" panose="020B0600070205080204" pitchFamily="50" charset="-128"/>
              </a:rPr>
              <a:t>　　・遊休農地発生防止のための保全活動	毎年１回（６月）</a:t>
            </a:r>
          </a:p>
          <a:p>
            <a:r>
              <a:rPr lang="ja-JP" altLang="en-US" dirty="0">
                <a:solidFill>
                  <a:srgbClr val="0000FF"/>
                </a:solidFill>
                <a:latin typeface="ＭＳ Ｐゴシック" panose="020B0600070205080204" pitchFamily="50" charset="-128"/>
              </a:rPr>
              <a:t>　　・畦畔・農用地法面の草刈	毎年１回（５月）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（活動の範囲は別紙のとおり）</a:t>
            </a:r>
            <a:r>
              <a:rPr lang="ja-JP" altLang="en-US" dirty="0">
                <a:latin typeface="ＭＳ Ｐゴシック" panose="020B0600070205080204" pitchFamily="50" charset="-128"/>
              </a:rPr>
              <a:t>	</a:t>
            </a:r>
          </a:p>
          <a:p>
            <a:r>
              <a:rPr lang="ja-JP" altLang="en-US" dirty="0">
                <a:latin typeface="ＭＳ Ｐゴシック" panose="020B0600070205080204" pitchFamily="50" charset="-128"/>
              </a:rPr>
              <a:t>（２）水路、農道、ため池について行う活動</a:t>
            </a:r>
          </a:p>
          <a:p>
            <a:r>
              <a:rPr lang="ja-JP" altLang="en-US" dirty="0">
                <a:latin typeface="ＭＳ Ｐゴシック" panose="020B0600070205080204" pitchFamily="50" charset="-128"/>
              </a:rPr>
              <a:t>　　１）水路</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・水路の草刈	毎年３回（６月、８月、９月）</a:t>
            </a:r>
          </a:p>
          <a:p>
            <a:r>
              <a:rPr lang="ja-JP" altLang="en-US" dirty="0">
                <a:solidFill>
                  <a:srgbClr val="0000FF"/>
                </a:solidFill>
                <a:latin typeface="ＭＳ Ｐゴシック" panose="020B0600070205080204" pitchFamily="50" charset="-128"/>
              </a:rPr>
              <a:t>　　・水路の泥上げ	毎年１回（４月）</a:t>
            </a:r>
          </a:p>
          <a:p>
            <a:r>
              <a:rPr lang="ja-JP" altLang="en-US" dirty="0">
                <a:solidFill>
                  <a:srgbClr val="0000FF"/>
                </a:solidFill>
                <a:latin typeface="ＭＳ Ｐゴシック" panose="020B0600070205080204" pitchFamily="50" charset="-128"/>
              </a:rPr>
              <a:t>　　・施設の適正管理（かんがい期前の注油）	毎年１回（４月）</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２）農道</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・路肩、法面の草刈	毎年３回（６月、８月、９月）</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・側溝の泥上げ	毎年１回（４月）</a:t>
            </a:r>
          </a:p>
          <a:p>
            <a:r>
              <a:rPr lang="ja-JP" altLang="en-US" dirty="0">
                <a:solidFill>
                  <a:srgbClr val="0000FF"/>
                </a:solidFill>
                <a:latin typeface="ＭＳ Ｐゴシック" panose="020B0600070205080204" pitchFamily="50" charset="-128"/>
              </a:rPr>
              <a:t>　　・施設の適正管理（農道の路面維持）	点検結果に応じて実施時期を決定</a:t>
            </a:r>
          </a:p>
          <a:p>
            <a:r>
              <a:rPr lang="ja-JP" altLang="en-US" dirty="0">
                <a:solidFill>
                  <a:srgbClr val="0000FF"/>
                </a:solidFill>
                <a:latin typeface="ＭＳ Ｐゴシック" panose="020B0600070205080204" pitchFamily="50" charset="-128"/>
              </a:rPr>
              <a:t>　　・異常気象時の見回り	洪水、台風、地震等の発生後</a:t>
            </a:r>
          </a:p>
          <a:p>
            <a:r>
              <a:rPr lang="ja-JP" altLang="en-US" dirty="0">
                <a:solidFill>
                  <a:srgbClr val="0000FF"/>
                </a:solidFill>
                <a:latin typeface="ＭＳ Ｐゴシック" panose="020B0600070205080204" pitchFamily="50" charset="-128"/>
              </a:rPr>
              <a:t>　　・応急措置　　	点検結果に応じて実施時期を決定</a:t>
            </a:r>
          </a:p>
          <a:p>
            <a:r>
              <a:rPr lang="ja-JP" altLang="en-US" dirty="0">
                <a:solidFill>
                  <a:srgbClr val="0000FF"/>
                </a:solidFill>
                <a:latin typeface="ＭＳ Ｐゴシック" panose="020B0600070205080204" pitchFamily="50" charset="-128"/>
              </a:rPr>
              <a:t>　　（活動の範囲は別紙のとおり）	</a:t>
            </a:r>
          </a:p>
          <a:p>
            <a:r>
              <a:rPr lang="ja-JP" altLang="en-US" dirty="0">
                <a:latin typeface="ＭＳ Ｐゴシック" panose="020B0600070205080204" pitchFamily="50" charset="-128"/>
              </a:rPr>
              <a:t>（３）その他施設について行う活動</a:t>
            </a:r>
          </a:p>
          <a:p>
            <a:r>
              <a:rPr lang="ja-JP" altLang="en-US" dirty="0">
                <a:latin typeface="ＭＳ Ｐゴシック" panose="020B0600070205080204" pitchFamily="50" charset="-128"/>
              </a:rPr>
              <a:t>　</a:t>
            </a:r>
            <a:r>
              <a:rPr lang="ja-JP" altLang="en-US" dirty="0">
                <a:solidFill>
                  <a:srgbClr val="0000FF"/>
                </a:solidFill>
                <a:latin typeface="ＭＳ Ｐゴシック" panose="020B0600070205080204" pitchFamily="50" charset="-128"/>
              </a:rPr>
              <a:t>　・鳥獣害防護柵の適正管理	毎年３回（６月、８月、９月）</a:t>
            </a:r>
          </a:p>
          <a:p>
            <a:r>
              <a:rPr lang="ja-JP" altLang="en-US" dirty="0">
                <a:solidFill>
                  <a:srgbClr val="0000FF"/>
                </a:solidFill>
                <a:latin typeface="ＭＳ Ｐゴシック" panose="020B0600070205080204" pitchFamily="50" charset="-128"/>
              </a:rPr>
              <a:t>　　・防風林の枝払い	　　　　　　　　　毎年１回（４月）</a:t>
            </a:r>
          </a:p>
          <a:p>
            <a:r>
              <a:rPr lang="ja-JP" altLang="en-US" dirty="0">
                <a:solidFill>
                  <a:srgbClr val="0000FF"/>
                </a:solidFill>
                <a:latin typeface="ＭＳ Ｐゴシック" panose="020B0600070205080204" pitchFamily="50" charset="-128"/>
              </a:rPr>
              <a:t>　　・防風ネットの適正管理	　　　　　　　　　毎年１回（４月）</a:t>
            </a:r>
          </a:p>
          <a:p>
            <a:r>
              <a:rPr lang="ja-JP" altLang="en-US" dirty="0">
                <a:solidFill>
                  <a:srgbClr val="0000FF"/>
                </a:solidFill>
                <a:latin typeface="ＭＳ Ｐゴシック" panose="020B0600070205080204" pitchFamily="50" charset="-128"/>
              </a:rPr>
              <a:t>　　（活動の範囲は別紙のとおり）	</a:t>
            </a:r>
          </a:p>
        </p:txBody>
      </p:sp>
      <p:sp>
        <p:nvSpPr>
          <p:cNvPr id="18" name="テキスト ボックス 7">
            <a:extLst>
              <a:ext uri="{FF2B5EF4-FFF2-40B4-BE49-F238E27FC236}">
                <a16:creationId xmlns:a16="http://schemas.microsoft.com/office/drawing/2014/main" xmlns="" id="{A8BFED1A-BD2E-41AD-A4A2-0ECE97765853}"/>
              </a:ext>
            </a:extLst>
          </p:cNvPr>
          <p:cNvSpPr txBox="1"/>
          <p:nvPr/>
        </p:nvSpPr>
        <p:spPr>
          <a:xfrm>
            <a:off x="3362959" y="2720752"/>
            <a:ext cx="3059430" cy="104394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・対象とする農用地、施設の範囲、数量、位置を記載する。</a:t>
            </a:r>
          </a:p>
          <a:p>
            <a:pPr marL="133350" indent="-133350" algn="just">
              <a:spcAft>
                <a:spcPts val="0"/>
              </a:spcAft>
            </a:pPr>
            <a:r>
              <a:rPr lang="ja-JP" sz="1050" kern="100">
                <a:effectLst/>
                <a:ea typeface="ＭＳ 明朝" panose="02020609040205080304" pitchFamily="17" charset="-128"/>
                <a:cs typeface="Times New Roman" panose="02020603050405020304" pitchFamily="18" charset="0"/>
              </a:rPr>
              <a:t>・「その他施設等」には、鳥獣害防止施設、防風林等その他の地域で保全管理していく施設について記載する。</a:t>
            </a:r>
          </a:p>
        </p:txBody>
      </p:sp>
      <p:sp>
        <p:nvSpPr>
          <p:cNvPr id="19" name="テキスト ボックス 24">
            <a:extLst>
              <a:ext uri="{FF2B5EF4-FFF2-40B4-BE49-F238E27FC236}">
                <a16:creationId xmlns:a16="http://schemas.microsoft.com/office/drawing/2014/main" xmlns="" id="{FE6FBC08-16C9-47DE-B3C5-0D3136937045}"/>
              </a:ext>
            </a:extLst>
          </p:cNvPr>
          <p:cNvSpPr txBox="1"/>
          <p:nvPr/>
        </p:nvSpPr>
        <p:spPr>
          <a:xfrm>
            <a:off x="3362959" y="5571970"/>
            <a:ext cx="3059430" cy="27178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対象とする活動の範囲、内容を記載する。</a:t>
            </a:r>
          </a:p>
        </p:txBody>
      </p:sp>
      <p:sp>
        <p:nvSpPr>
          <p:cNvPr id="24" name="正方形/長方形 23">
            <a:extLst>
              <a:ext uri="{FF2B5EF4-FFF2-40B4-BE49-F238E27FC236}">
                <a16:creationId xmlns:a16="http://schemas.microsoft.com/office/drawing/2014/main" xmlns="" id="{27F8C816-DE5D-4A02-98C1-5F2183293A97}"/>
              </a:ext>
            </a:extLst>
          </p:cNvPr>
          <p:cNvSpPr/>
          <p:nvPr/>
        </p:nvSpPr>
        <p:spPr>
          <a:xfrm>
            <a:off x="332656" y="464003"/>
            <a:ext cx="6185057" cy="902550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3436930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endParaRPr>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1" lang="en-US" altLang="ja-JP"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a:t>
            </a:r>
            <a:r>
              <a:rPr kumimoji="1" lang="ja-JP" altLang="en-US" sz="1000" b="0" i="1" u="none" strike="noStrike" kern="1200" cap="none" spc="0" normalizeH="0" baseline="0" noProof="0" dirty="0">
                <a:ln>
                  <a:noFill/>
                </a:ln>
                <a:solidFill>
                  <a:prstClr val="black"/>
                </a:solidFill>
                <a:effectLst/>
                <a:uLnTx/>
                <a:uFillTx/>
                <a:latin typeface="Times New Roman" pitchFamily="18" charset="0"/>
                <a:ea typeface="HG丸ｺﾞｼｯｸM-PRO" pitchFamily="50" charset="-128"/>
                <a:cs typeface="+mn-cs"/>
              </a:rPr>
              <a:t> 地域資源保全管理構想</a:t>
            </a:r>
          </a:p>
        </p:txBody>
      </p:sp>
      <p:sp>
        <p:nvSpPr>
          <p:cNvPr id="14" name="Text Box 52"/>
          <p:cNvSpPr txBox="1">
            <a:spLocks noChangeArrowheads="1"/>
          </p:cNvSpPr>
          <p:nvPr/>
        </p:nvSpPr>
        <p:spPr bwMode="auto">
          <a:xfrm>
            <a:off x="3058798" y="9672968"/>
            <a:ext cx="647700" cy="215900"/>
          </a:xfrm>
          <a:prstGeom prst="rect">
            <a:avLst/>
          </a:prstGeom>
          <a:noFill/>
          <a:ln w="9525">
            <a:noFill/>
            <a:miter lim="800000"/>
            <a:headEnd/>
            <a:tailEnd/>
          </a:ln>
          <a:effectLst/>
        </p:spPr>
        <p:txBody>
          <a:bodyPr lIns="17982" tIns="0" rIns="17982" bIns="0" anchor="b">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altLang="ja-JP" sz="1400" dirty="0">
                <a:solidFill>
                  <a:prstClr val="black"/>
                </a:solidFill>
                <a:effectLst>
                  <a:outerShdw blurRad="38100" dist="38100" dir="2700000" algn="tl">
                    <a:srgbClr val="C0C0C0"/>
                  </a:outerShdw>
                </a:effectLst>
                <a:ea typeface="HG丸ｺﾞｼｯｸM-PRO" pitchFamily="50" charset="-128"/>
              </a:rPr>
              <a:t>73</a:t>
            </a:r>
            <a:endParaRPr kumimoji="1" lang="en-US" altLang="ja-JP" sz="1400" b="0" i="0" u="none" strike="noStrike" kern="1200" cap="none" spc="0" normalizeH="0" baseline="0" noProof="0" dirty="0">
              <a:ln>
                <a:noFill/>
              </a:ln>
              <a:solidFill>
                <a:prstClr val="black"/>
              </a:solidFill>
              <a:effectLst>
                <a:outerShdw blurRad="38100" dist="38100" dir="2700000" algn="tl">
                  <a:srgbClr val="C0C0C0"/>
                </a:outerShdw>
              </a:effectLst>
              <a:uLnTx/>
              <a:uFillTx/>
              <a:latin typeface="Times New Roman" pitchFamily="18" charset="0"/>
              <a:ea typeface="HG丸ｺﾞｼｯｸM-PRO" pitchFamily="50" charset="-128"/>
              <a:cs typeface="+mn-cs"/>
            </a:endParaRPr>
          </a:p>
        </p:txBody>
      </p:sp>
      <p:sp>
        <p:nvSpPr>
          <p:cNvPr id="7" name="テキスト ボックス 4">
            <a:extLst>
              <a:ext uri="{FF2B5EF4-FFF2-40B4-BE49-F238E27FC236}">
                <a16:creationId xmlns:a16="http://schemas.microsoft.com/office/drawing/2014/main" xmlns="" id="{D6125DAF-B20A-4501-BD0A-155C294F6FE1}"/>
              </a:ext>
            </a:extLst>
          </p:cNvPr>
          <p:cNvSpPr txBox="1">
            <a:spLocks noChangeArrowheads="1"/>
          </p:cNvSpPr>
          <p:nvPr/>
        </p:nvSpPr>
        <p:spPr bwMode="auto">
          <a:xfrm>
            <a:off x="441341" y="488504"/>
            <a:ext cx="6185057" cy="923330"/>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３．地域の共同活動の実施体制</a:t>
            </a:r>
          </a:p>
          <a:p>
            <a:r>
              <a:rPr lang="ja-JP" altLang="en-US" dirty="0">
                <a:latin typeface="ＭＳ Ｐゴシック" panose="020B0600070205080204" pitchFamily="50" charset="-128"/>
              </a:rPr>
              <a:t>（１）組織の構成員、意思決定方法</a:t>
            </a:r>
          </a:p>
          <a:p>
            <a:r>
              <a:rPr lang="ja-JP" altLang="en-US" dirty="0">
                <a:solidFill>
                  <a:srgbClr val="0000FF"/>
                </a:solidFill>
                <a:latin typeface="ＭＳ Ｐゴシック" panose="020B0600070205080204" pitchFamily="50" charset="-128"/>
              </a:rPr>
              <a:t>     ・組織の構成員は別紙のとおりとする。</a:t>
            </a:r>
          </a:p>
          <a:p>
            <a:r>
              <a:rPr lang="ja-JP" altLang="en-US" dirty="0">
                <a:solidFill>
                  <a:srgbClr val="0000FF"/>
                </a:solidFill>
                <a:latin typeface="ＭＳ Ｐゴシック" panose="020B0600070205080204" pitchFamily="50" charset="-128"/>
              </a:rPr>
              <a:t>     ・組織の意思決定は総会により行う。</a:t>
            </a:r>
          </a:p>
          <a:p>
            <a:r>
              <a:rPr lang="ja-JP" altLang="en-US" dirty="0">
                <a:latin typeface="ＭＳ Ｐゴシック" panose="020B0600070205080204" pitchFamily="50" charset="-128"/>
              </a:rPr>
              <a:t>（２）構成員の役割分担</a:t>
            </a:r>
          </a:p>
        </p:txBody>
      </p:sp>
      <p:sp>
        <p:nvSpPr>
          <p:cNvPr id="8" name="テキスト ボックス 26">
            <a:extLst>
              <a:ext uri="{FF2B5EF4-FFF2-40B4-BE49-F238E27FC236}">
                <a16:creationId xmlns:a16="http://schemas.microsoft.com/office/drawing/2014/main" xmlns="" id="{A61C8017-2992-4CA2-B2E1-ED86F44FC1A6}"/>
              </a:ext>
            </a:extLst>
          </p:cNvPr>
          <p:cNvSpPr txBox="1"/>
          <p:nvPr/>
        </p:nvSpPr>
        <p:spPr>
          <a:xfrm>
            <a:off x="3357229" y="717759"/>
            <a:ext cx="3059430" cy="464820"/>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a:effectLst/>
                <a:ea typeface="ＭＳ 明朝" panose="02020609040205080304" pitchFamily="17" charset="-128"/>
                <a:cs typeface="Times New Roman" panose="02020603050405020304" pitchFamily="18" charset="0"/>
              </a:rPr>
              <a:t>担い手農家、それ以外の農家、土地持ち非農家、地域住民等の参画等を記載する。</a:t>
            </a:r>
          </a:p>
        </p:txBody>
      </p:sp>
      <p:pic>
        <p:nvPicPr>
          <p:cNvPr id="5" name="図 4">
            <a:extLst>
              <a:ext uri="{FF2B5EF4-FFF2-40B4-BE49-F238E27FC236}">
                <a16:creationId xmlns:a16="http://schemas.microsoft.com/office/drawing/2014/main" xmlns="" id="{F3C85003-0058-4D6B-8DB5-6D79A33BE29A}"/>
              </a:ext>
            </a:extLst>
          </p:cNvPr>
          <p:cNvPicPr>
            <a:picLocks noChangeAspect="1"/>
          </p:cNvPicPr>
          <p:nvPr/>
        </p:nvPicPr>
        <p:blipFill rotWithShape="1">
          <a:blip r:embed="rId2"/>
          <a:srcRect l="6892" t="2632" r="3881"/>
          <a:stretch/>
        </p:blipFill>
        <p:spPr>
          <a:xfrm>
            <a:off x="692696" y="1387848"/>
            <a:ext cx="4536504" cy="5027251"/>
          </a:xfrm>
          <a:prstGeom prst="rect">
            <a:avLst/>
          </a:prstGeom>
        </p:spPr>
      </p:pic>
      <p:sp>
        <p:nvSpPr>
          <p:cNvPr id="13" name="正方形/長方形 12">
            <a:extLst>
              <a:ext uri="{FF2B5EF4-FFF2-40B4-BE49-F238E27FC236}">
                <a16:creationId xmlns:a16="http://schemas.microsoft.com/office/drawing/2014/main" xmlns="" id="{26A245EE-1AC2-42A8-AE20-8609720320D9}"/>
              </a:ext>
            </a:extLst>
          </p:cNvPr>
          <p:cNvSpPr/>
          <p:nvPr/>
        </p:nvSpPr>
        <p:spPr>
          <a:xfrm>
            <a:off x="336471" y="391995"/>
            <a:ext cx="6289927" cy="9240952"/>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ボックス 4">
            <a:extLst>
              <a:ext uri="{FF2B5EF4-FFF2-40B4-BE49-F238E27FC236}">
                <a16:creationId xmlns:a16="http://schemas.microsoft.com/office/drawing/2014/main" xmlns="" id="{D71F154E-012A-4EBD-979C-BC512E59B85F}"/>
              </a:ext>
            </a:extLst>
          </p:cNvPr>
          <p:cNvSpPr txBox="1">
            <a:spLocks noChangeArrowheads="1"/>
          </p:cNvSpPr>
          <p:nvPr/>
        </p:nvSpPr>
        <p:spPr bwMode="auto">
          <a:xfrm>
            <a:off x="441341" y="6495355"/>
            <a:ext cx="6185057" cy="2439129"/>
          </a:xfrm>
          <a:prstGeom prst="rect">
            <a:avLst/>
          </a:prstGeom>
          <a:noFill/>
          <a:ln w="9525">
            <a:noFill/>
            <a:prstDash val="dash"/>
            <a:miter lim="800000"/>
            <a:headEnd/>
            <a:tailEnd/>
          </a:ln>
        </p:spPr>
        <p:txBody>
          <a:bodyPr wrap="square" lIns="0" tIns="0" rIns="0" bIns="0">
            <a:spAutoFit/>
          </a:bodyPr>
          <a:lstStyle/>
          <a:p>
            <a:r>
              <a:rPr lang="ja-JP" altLang="en-US" dirty="0">
                <a:latin typeface="ＭＳ Ｐゴシック" panose="020B0600070205080204" pitchFamily="50" charset="-128"/>
              </a:rPr>
              <a:t>４．地域農業の担い手の育成・確保</a:t>
            </a:r>
          </a:p>
          <a:p>
            <a:r>
              <a:rPr lang="ja-JP" altLang="en-US" dirty="0">
                <a:latin typeface="ＭＳ Ｐゴシック" panose="020B0600070205080204" pitchFamily="50" charset="-128"/>
              </a:rPr>
              <a:t>（１）担い手農家の育成・確保</a:t>
            </a: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現状の例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・令和○○年における認定農業者数は、家族経営○○経営体、法人経営○○経営体。</a:t>
            </a:r>
          </a:p>
          <a:p>
            <a:r>
              <a:rPr lang="ja-JP" altLang="en-US" dirty="0">
                <a:solidFill>
                  <a:srgbClr val="0000FF"/>
                </a:solidFill>
                <a:latin typeface="ＭＳ Ｐゴシック" panose="020B0600070205080204" pitchFamily="50" charset="-128"/>
              </a:rPr>
              <a:t>　・認定農業者への農業継続意向調査によると、「経営の継続が困難」と考えている農業者が○名おり、このままでは５年後には○○経営体となることが見込まれる。</a:t>
            </a:r>
          </a:p>
          <a:p>
            <a:pPr>
              <a:spcBef>
                <a:spcPts val="50"/>
              </a:spcBef>
            </a:pPr>
            <a:endParaRPr lang="en-US" altLang="ja-JP" b="1" dirty="0">
              <a:solidFill>
                <a:srgbClr val="0000FF"/>
              </a:solidFill>
              <a:latin typeface="+mn-ea"/>
              <a:ea typeface="+mn-ea"/>
            </a:endParaRPr>
          </a:p>
          <a:p>
            <a:pPr>
              <a:spcBef>
                <a:spcPts val="50"/>
              </a:spcBef>
            </a:pPr>
            <a:r>
              <a:rPr lang="en-US" altLang="ja-JP" b="1" dirty="0">
                <a:solidFill>
                  <a:srgbClr val="0000FF"/>
                </a:solidFill>
                <a:highlight>
                  <a:srgbClr val="FFFE9C"/>
                </a:highlight>
                <a:latin typeface="+mn-ea"/>
                <a:ea typeface="+mn-ea"/>
              </a:rPr>
              <a:t>【</a:t>
            </a:r>
            <a:r>
              <a:rPr lang="ja-JP" altLang="en-US" b="1" dirty="0">
                <a:solidFill>
                  <a:srgbClr val="0000FF"/>
                </a:solidFill>
                <a:highlight>
                  <a:srgbClr val="FFFE9C"/>
                </a:highlight>
                <a:latin typeface="+mn-ea"/>
                <a:ea typeface="+mn-ea"/>
              </a:rPr>
              <a:t>目標の例</a:t>
            </a:r>
            <a:r>
              <a:rPr lang="en-US" altLang="ja-JP" b="1" dirty="0">
                <a:solidFill>
                  <a:srgbClr val="0000FF"/>
                </a:solidFill>
                <a:highlight>
                  <a:srgbClr val="FFFE9C"/>
                </a:highlight>
                <a:latin typeface="+mn-ea"/>
                <a:ea typeface="+mn-ea"/>
              </a:rPr>
              <a:t>】</a:t>
            </a:r>
          </a:p>
          <a:p>
            <a:r>
              <a:rPr lang="ja-JP" altLang="en-US" dirty="0">
                <a:solidFill>
                  <a:srgbClr val="0000FF"/>
                </a:solidFill>
                <a:latin typeface="ＭＳ Ｐゴシック" panose="020B0600070205080204" pitchFamily="50" charset="-128"/>
              </a:rPr>
              <a:t>　・○○の施策の活用や○○の取組により認定農業者、新規就農者の育成・確保に努めることとし、○○年度において○○経営体（うち法人○○経営体）とすることを目標とする。</a:t>
            </a:r>
          </a:p>
          <a:p>
            <a:r>
              <a:rPr lang="ja-JP" altLang="en-US" dirty="0">
                <a:solidFill>
                  <a:srgbClr val="0000FF"/>
                </a:solidFill>
                <a:latin typeface="ＭＳ Ｐゴシック" panose="020B0600070205080204" pitchFamily="50" charset="-128"/>
              </a:rPr>
              <a:t>　・法人化を進め、令和○○年までに新たに○○法人の設立を目指す。</a:t>
            </a:r>
          </a:p>
          <a:p>
            <a:r>
              <a:rPr lang="ja-JP" altLang="en-US" dirty="0">
                <a:solidFill>
                  <a:srgbClr val="0000FF"/>
                </a:solidFill>
                <a:latin typeface="ＭＳ Ｐゴシック" panose="020B0600070205080204" pitchFamily="50" charset="-128"/>
              </a:rPr>
              <a:t>　・○○集落では、令和○○年までに、集落の全ての農家が参画した集落営農の組織化により○○作業の共同化を目指す。</a:t>
            </a:r>
          </a:p>
        </p:txBody>
      </p:sp>
    </p:spTree>
    <p:extLst>
      <p:ext uri="{BB962C8B-B14F-4D97-AF65-F5344CB8AC3E}">
        <p14:creationId xmlns:p14="http://schemas.microsoft.com/office/powerpoint/2010/main" val="78273202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地域資源保全管理構想</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74</a:t>
            </a:r>
          </a:p>
        </p:txBody>
      </p:sp>
      <p:sp>
        <p:nvSpPr>
          <p:cNvPr id="15" name="テキスト ボックス 4">
            <a:extLst>
              <a:ext uri="{FF2B5EF4-FFF2-40B4-BE49-F238E27FC236}">
                <a16:creationId xmlns:a16="http://schemas.microsoft.com/office/drawing/2014/main" xmlns="" id="{38722874-DB9F-4483-B17B-21F4916109D9}"/>
              </a:ext>
            </a:extLst>
          </p:cNvPr>
          <p:cNvSpPr txBox="1">
            <a:spLocks noChangeArrowheads="1"/>
          </p:cNvSpPr>
          <p:nvPr/>
        </p:nvSpPr>
        <p:spPr bwMode="auto">
          <a:xfrm>
            <a:off x="332656" y="560512"/>
            <a:ext cx="6336703" cy="9066585"/>
          </a:xfrm>
          <a:prstGeom prst="rect">
            <a:avLst/>
          </a:prstGeom>
          <a:noFill/>
          <a:ln w="9525">
            <a:noFill/>
            <a:prstDash val="dash"/>
            <a:miter lim="800000"/>
            <a:headEnd/>
            <a:tailEnd/>
          </a:ln>
        </p:spPr>
        <p:txBody>
          <a:bodyPr wrap="square" lIns="0" tIns="0" rIns="0" bIns="0">
            <a:spAutoFit/>
          </a:bodyPr>
          <a:lstStyle/>
          <a:p>
            <a:r>
              <a:rPr lang="ja-JP" altLang="en-US" sz="1100" dirty="0">
                <a:latin typeface="ＭＳ Ｐゴシック" panose="020B0600070205080204" pitchFamily="50" charset="-128"/>
              </a:rPr>
              <a:t>２）農地の利用集積</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現状の例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・担い手への農地集積率が○割と低位にとどまっている。</a:t>
            </a:r>
          </a:p>
          <a:p>
            <a:r>
              <a:rPr lang="ja-JP" altLang="en-US" dirty="0">
                <a:solidFill>
                  <a:srgbClr val="0000FF"/>
                </a:solidFill>
                <a:latin typeface="ＭＳ Ｐゴシック" panose="020B0600070205080204" pitchFamily="50" charset="-128"/>
              </a:rPr>
              <a:t>　・担い手への農地集積率は○割であるが、農地が分散している状況。</a:t>
            </a:r>
          </a:p>
          <a:p>
            <a:pPr>
              <a:spcBef>
                <a:spcPts val="50"/>
              </a:spcBef>
            </a:pPr>
            <a:endParaRPr lang="en-US" altLang="ja-JP" b="1" dirty="0">
              <a:solidFill>
                <a:srgbClr val="0000FF"/>
              </a:solidFill>
              <a:latin typeface="ＭＳ Ｐゴシック" panose="020B0600070205080204" pitchFamily="50" charset="-128"/>
            </a:endParaRP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目標の例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・農地中間管理機構と市、</a:t>
            </a:r>
            <a:r>
              <a:rPr lang="en-US" altLang="ja-JP" dirty="0">
                <a:solidFill>
                  <a:srgbClr val="0000FF"/>
                </a:solidFill>
                <a:latin typeface="ＭＳ Ｐゴシック" panose="020B0600070205080204" pitchFamily="50" charset="-128"/>
              </a:rPr>
              <a:t>JA</a:t>
            </a:r>
            <a:r>
              <a:rPr lang="ja-JP" altLang="en-US" dirty="0">
                <a:solidFill>
                  <a:srgbClr val="0000FF"/>
                </a:solidFill>
                <a:latin typeface="ＭＳ Ｐゴシック" panose="020B0600070205080204" pitchFamily="50" charset="-128"/>
              </a:rPr>
              <a:t>が連携して話し合いを進め、地域内の分散錯綜した農地について面的集積を図りつつ担い手に集積することとし、令和○○年における担い手集積率○％を目指す。</a:t>
            </a:r>
          </a:p>
          <a:p>
            <a:r>
              <a:rPr lang="ja-JP" altLang="en-US" dirty="0">
                <a:solidFill>
                  <a:srgbClr val="0000FF"/>
                </a:solidFill>
                <a:latin typeface="ＭＳ Ｐゴシック" panose="020B0600070205080204" pitchFamily="50" charset="-128"/>
              </a:rPr>
              <a:t>　・併せて○○事業を活用した農地の畦畔除去による大区画化を図ることにより、担い手農家への農地集積と経営規模拡大に対応。</a:t>
            </a:r>
            <a:endParaRPr lang="en-US" altLang="ja-JP" dirty="0">
              <a:solidFill>
                <a:srgbClr val="0000FF"/>
              </a:solidFill>
              <a:latin typeface="ＭＳ Ｐゴシック" panose="020B0600070205080204" pitchFamily="50" charset="-128"/>
            </a:endParaRPr>
          </a:p>
          <a:p>
            <a:endParaRPr lang="en-US" altLang="ja-JP" sz="1100" dirty="0">
              <a:solidFill>
                <a:srgbClr val="0000FF"/>
              </a:solidFill>
              <a:latin typeface="ＭＳ Ｐゴシック" panose="020B0600070205080204" pitchFamily="50" charset="-128"/>
            </a:endParaRPr>
          </a:p>
          <a:p>
            <a:r>
              <a:rPr lang="ja-JP" altLang="en-US" sz="1100" dirty="0">
                <a:latin typeface="ＭＳ Ｐゴシック" panose="020B0600070205080204" pitchFamily="50" charset="-128"/>
              </a:rPr>
              <a:t>５．適切な保全管理に向けて取り組む活動・方策</a:t>
            </a:r>
          </a:p>
          <a:p>
            <a:pPr>
              <a:spcBef>
                <a:spcPts val="50"/>
              </a:spcBef>
            </a:pPr>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今後の課題、目指すべき姿の例</a:t>
            </a:r>
            <a:r>
              <a:rPr lang="en-US" altLang="ja-JP" b="1" dirty="0">
                <a:solidFill>
                  <a:srgbClr val="0000FF"/>
                </a:solidFill>
                <a:highlight>
                  <a:srgbClr val="FFFE9C"/>
                </a:highlight>
                <a:latin typeface="ＭＳ Ｐゴシック" panose="020B0600070205080204" pitchFamily="50" charset="-128"/>
              </a:rPr>
              <a:t>】</a:t>
            </a:r>
          </a:p>
          <a:p>
            <a:r>
              <a:rPr lang="ja-JP" altLang="en-US" sz="1100" dirty="0">
                <a:solidFill>
                  <a:srgbClr val="0000FF"/>
                </a:solidFill>
                <a:latin typeface="ＭＳ Ｐゴシック" panose="020B0600070205080204" pitchFamily="50" charset="-128"/>
              </a:rPr>
              <a:t>　</a:t>
            </a:r>
            <a:r>
              <a:rPr lang="ja-JP" altLang="en-US" dirty="0">
                <a:solidFill>
                  <a:srgbClr val="0000FF"/>
                </a:solidFill>
                <a:latin typeface="ＭＳ Ｐゴシック" panose="020B0600070205080204" pitchFamily="50" charset="-128"/>
              </a:rPr>
              <a:t>・過疎化や高齢化に伴う農家戸数の減少により、共同活動を前提としていた施設の維持管理が困難となっている。地域住民を巻き込んだ施設の維持管理体制を構築するため、地域住民とのコミュニケ－ションを深める必要がある。</a:t>
            </a:r>
          </a:p>
          <a:p>
            <a:r>
              <a:rPr lang="ja-JP" altLang="en-US" dirty="0">
                <a:solidFill>
                  <a:srgbClr val="0000FF"/>
                </a:solidFill>
                <a:latin typeface="ＭＳ Ｐゴシック" panose="020B0600070205080204" pitchFamily="50" charset="-128"/>
              </a:rPr>
              <a:t>　・集落内には小規模農家、兼業農家しかいないため、隣接する○○集落の大規模法人に集積して地域の農業、農地を維持するとともに、地域内の農業者と地域外の担い手の適切な役割分担に基づき地域資源を保全管理する必要がある。</a:t>
            </a:r>
          </a:p>
          <a:p>
            <a:r>
              <a:rPr lang="ja-JP" altLang="en-US" dirty="0">
                <a:solidFill>
                  <a:srgbClr val="0000FF"/>
                </a:solidFill>
                <a:latin typeface="ＭＳ Ｐゴシック" panose="020B0600070205080204" pitchFamily="50" charset="-128"/>
              </a:rPr>
              <a:t>　・構成員の高齢化、非農業者の増加により、農地法面の草刈や水路の泥上げ等の地域資源の保全管理活動への参加者が減少傾向となっており、少ない人数で効率的に保全活動が行えるよう維持管理の省力化や低コスト化を図る必要がある。</a:t>
            </a:r>
          </a:p>
          <a:p>
            <a:r>
              <a:rPr lang="ja-JP" altLang="en-US" dirty="0">
                <a:solidFill>
                  <a:srgbClr val="0000FF"/>
                </a:solidFill>
                <a:latin typeface="ＭＳ Ｐゴシック" panose="020B0600070205080204" pitchFamily="50" charset="-128"/>
              </a:rPr>
              <a:t>　・離農や後継者不足による耕作面積の縮小により、耕作放棄地の発生・拡大が懸念されており、耕作放棄地の発生防止・解消に向けた取組を強化する必要がある。</a:t>
            </a:r>
            <a:endParaRPr lang="en-US" altLang="ja-JP" dirty="0">
              <a:solidFill>
                <a:srgbClr val="0000FF"/>
              </a:solidFill>
              <a:latin typeface="ＭＳ Ｐゴシック" panose="020B0600070205080204" pitchFamily="50" charset="-128"/>
            </a:endParaRPr>
          </a:p>
          <a:p>
            <a:r>
              <a:rPr lang="ja-JP" altLang="en-US" dirty="0">
                <a:solidFill>
                  <a:srgbClr val="0000FF"/>
                </a:solidFill>
                <a:latin typeface="ＭＳ Ｐゴシック" panose="020B0600070205080204" pitchFamily="50" charset="-128"/>
              </a:rPr>
              <a:t>　・ほ場整備事業の完了から○○年が経過し、水路等の施設の老朽化が顕著となっており、施設の長寿命化に継続的に取り組んでいく必要がある。</a:t>
            </a:r>
          </a:p>
          <a:p>
            <a:r>
              <a:rPr lang="ja-JP" altLang="en-US" dirty="0">
                <a:solidFill>
                  <a:srgbClr val="0000FF"/>
                </a:solidFill>
                <a:latin typeface="ＭＳ Ｐゴシック" panose="020B0600070205080204" pitchFamily="50" charset="-128"/>
              </a:rPr>
              <a:t>　・集落機能の低下とともに、農村の自然環境に関する意識が薄れており、豊かな生態系が失われることが危惧される。地域の自然環境を保全するため、○○等と連携した○○活動を行う必要がある。</a:t>
            </a:r>
          </a:p>
          <a:p>
            <a:pPr>
              <a:spcBef>
                <a:spcPts val="50"/>
              </a:spcBef>
            </a:pPr>
            <a:r>
              <a:rPr lang="ja-JP" altLang="en-US" dirty="0">
                <a:solidFill>
                  <a:srgbClr val="0000FF"/>
                </a:solidFill>
                <a:latin typeface="ＭＳ Ｐゴシック" panose="020B0600070205080204" pitchFamily="50" charset="-128"/>
              </a:rPr>
              <a:t>　・５年後の地域をまとめるリーダーや役員のなり手がおらず、後任の育成が急務となっている。</a:t>
            </a:r>
          </a:p>
          <a:p>
            <a:endParaRPr lang="en-US" altLang="ja-JP" b="1" dirty="0">
              <a:solidFill>
                <a:srgbClr val="0000FF"/>
              </a:solidFill>
              <a:latin typeface="ＭＳ Ｐゴシック" panose="020B0600070205080204" pitchFamily="50" charset="-128"/>
            </a:endParaRPr>
          </a:p>
          <a:p>
            <a:r>
              <a:rPr lang="en-US" altLang="ja-JP" b="1" dirty="0">
                <a:solidFill>
                  <a:srgbClr val="0000FF"/>
                </a:solidFill>
                <a:highlight>
                  <a:srgbClr val="FFFE9C"/>
                </a:highlight>
                <a:latin typeface="ＭＳ Ｐゴシック" panose="020B0600070205080204" pitchFamily="50" charset="-128"/>
              </a:rPr>
              <a:t>【</a:t>
            </a:r>
            <a:r>
              <a:rPr lang="ja-JP" altLang="en-US" b="1" dirty="0">
                <a:solidFill>
                  <a:srgbClr val="0000FF"/>
                </a:solidFill>
                <a:highlight>
                  <a:srgbClr val="FFFE9C"/>
                </a:highlight>
                <a:latin typeface="ＭＳ Ｐゴシック" panose="020B0600070205080204" pitchFamily="50" charset="-128"/>
              </a:rPr>
              <a:t>取り組むべき活動・方策の例</a:t>
            </a:r>
            <a:r>
              <a:rPr lang="en-US" altLang="ja-JP" b="1" dirty="0">
                <a:solidFill>
                  <a:srgbClr val="0000FF"/>
                </a:solidFill>
                <a:highlight>
                  <a:srgbClr val="FFFE9C"/>
                </a:highlight>
                <a:latin typeface="ＭＳ Ｐゴシック" panose="020B0600070205080204" pitchFamily="50" charset="-128"/>
              </a:rPr>
              <a:t>】</a:t>
            </a:r>
          </a:p>
          <a:p>
            <a:r>
              <a:rPr lang="ja-JP" altLang="en-US" dirty="0">
                <a:solidFill>
                  <a:srgbClr val="0000FF"/>
                </a:solidFill>
                <a:latin typeface="ＭＳ Ｐゴシック" panose="020B0600070205080204" pitchFamily="50" charset="-128"/>
              </a:rPr>
              <a:t>　・３の（２）の役割分担に基づき地域資源の保全管理を図る。</a:t>
            </a:r>
          </a:p>
          <a:p>
            <a:r>
              <a:rPr lang="ja-JP" altLang="en-US" dirty="0">
                <a:solidFill>
                  <a:srgbClr val="0000FF"/>
                </a:solidFill>
                <a:latin typeface="ＭＳ Ｐゴシック" panose="020B0600070205080204" pitchFamily="50" charset="-128"/>
              </a:rPr>
              <a:t>　・地域資源の保全管理体制の強化に向け活動組織の広域化を進める（</a:t>
            </a:r>
            <a:r>
              <a:rPr lang="en-US" altLang="ja-JP" dirty="0">
                <a:solidFill>
                  <a:srgbClr val="0000FF"/>
                </a:solidFill>
                <a:latin typeface="ＭＳ Ｐゴシック" panose="020B0600070205080204" pitchFamily="50" charset="-128"/>
              </a:rPr>
              <a:t>NPO</a:t>
            </a:r>
            <a:r>
              <a:rPr lang="ja-JP" altLang="en-US" dirty="0">
                <a:solidFill>
                  <a:srgbClr val="0000FF"/>
                </a:solidFill>
                <a:latin typeface="ＭＳ Ｐゴシック" panose="020B0600070205080204" pitchFamily="50" charset="-128"/>
              </a:rPr>
              <a:t>法人化を図る）とともに、これに併せて○○活動の担い手として○○団体の参画を得ることとする。</a:t>
            </a:r>
          </a:p>
          <a:p>
            <a:r>
              <a:rPr lang="ja-JP" altLang="en-US" dirty="0">
                <a:solidFill>
                  <a:srgbClr val="0000FF"/>
                </a:solidFill>
                <a:latin typeface="ＭＳ Ｐゴシック" panose="020B0600070205080204" pitchFamily="50" charset="-128"/>
              </a:rPr>
              <a:t>　・農地を保全するための農地周辺部における活動として新たに○○の駆除に取り組むこととする。</a:t>
            </a:r>
          </a:p>
          <a:p>
            <a:r>
              <a:rPr lang="ja-JP" altLang="en-US" dirty="0">
                <a:solidFill>
                  <a:srgbClr val="0000FF"/>
                </a:solidFill>
                <a:latin typeface="ＭＳ Ｐゴシック" panose="020B0600070205080204" pitchFamily="50" charset="-128"/>
              </a:rPr>
              <a:t>　・遊休農地を活用し○○を栽培することで、農地の保全を図るとともに、観光資源や地域特産品として活用する。</a:t>
            </a:r>
          </a:p>
          <a:p>
            <a:r>
              <a:rPr lang="ja-JP" altLang="en-US" dirty="0">
                <a:solidFill>
                  <a:srgbClr val="0000FF"/>
                </a:solidFill>
                <a:latin typeface="ＭＳ Ｐゴシック" panose="020B0600070205080204" pitchFamily="50" charset="-128"/>
              </a:rPr>
              <a:t>　・年に○回、町の広報誌に保全活動の紹介記事を掲載し、地域を守る取組の魅力を情報発信する。</a:t>
            </a:r>
          </a:p>
          <a:p>
            <a:r>
              <a:rPr lang="ja-JP" altLang="en-US" dirty="0">
                <a:solidFill>
                  <a:srgbClr val="0000FF"/>
                </a:solidFill>
                <a:latin typeface="ＭＳ Ｐゴシック" panose="020B0600070205080204" pitchFamily="50" charset="-128"/>
              </a:rPr>
              <a:t>　・地域の生態系の保全に資する○○活動について、○○を活用して積極的に</a:t>
            </a:r>
            <a:r>
              <a:rPr lang="en-US" altLang="ja-JP" dirty="0">
                <a:solidFill>
                  <a:srgbClr val="0000FF"/>
                </a:solidFill>
                <a:latin typeface="ＭＳ Ｐゴシック" panose="020B0600070205080204" pitchFamily="50" charset="-128"/>
              </a:rPr>
              <a:t>PR</a:t>
            </a:r>
            <a:r>
              <a:rPr lang="ja-JP" altLang="en-US" dirty="0">
                <a:solidFill>
                  <a:srgbClr val="0000FF"/>
                </a:solidFill>
                <a:latin typeface="ＭＳ Ｐゴシック" panose="020B0600070205080204" pitchFamily="50" charset="-128"/>
              </a:rPr>
              <a:t>することにより、地域住民の参画を促す。</a:t>
            </a:r>
          </a:p>
          <a:p>
            <a:r>
              <a:rPr lang="ja-JP" altLang="en-US" dirty="0">
                <a:solidFill>
                  <a:srgbClr val="0000FF"/>
                </a:solidFill>
                <a:latin typeface="ＭＳ Ｐゴシック" panose="020B0600070205080204" pitchFamily="50" charset="-128"/>
              </a:rPr>
              <a:t>　・植栽活動や清掃活動を通じ、地域の景観を良好に保つとともに、「自分たちの地域は自分たちが守る」という意識を地域住民に醸成し、これまで活動に参加していなかった方に水路や農道等の施設の保全活動への参加を促す。</a:t>
            </a:r>
          </a:p>
          <a:p>
            <a:r>
              <a:rPr lang="ja-JP" altLang="en-US" dirty="0">
                <a:solidFill>
                  <a:srgbClr val="0000FF"/>
                </a:solidFill>
                <a:latin typeface="ＭＳ Ｐゴシック" panose="020B0600070205080204" pitchFamily="50" charset="-128"/>
              </a:rPr>
              <a:t>　・学校教育と連携し、子供たちに農業用施設の役割や保全管理の重要性について学び理解を深めてもらう。</a:t>
            </a:r>
          </a:p>
          <a:p>
            <a:r>
              <a:rPr lang="ja-JP" altLang="en-US" dirty="0">
                <a:solidFill>
                  <a:srgbClr val="0000FF"/>
                </a:solidFill>
                <a:latin typeface="ＭＳ Ｐゴシック" panose="020B0600070205080204" pitchFamily="50" charset="-128"/>
              </a:rPr>
              <a:t>　・保全管理の省力化に向け、○○事業を活用した簡易な基盤整備により○○を整備する。</a:t>
            </a:r>
          </a:p>
          <a:p>
            <a:r>
              <a:rPr lang="ja-JP" altLang="en-US" dirty="0">
                <a:solidFill>
                  <a:srgbClr val="0000FF"/>
                </a:solidFill>
                <a:latin typeface="ＭＳ Ｐゴシック" panose="020B0600070205080204" pitchFamily="50" charset="-128"/>
              </a:rPr>
              <a:t>　・保全管理の省力化に向け、草刈作業については○○農業法人が所有するモアを用いて実施する。</a:t>
            </a:r>
          </a:p>
        </p:txBody>
      </p:sp>
      <p:sp>
        <p:nvSpPr>
          <p:cNvPr id="24" name="正方形/長方形 23">
            <a:extLst>
              <a:ext uri="{FF2B5EF4-FFF2-40B4-BE49-F238E27FC236}">
                <a16:creationId xmlns:a16="http://schemas.microsoft.com/office/drawing/2014/main" xmlns="" id="{27F8C816-DE5D-4A02-98C1-5F2183293A97}"/>
              </a:ext>
            </a:extLst>
          </p:cNvPr>
          <p:cNvSpPr/>
          <p:nvPr/>
        </p:nvSpPr>
        <p:spPr>
          <a:xfrm>
            <a:off x="237332" y="464003"/>
            <a:ext cx="6504036" cy="9163081"/>
          </a:xfrm>
          <a:prstGeom prst="rect">
            <a:avLst/>
          </a:prstGeom>
          <a:noFill/>
          <a:ln w="12700">
            <a:solidFill>
              <a:schemeClr val="tx1"/>
            </a:solid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ボックス 27">
            <a:extLst>
              <a:ext uri="{FF2B5EF4-FFF2-40B4-BE49-F238E27FC236}">
                <a16:creationId xmlns:a16="http://schemas.microsoft.com/office/drawing/2014/main" xmlns="" id="{F6D15DD6-850F-4F64-B11A-6EBD00D2C2AD}"/>
              </a:ext>
            </a:extLst>
          </p:cNvPr>
          <p:cNvSpPr txBox="1"/>
          <p:nvPr/>
        </p:nvSpPr>
        <p:spPr>
          <a:xfrm>
            <a:off x="3730430" y="2288704"/>
            <a:ext cx="2716045" cy="557451"/>
          </a:xfrm>
          <a:prstGeom prst="rect">
            <a:avLst/>
          </a:prstGeom>
          <a:solidFill>
            <a:schemeClr val="lt1"/>
          </a:solidFill>
          <a:ln w="6350">
            <a:solidFill>
              <a:prstClr val="black"/>
            </a:solidFill>
            <a:prstDash val="dash"/>
          </a:ln>
          <a:effectLst/>
        </p:spPr>
        <p:style>
          <a:lnRef idx="0">
            <a:schemeClr val="accent1"/>
          </a:lnRef>
          <a:fillRef idx="0">
            <a:schemeClr val="accent1"/>
          </a:fillRef>
          <a:effectRef idx="0">
            <a:schemeClr val="accent1"/>
          </a:effectRef>
          <a:fontRef idx="minor">
            <a:schemeClr val="dk1"/>
          </a:fontRef>
        </p:style>
        <p:txBody>
          <a:bodyPr rot="0" spcFirstLastPara="0" vert="horz" wrap="square" lIns="36000" tIns="36000" rIns="36000" bIns="36000" numCol="1" spcCol="0" rtlCol="0" fromWordArt="0" anchor="t" anchorCtr="0" forceAA="0" compatLnSpc="1">
            <a:prstTxWarp prst="textNoShape">
              <a:avLst/>
            </a:prstTxWarp>
            <a:spAutoFit/>
          </a:bodyPr>
          <a:lstStyle/>
          <a:p>
            <a:pPr algn="just">
              <a:spcAft>
                <a:spcPts val="0"/>
              </a:spcAft>
            </a:pPr>
            <a:r>
              <a:rPr lang="ja-JP" sz="1050" kern="100" dirty="0">
                <a:effectLst/>
                <a:ea typeface="ＭＳ 明朝" panose="02020609040205080304" pitchFamily="17" charset="-128"/>
                <a:cs typeface="Times New Roman" panose="02020603050405020304" pitchFamily="18" charset="0"/>
              </a:rPr>
              <a:t>作成後５年程度を見通し、今後の課題、目指すべき姿、そのために取り組むべき活動・方策を記載する。</a:t>
            </a:r>
          </a:p>
        </p:txBody>
      </p:sp>
    </p:spTree>
    <p:extLst>
      <p:ext uri="{BB962C8B-B14F-4D97-AF65-F5344CB8AC3E}">
        <p14:creationId xmlns:p14="http://schemas.microsoft.com/office/powerpoint/2010/main" val="85114865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238048" y="920552"/>
            <a:ext cx="6408738" cy="504056"/>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4" name="Rectangle 2"/>
          <p:cNvSpPr>
            <a:spLocks noChangeArrowheads="1"/>
          </p:cNvSpPr>
          <p:nvPr/>
        </p:nvSpPr>
        <p:spPr bwMode="auto">
          <a:xfrm>
            <a:off x="-3015" y="355094"/>
            <a:ext cx="6858000" cy="504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活動項目番号表</a:t>
            </a:r>
            <a:endParaRPr lang="ja-JP" altLang="en-US" sz="2000" i="1" dirty="0"/>
          </a:p>
        </p:txBody>
      </p:sp>
      <p:sp>
        <p:nvSpPr>
          <p:cNvPr id="5" name="Rectangle 3"/>
          <p:cNvSpPr>
            <a:spLocks noChangeArrowheads="1"/>
          </p:cNvSpPr>
          <p:nvPr/>
        </p:nvSpPr>
        <p:spPr bwMode="auto">
          <a:xfrm>
            <a:off x="238048" y="400719"/>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Ⅶ</a:t>
            </a:r>
            <a:endParaRPr lang="ja-JP" altLang="en-US" sz="2000" b="1" i="1" dirty="0">
              <a:solidFill>
                <a:schemeClr val="bg1"/>
              </a:solidFill>
            </a:endParaRPr>
          </a:p>
        </p:txBody>
      </p:sp>
      <p:sp>
        <p:nvSpPr>
          <p:cNvPr id="6"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7"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sp>
        <p:nvSpPr>
          <p:cNvPr id="8" name="テキスト ボックス 4"/>
          <p:cNvSpPr txBox="1">
            <a:spLocks noChangeArrowheads="1"/>
          </p:cNvSpPr>
          <p:nvPr/>
        </p:nvSpPr>
        <p:spPr bwMode="auto">
          <a:xfrm>
            <a:off x="238048" y="897421"/>
            <a:ext cx="6070600" cy="523220"/>
          </a:xfrm>
          <a:prstGeom prst="rect">
            <a:avLst/>
          </a:prstGeom>
          <a:noFill/>
          <a:ln w="9525">
            <a:noFill/>
            <a:miter lim="800000"/>
            <a:headEnd/>
            <a:tailEnd/>
          </a:ln>
        </p:spPr>
        <p:txBody>
          <a:bodyPr>
            <a:spAutoFit/>
          </a:bodyPr>
          <a:lstStyle/>
          <a:p>
            <a:pPr indent="179388"/>
            <a:r>
              <a:rPr lang="ja-JP" altLang="en-US" sz="1400" dirty="0">
                <a:latin typeface="HG丸ｺﾞｼｯｸM-PRO" pitchFamily="50" charset="-128"/>
                <a:ea typeface="HG丸ｺﾞｼｯｸM-PRO" pitchFamily="50" charset="-128"/>
              </a:rPr>
              <a:t>活動組織は、活動項目番号表を参考に活動計画書や活動記録等を作成します。</a:t>
            </a:r>
            <a:endParaRPr lang="en-US" altLang="ja-JP" sz="1400" dirty="0">
              <a:latin typeface="HG丸ｺﾞｼｯｸM-PRO" pitchFamily="50" charset="-128"/>
              <a:ea typeface="HG丸ｺﾞｼｯｸM-PRO" pitchFamily="50" charset="-128"/>
            </a:endParaRPr>
          </a:p>
        </p:txBody>
      </p:sp>
      <p:sp>
        <p:nvSpPr>
          <p:cNvPr id="41" name="Text Box 52"/>
          <p:cNvSpPr txBox="1">
            <a:spLocks noChangeArrowheads="1"/>
          </p:cNvSpPr>
          <p:nvPr/>
        </p:nvSpPr>
        <p:spPr bwMode="auto">
          <a:xfrm>
            <a:off x="3105150" y="9706431"/>
            <a:ext cx="647700" cy="215444"/>
          </a:xfrm>
          <a:prstGeom prst="rect">
            <a:avLst/>
          </a:prstGeom>
          <a:noFill/>
          <a:ln w="9525">
            <a:noFill/>
            <a:miter lim="800000"/>
            <a:headEnd/>
            <a:tailEnd/>
          </a:ln>
          <a:effectLst/>
        </p:spPr>
        <p:txBody>
          <a:bodyPr lIns="17982" tIns="0" rIns="17982" bIns="0" anchor="b">
            <a:spAutoFit/>
          </a:bodyPr>
          <a:lstStyle>
            <a:lvl1pPr eaLnBrk="0" hangingPunct="0">
              <a:defRPr kumimoji="1" sz="1200">
                <a:solidFill>
                  <a:schemeClr val="tx1"/>
                </a:solidFill>
                <a:latin typeface="Times New Roman" pitchFamily="18" charset="0"/>
                <a:ea typeface="ＭＳ Ｐゴシック" pitchFamily="50" charset="-128"/>
              </a:defRPr>
            </a:lvl1pPr>
            <a:lvl2pPr marL="742950" indent="-285750" eaLnBrk="0" hangingPunct="0">
              <a:defRPr kumimoji="1" sz="1200">
                <a:solidFill>
                  <a:schemeClr val="tx1"/>
                </a:solidFill>
                <a:latin typeface="Times New Roman" pitchFamily="18" charset="0"/>
                <a:ea typeface="ＭＳ Ｐゴシック" pitchFamily="50" charset="-128"/>
              </a:defRPr>
            </a:lvl2pPr>
            <a:lvl3pPr marL="1143000" indent="-228600" eaLnBrk="0" hangingPunct="0">
              <a:defRPr kumimoji="1" sz="1200">
                <a:solidFill>
                  <a:schemeClr val="tx1"/>
                </a:solidFill>
                <a:latin typeface="Times New Roman" pitchFamily="18" charset="0"/>
                <a:ea typeface="ＭＳ Ｐゴシック" pitchFamily="50" charset="-128"/>
              </a:defRPr>
            </a:lvl3pPr>
            <a:lvl4pPr marL="1600200" indent="-228600" eaLnBrk="0" hangingPunct="0">
              <a:defRPr kumimoji="1" sz="1200">
                <a:solidFill>
                  <a:schemeClr val="tx1"/>
                </a:solidFill>
                <a:latin typeface="Times New Roman" pitchFamily="18" charset="0"/>
                <a:ea typeface="ＭＳ Ｐゴシック" pitchFamily="50" charset="-128"/>
              </a:defRPr>
            </a:lvl4pPr>
            <a:lvl5pPr marL="2057400" indent="-228600" eaLnBrk="0" hangingPunct="0">
              <a:defRPr kumimoji="1" sz="12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pitchFamily="50" charset="-128"/>
              </a:defRPr>
            </a:lvl9pPr>
          </a:lstStyle>
          <a:p>
            <a:pPr algn="ctr" eaLnBrk="1" hangingPunct="1">
              <a:spcBef>
                <a:spcPct val="50000"/>
              </a:spcBef>
              <a:defRPr/>
            </a:pPr>
            <a:r>
              <a:rPr lang="en-US" altLang="ja-JP" sz="1400" dirty="0">
                <a:effectLst>
                  <a:outerShdw blurRad="38100" dist="38100" dir="2700000" algn="tl">
                    <a:srgbClr val="C0C0C0"/>
                  </a:outerShdw>
                </a:effectLst>
                <a:ea typeface="HG丸ｺﾞｼｯｸM-PRO" pitchFamily="50" charset="-128"/>
              </a:rPr>
              <a:t>75</a:t>
            </a:r>
          </a:p>
        </p:txBody>
      </p:sp>
      <p:sp>
        <p:nvSpPr>
          <p:cNvPr id="14" name="テキスト ボックス 4"/>
          <p:cNvSpPr txBox="1">
            <a:spLocks noChangeArrowheads="1"/>
          </p:cNvSpPr>
          <p:nvPr/>
        </p:nvSpPr>
        <p:spPr bwMode="auto">
          <a:xfrm>
            <a:off x="7533456" y="489762"/>
            <a:ext cx="5832000" cy="369332"/>
          </a:xfrm>
          <a:prstGeom prst="rect">
            <a:avLst/>
          </a:prstGeom>
          <a:noFill/>
          <a:ln w="9525">
            <a:noFill/>
            <a:prstDash val="dash"/>
            <a:miter lim="800000"/>
            <a:headEnd/>
            <a:tailEnd/>
          </a:ln>
        </p:spPr>
        <p:txBody>
          <a:bodyPr wrap="square" lIns="0" tIns="0" rIns="0" bIns="0">
            <a:spAutoFit/>
          </a:bodyPr>
          <a:lstStyle/>
          <a:p>
            <a:pPr marL="144000" indent="-144000">
              <a:spcAft>
                <a:spcPts val="0"/>
              </a:spcAft>
            </a:pPr>
            <a:r>
              <a:rPr lang="ja-JP" altLang="en-US" sz="1200" u="sng" dirty="0">
                <a:latin typeface="HG丸ｺﾞｼｯｸM-PRO" pitchFamily="50" charset="-128"/>
                <a:ea typeface="HG丸ｺﾞｼｯｸM-PRO" pitchFamily="50" charset="-128"/>
              </a:rPr>
              <a:t>○　都道府県において、要綱基本方針で追加する活動項目については、</a:t>
            </a:r>
            <a:r>
              <a:rPr lang="ja-JP" altLang="en-US" u="sng" dirty="0">
                <a:latin typeface="HG丸ｺﾞｼｯｸM-PRO" pitchFamily="50" charset="-128"/>
                <a:ea typeface="HG丸ｺﾞｼｯｸM-PRO" pitchFamily="50" charset="-128"/>
              </a:rPr>
              <a:t>以下の表に活動項目</a:t>
            </a:r>
            <a:r>
              <a:rPr lang="ja-JP" altLang="en-US" sz="1200" u="sng" dirty="0">
                <a:latin typeface="HG丸ｺﾞｼｯｸM-PRO" pitchFamily="50" charset="-128"/>
                <a:ea typeface="HG丸ｺﾞｼｯｸM-PRO" pitchFamily="50" charset="-128"/>
              </a:rPr>
              <a:t>番号</a:t>
            </a:r>
            <a:r>
              <a:rPr lang="en-US" altLang="ja-JP" u="sng" dirty="0">
                <a:latin typeface="HG丸ｺﾞｼｯｸM-PRO" pitchFamily="50" charset="-128"/>
                <a:ea typeface="HG丸ｺﾞｼｯｸM-PRO" pitchFamily="50" charset="-128"/>
              </a:rPr>
              <a:t>100</a:t>
            </a:r>
            <a:r>
              <a:rPr lang="ja-JP" altLang="en-US" u="sng" dirty="0">
                <a:latin typeface="HG丸ｺﾞｼｯｸM-PRO" pitchFamily="50" charset="-128"/>
                <a:ea typeface="HG丸ｺﾞｼｯｸM-PRO" pitchFamily="50" charset="-128"/>
              </a:rPr>
              <a:t>番台を用いて、追加して使用してください。</a:t>
            </a:r>
            <a:r>
              <a:rPr lang="ja-JP" altLang="en-US" u="sng" dirty="0">
                <a:solidFill>
                  <a:srgbClr val="FF0000"/>
                </a:solidFill>
                <a:latin typeface="HG丸ｺﾞｼｯｸM-PRO" pitchFamily="50" charset="-128"/>
                <a:ea typeface="HG丸ｺﾞｼｯｸM-PRO" pitchFamily="50" charset="-128"/>
              </a:rPr>
              <a:t>　</a:t>
            </a:r>
          </a:p>
        </p:txBody>
      </p:sp>
      <p:pic>
        <p:nvPicPr>
          <p:cNvPr id="2" name="図 1">
            <a:extLst>
              <a:ext uri="{FF2B5EF4-FFF2-40B4-BE49-F238E27FC236}">
                <a16:creationId xmlns:a16="http://schemas.microsoft.com/office/drawing/2014/main" xmlns="" id="{F90D5B7A-B57F-495D-9967-1E8B4C973E35}"/>
              </a:ext>
            </a:extLst>
          </p:cNvPr>
          <p:cNvPicPr>
            <a:picLocks noChangeAspect="1"/>
          </p:cNvPicPr>
          <p:nvPr/>
        </p:nvPicPr>
        <p:blipFill>
          <a:blip r:embed="rId2"/>
          <a:stretch>
            <a:fillRect/>
          </a:stretch>
        </p:blipFill>
        <p:spPr>
          <a:xfrm rot="16200000">
            <a:off x="6589194" y="3138438"/>
            <a:ext cx="6858000" cy="4969476"/>
          </a:xfrm>
          <a:prstGeom prst="rect">
            <a:avLst/>
          </a:prstGeom>
        </p:spPr>
      </p:pic>
      <p:pic>
        <p:nvPicPr>
          <p:cNvPr id="10" name="図 9"/>
          <p:cNvPicPr>
            <a:picLocks noChangeAspect="1"/>
          </p:cNvPicPr>
          <p:nvPr/>
        </p:nvPicPr>
        <p:blipFill rotWithShape="1">
          <a:blip r:embed="rId3" cstate="print">
            <a:extLst>
              <a:ext uri="{28A0092B-C50C-407E-A947-70E740481C1C}">
                <a14:useLocalDpi xmlns:a14="http://schemas.microsoft.com/office/drawing/2010/main" val="0"/>
              </a:ext>
            </a:extLst>
          </a:blip>
          <a:srcRect l="11151" t="6914" r="11632" b="9139"/>
          <a:stretch/>
        </p:blipFill>
        <p:spPr>
          <a:xfrm rot="16200000">
            <a:off x="-621599" y="2486577"/>
            <a:ext cx="8083378" cy="6210507"/>
          </a:xfrm>
          <a:prstGeom prst="rect">
            <a:avLst/>
          </a:prstGeom>
        </p:spPr>
      </p:pic>
    </p:spTree>
    <p:extLst>
      <p:ext uri="{BB962C8B-B14F-4D97-AF65-F5344CB8AC3E}">
        <p14:creationId xmlns:p14="http://schemas.microsoft.com/office/powerpoint/2010/main" val="129698901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 name="角丸四角形 151"/>
          <p:cNvSpPr/>
          <p:nvPr/>
        </p:nvSpPr>
        <p:spPr>
          <a:xfrm>
            <a:off x="3351783" y="1566636"/>
            <a:ext cx="2340000" cy="1322302"/>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39" name="角丸四角形 138"/>
          <p:cNvSpPr/>
          <p:nvPr/>
        </p:nvSpPr>
        <p:spPr>
          <a:xfrm>
            <a:off x="163513" y="5054320"/>
            <a:ext cx="2952000" cy="756000"/>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 name="角丸四角形 15"/>
          <p:cNvSpPr/>
          <p:nvPr/>
        </p:nvSpPr>
        <p:spPr>
          <a:xfrm>
            <a:off x="163513" y="1676620"/>
            <a:ext cx="2952000" cy="915925"/>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506" name="Line 4"/>
          <p:cNvSpPr>
            <a:spLocks noChangeShapeType="1"/>
          </p:cNvSpPr>
          <p:nvPr/>
        </p:nvSpPr>
        <p:spPr bwMode="auto">
          <a:xfrm>
            <a:off x="0" y="272480"/>
            <a:ext cx="6858000" cy="0"/>
          </a:xfrm>
          <a:prstGeom prst="line">
            <a:avLst/>
          </a:prstGeom>
          <a:noFill/>
          <a:ln w="9525">
            <a:solidFill>
              <a:schemeClr val="tx1"/>
            </a:solidFill>
            <a:round/>
            <a:headEnd/>
            <a:tailEnd/>
          </a:ln>
        </p:spPr>
        <p:txBody>
          <a:bodyPr/>
          <a:lstStyle/>
          <a:p>
            <a:endParaRPr lang="ja-JP" altLang="en-US"/>
          </a:p>
        </p:txBody>
      </p:sp>
      <p:sp>
        <p:nvSpPr>
          <p:cNvPr id="21507" name="Text Box 13"/>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多面的機能支払交付金の概要</a:t>
            </a:r>
          </a:p>
        </p:txBody>
      </p:sp>
      <p:sp>
        <p:nvSpPr>
          <p:cNvPr id="21511" name="テキスト ボックス 25"/>
          <p:cNvSpPr txBox="1">
            <a:spLocks noChangeArrowheads="1"/>
          </p:cNvSpPr>
          <p:nvPr/>
        </p:nvSpPr>
        <p:spPr bwMode="auto">
          <a:xfrm>
            <a:off x="73026" y="1223904"/>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広域活動組織</a:t>
            </a:r>
          </a:p>
        </p:txBody>
      </p:sp>
      <p:sp>
        <p:nvSpPr>
          <p:cNvPr id="11" name="Rectangle 18"/>
          <p:cNvSpPr>
            <a:spLocks noChangeArrowheads="1"/>
          </p:cNvSpPr>
          <p:nvPr/>
        </p:nvSpPr>
        <p:spPr bwMode="auto">
          <a:xfrm>
            <a:off x="5808975" y="3375861"/>
            <a:ext cx="936000" cy="1821738"/>
          </a:xfrm>
          <a:prstGeom prst="rect">
            <a:avLst/>
          </a:prstGeom>
          <a:noFill/>
          <a:ln w="19050">
            <a:solidFill>
              <a:schemeClr val="accent6">
                <a:lumMod val="75000"/>
              </a:schemeClr>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21515" name="テキスト ボックス 18"/>
          <p:cNvSpPr txBox="1">
            <a:spLocks noChangeArrowheads="1"/>
          </p:cNvSpPr>
          <p:nvPr/>
        </p:nvSpPr>
        <p:spPr bwMode="auto">
          <a:xfrm>
            <a:off x="5808975" y="2909412"/>
            <a:ext cx="936000" cy="461665"/>
          </a:xfrm>
          <a:prstGeom prst="rect">
            <a:avLst/>
          </a:prstGeom>
          <a:solidFill>
            <a:schemeClr val="accent6">
              <a:lumMod val="20000"/>
              <a:lumOff val="80000"/>
            </a:schemeClr>
          </a:solidFill>
          <a:ln w="19050">
            <a:solidFill>
              <a:schemeClr val="accent6">
                <a:lumMod val="75000"/>
              </a:schemeClr>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49" name="テキスト ボックス 48"/>
          <p:cNvSpPr txBox="1"/>
          <p:nvPr/>
        </p:nvSpPr>
        <p:spPr>
          <a:xfrm>
            <a:off x="5862975" y="3735292"/>
            <a:ext cx="828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85" name="テキスト ボックス 25"/>
          <p:cNvSpPr txBox="1">
            <a:spLocks noChangeArrowheads="1"/>
          </p:cNvSpPr>
          <p:nvPr/>
        </p:nvSpPr>
        <p:spPr bwMode="auto">
          <a:xfrm>
            <a:off x="73026" y="6306785"/>
            <a:ext cx="3132000" cy="276999"/>
          </a:xfrm>
          <a:prstGeom prst="rect">
            <a:avLst/>
          </a:prstGeom>
          <a:solidFill>
            <a:srgbClr val="CCFFFF"/>
          </a:solidFill>
          <a:ln w="25400">
            <a:solidFill>
              <a:srgbClr val="0000FF"/>
            </a:solidFill>
            <a:miter lim="800000"/>
            <a:headEnd/>
            <a:tailEnd/>
          </a:ln>
        </p:spPr>
        <p:txBody>
          <a:bodyPr wrap="square">
            <a:spAutoFit/>
          </a:bodyPr>
          <a:lstStyle/>
          <a:p>
            <a:pPr algn="ctr"/>
            <a:r>
              <a:rPr lang="ja-JP" altLang="en-US" b="1" dirty="0">
                <a:latin typeface="HG丸ｺﾞｼｯｸM-PRO" panose="020F0600000000000000" pitchFamily="50" charset="-128"/>
                <a:ea typeface="HG丸ｺﾞｼｯｸM-PRO" panose="020F0600000000000000" pitchFamily="50" charset="-128"/>
              </a:rPr>
              <a:t>広域活動</a:t>
            </a:r>
            <a:r>
              <a:rPr lang="zh-TW" altLang="en-US" b="1" dirty="0">
                <a:latin typeface="HG丸ｺﾞｼｯｸM-PRO" panose="020F0600000000000000" pitchFamily="50" charset="-128"/>
                <a:ea typeface="HG丸ｺﾞｼｯｸM-PRO" panose="020F0600000000000000" pitchFamily="50" charset="-128"/>
              </a:rPr>
              <a:t>組織</a:t>
            </a:r>
            <a:endParaRPr lang="ja-JP" altLang="en-US" b="1" dirty="0">
              <a:latin typeface="HG丸ｺﾞｼｯｸM-PRO" panose="020F0600000000000000" pitchFamily="50" charset="-128"/>
              <a:ea typeface="HG丸ｺﾞｼｯｸM-PRO" panose="020F0600000000000000" pitchFamily="50" charset="-128"/>
            </a:endParaRPr>
          </a:p>
        </p:txBody>
      </p:sp>
      <p:sp>
        <p:nvSpPr>
          <p:cNvPr id="92" name="Rectangle 18"/>
          <p:cNvSpPr>
            <a:spLocks noChangeArrowheads="1"/>
          </p:cNvSpPr>
          <p:nvPr/>
        </p:nvSpPr>
        <p:spPr bwMode="auto">
          <a:xfrm>
            <a:off x="5808975" y="6194064"/>
            <a:ext cx="936000" cy="1771536"/>
          </a:xfrm>
          <a:prstGeom prst="rect">
            <a:avLst/>
          </a:prstGeom>
          <a:solidFill>
            <a:schemeClr val="bg1">
              <a:alpha val="16000"/>
            </a:schemeClr>
          </a:solidFill>
          <a:ln w="19050">
            <a:solidFill>
              <a:schemeClr val="accent6">
                <a:lumMod val="75000"/>
              </a:schemeClr>
            </a:solidFill>
            <a:miter lim="800000"/>
            <a:headEnd/>
            <a:tailEnd/>
          </a:ln>
        </p:spPr>
        <p:txBody>
          <a:bodyPr vert="eaVert" wrap="none" lIns="94256" tIns="47128" rIns="94256" bIns="47128" anchor="ctr"/>
          <a:lstStyle/>
          <a:p>
            <a:pPr algn="ctr">
              <a:defRPr/>
            </a:pPr>
            <a:endParaRPr lang="ja-JP" altLang="en-US" b="1" dirty="0">
              <a:solidFill>
                <a:schemeClr val="accent6">
                  <a:lumMod val="50000"/>
                </a:schemeClr>
              </a:solidFill>
              <a:ea typeface="HG丸ｺﾞｼｯｸM-PRO" pitchFamily="50" charset="-128"/>
            </a:endParaRPr>
          </a:p>
        </p:txBody>
      </p:sp>
      <p:sp>
        <p:nvSpPr>
          <p:cNvPr id="93" name="テキスト ボックス 18"/>
          <p:cNvSpPr txBox="1">
            <a:spLocks noChangeArrowheads="1"/>
          </p:cNvSpPr>
          <p:nvPr/>
        </p:nvSpPr>
        <p:spPr bwMode="auto">
          <a:xfrm>
            <a:off x="5808975" y="5732399"/>
            <a:ext cx="936000" cy="461665"/>
          </a:xfrm>
          <a:prstGeom prst="rect">
            <a:avLst/>
          </a:prstGeom>
          <a:solidFill>
            <a:schemeClr val="accent6">
              <a:lumMod val="20000"/>
              <a:lumOff val="80000"/>
            </a:schemeClr>
          </a:solidFill>
          <a:ln w="19050">
            <a:solidFill>
              <a:schemeClr val="accent6">
                <a:lumMod val="75000"/>
              </a:schemeClr>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a:t>
            </a:r>
            <a:endParaRPr lang="en-US" altLang="ja-JP" b="1" dirty="0">
              <a:latin typeface="HG丸ｺﾞｼｯｸM-PRO" pitchFamily="50" charset="-128"/>
              <a:ea typeface="HG丸ｺﾞｼｯｸM-PRO" pitchFamily="50" charset="-128"/>
            </a:endParaRPr>
          </a:p>
          <a:p>
            <a:pPr algn="ctr"/>
            <a:r>
              <a:rPr lang="ja-JP" altLang="en-US" b="1" dirty="0">
                <a:latin typeface="HG丸ｺﾞｼｯｸM-PRO" pitchFamily="50" charset="-128"/>
                <a:ea typeface="HG丸ｺﾞｼｯｸM-PRO" pitchFamily="50" charset="-128"/>
              </a:rPr>
              <a:t>市町村</a:t>
            </a:r>
          </a:p>
        </p:txBody>
      </p:sp>
      <p:sp>
        <p:nvSpPr>
          <p:cNvPr id="14" name="テキスト ボックス 13"/>
          <p:cNvSpPr txBox="1"/>
          <p:nvPr/>
        </p:nvSpPr>
        <p:spPr>
          <a:xfrm>
            <a:off x="5859393" y="3925143"/>
            <a:ext cx="835165" cy="215444"/>
          </a:xfrm>
          <a:prstGeom prst="rect">
            <a:avLst/>
          </a:prstGeom>
          <a:noFill/>
        </p:spPr>
        <p:txBody>
          <a:bodyPr wrap="none" lIns="0" tIns="0" rIns="0" bIns="0" rtlCol="0">
            <a:spAutoFit/>
          </a:bodyPr>
          <a:lstStyle/>
          <a:p>
            <a:r>
              <a:rPr kumimoji="1" lang="en-US" altLang="ja-JP" sz="1400" dirty="0">
                <a:latin typeface="ＭＳ Ｐゴシック" panose="020B0600070205080204" pitchFamily="50" charset="-128"/>
              </a:rPr>
              <a:t>6</a:t>
            </a:r>
            <a:r>
              <a:rPr kumimoji="1" lang="ja-JP" altLang="en-US" sz="1400" dirty="0">
                <a:latin typeface="ＭＳ Ｐゴシック" panose="020B0600070205080204" pitchFamily="50" charset="-128"/>
              </a:rPr>
              <a:t>月</a:t>
            </a:r>
            <a:r>
              <a:rPr kumimoji="1" lang="en-US" altLang="ja-JP" sz="1400" dirty="0">
                <a:latin typeface="ＭＳ Ｐゴシック" panose="020B0600070205080204" pitchFamily="50" charset="-128"/>
              </a:rPr>
              <a:t>30</a:t>
            </a:r>
            <a:r>
              <a:rPr kumimoji="1" lang="ja-JP" altLang="en-US" sz="1400" dirty="0">
                <a:latin typeface="ＭＳ Ｐゴシック" panose="020B0600070205080204" pitchFamily="50" charset="-128"/>
              </a:rPr>
              <a:t>日</a:t>
            </a:r>
            <a:r>
              <a:rPr kumimoji="1" lang="ja-JP" altLang="en-US" sz="900" dirty="0">
                <a:latin typeface="ＭＳ Ｐゴシック" panose="020B0600070205080204" pitchFamily="50" charset="-128"/>
              </a:rPr>
              <a:t>まで</a:t>
            </a:r>
            <a:endParaRPr kumimoji="1" lang="ja-JP" altLang="en-US" sz="1400" dirty="0">
              <a:latin typeface="ＭＳ Ｐゴシック" panose="020B0600070205080204" pitchFamily="50" charset="-128"/>
            </a:endParaRPr>
          </a:p>
        </p:txBody>
      </p:sp>
      <p:sp>
        <p:nvSpPr>
          <p:cNvPr id="102" name="テキスト ボックス 101"/>
          <p:cNvSpPr txBox="1"/>
          <p:nvPr/>
        </p:nvSpPr>
        <p:spPr>
          <a:xfrm>
            <a:off x="5862975" y="6722506"/>
            <a:ext cx="828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申請期限</a:t>
            </a:r>
            <a:r>
              <a:rPr lang="en-US" altLang="ja-JP" sz="900" dirty="0">
                <a:latin typeface="+mj-ea"/>
                <a:ea typeface="+mj-ea"/>
              </a:rPr>
              <a:t>】</a:t>
            </a:r>
          </a:p>
        </p:txBody>
      </p:sp>
      <p:sp>
        <p:nvSpPr>
          <p:cNvPr id="103" name="テキスト ボックス 102"/>
          <p:cNvSpPr txBox="1"/>
          <p:nvPr/>
        </p:nvSpPr>
        <p:spPr>
          <a:xfrm>
            <a:off x="5865805" y="6930608"/>
            <a:ext cx="822341" cy="184666"/>
          </a:xfrm>
          <a:prstGeom prst="rect">
            <a:avLst/>
          </a:prstGeom>
          <a:noFill/>
        </p:spPr>
        <p:txBody>
          <a:bodyPr wrap="none" lIns="0" tIns="0" rIns="0" bIns="0" rtlCol="0">
            <a:spAutoFit/>
          </a:bodyPr>
          <a:lstStyle/>
          <a:p>
            <a:pPr lvl="0"/>
            <a:r>
              <a:rPr kumimoji="1" lang="ja-JP" altLang="en-US" dirty="0"/>
              <a:t>○月○日</a:t>
            </a:r>
            <a:r>
              <a:rPr lang="ja-JP" altLang="en-US" sz="900" dirty="0">
                <a:solidFill>
                  <a:srgbClr val="000000"/>
                </a:solidFill>
                <a:latin typeface="ＭＳ Ｐゴシック" panose="020B0600070205080204" pitchFamily="50" charset="-128"/>
              </a:rPr>
              <a:t>まで</a:t>
            </a:r>
            <a:endParaRPr lang="ja-JP" altLang="en-US" sz="1400" dirty="0">
              <a:solidFill>
                <a:srgbClr val="000000"/>
              </a:solidFill>
              <a:latin typeface="ＭＳ Ｐゴシック" panose="020B0600070205080204" pitchFamily="50" charset="-128"/>
            </a:endParaRPr>
          </a:p>
        </p:txBody>
      </p:sp>
      <p:sp>
        <p:nvSpPr>
          <p:cNvPr id="126" name="下矢印 125"/>
          <p:cNvSpPr/>
          <p:nvPr/>
        </p:nvSpPr>
        <p:spPr>
          <a:xfrm>
            <a:off x="1117290" y="2533303"/>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0" name="角丸四角形 9"/>
          <p:cNvSpPr/>
          <p:nvPr/>
        </p:nvSpPr>
        <p:spPr>
          <a:xfrm>
            <a:off x="260864" y="1561209"/>
            <a:ext cx="1944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①広域協定書等の作成</a:t>
            </a:r>
          </a:p>
        </p:txBody>
      </p:sp>
      <p:sp>
        <p:nvSpPr>
          <p:cNvPr id="106" name="角丸四角形 105"/>
          <p:cNvSpPr/>
          <p:nvPr/>
        </p:nvSpPr>
        <p:spPr>
          <a:xfrm>
            <a:off x="160393" y="3970126"/>
            <a:ext cx="2952000" cy="74246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25" name="正方形/長方形 124"/>
          <p:cNvSpPr/>
          <p:nvPr/>
        </p:nvSpPr>
        <p:spPr>
          <a:xfrm>
            <a:off x="233540" y="4189130"/>
            <a:ext cx="1116000" cy="323165"/>
          </a:xfrm>
          <a:prstGeom prst="rect">
            <a:avLst/>
          </a:prstGeom>
        </p:spPr>
        <p:txBody>
          <a:bodyPr wrap="square" lIns="0" tIns="0" rIns="0" bIns="0">
            <a:spAutoFit/>
          </a:bodyPr>
          <a:lstStyle/>
          <a:p>
            <a:r>
              <a:rPr lang="ja-JP" altLang="en-US" sz="1050" dirty="0">
                <a:latin typeface="ＭＳ Ｐ明朝" panose="02020600040205080304" pitchFamily="18" charset="-128"/>
                <a:ea typeface="ＭＳ Ｐ明朝" panose="02020600040205080304" pitchFamily="18" charset="-128"/>
              </a:rPr>
              <a:t> 組織が取り組む活動計画の案を作成します。</a:t>
            </a:r>
            <a:endParaRPr lang="en-US" altLang="ja-JP" sz="1050" dirty="0">
              <a:latin typeface="ＭＳ Ｐ明朝" panose="02020600040205080304" pitchFamily="18" charset="-128"/>
              <a:ea typeface="ＭＳ Ｐ明朝" panose="02020600040205080304" pitchFamily="18" charset="-128"/>
            </a:endParaRPr>
          </a:p>
        </p:txBody>
      </p:sp>
      <p:sp>
        <p:nvSpPr>
          <p:cNvPr id="129" name="角丸四角形 128"/>
          <p:cNvSpPr/>
          <p:nvPr/>
        </p:nvSpPr>
        <p:spPr>
          <a:xfrm>
            <a:off x="257744" y="3872583"/>
            <a:ext cx="2174916"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③活動計画書（案）の作成</a:t>
            </a:r>
          </a:p>
        </p:txBody>
      </p:sp>
      <p:sp>
        <p:nvSpPr>
          <p:cNvPr id="138" name="角丸四角形 137"/>
          <p:cNvSpPr/>
          <p:nvPr/>
        </p:nvSpPr>
        <p:spPr>
          <a:xfrm>
            <a:off x="260864" y="4938911"/>
            <a:ext cx="1944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④設立委員会の開催</a:t>
            </a:r>
          </a:p>
        </p:txBody>
      </p:sp>
      <p:sp>
        <p:nvSpPr>
          <p:cNvPr id="109" name="テキスト ボックス 108"/>
          <p:cNvSpPr txBox="1"/>
          <p:nvPr/>
        </p:nvSpPr>
        <p:spPr bwMode="auto">
          <a:xfrm>
            <a:off x="1395939" y="4203523"/>
            <a:ext cx="1666626" cy="242631"/>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活動計画書</a:t>
            </a:r>
            <a:endParaRPr lang="en-US" altLang="ja-JP" sz="1050" dirty="0">
              <a:latin typeface="ＭＳ ゴシック" panose="020B0609070205080204" pitchFamily="49" charset="-128"/>
              <a:ea typeface="ＭＳ ゴシック" panose="020B0609070205080204" pitchFamily="49" charset="-128"/>
            </a:endParaRPr>
          </a:p>
        </p:txBody>
      </p:sp>
      <p:sp>
        <p:nvSpPr>
          <p:cNvPr id="142" name="テキスト ボックス 141"/>
          <p:cNvSpPr txBox="1"/>
          <p:nvPr/>
        </p:nvSpPr>
        <p:spPr>
          <a:xfrm>
            <a:off x="2489775" y="4267866"/>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P.23</a:t>
            </a:r>
          </a:p>
        </p:txBody>
      </p:sp>
      <p:sp>
        <p:nvSpPr>
          <p:cNvPr id="143" name="テキスト ボックス 142"/>
          <p:cNvSpPr txBox="1"/>
          <p:nvPr/>
        </p:nvSpPr>
        <p:spPr>
          <a:xfrm>
            <a:off x="2565656" y="5570816"/>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P.38</a:t>
            </a:r>
          </a:p>
        </p:txBody>
      </p:sp>
      <p:sp>
        <p:nvSpPr>
          <p:cNvPr id="144" name="角丸四角形 143"/>
          <p:cNvSpPr/>
          <p:nvPr/>
        </p:nvSpPr>
        <p:spPr>
          <a:xfrm>
            <a:off x="3409460" y="1422140"/>
            <a:ext cx="2179779"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⑤広域協定運営委員会の開催</a:t>
            </a:r>
          </a:p>
        </p:txBody>
      </p:sp>
      <p:sp>
        <p:nvSpPr>
          <p:cNvPr id="145" name="正方形/長方形 144"/>
          <p:cNvSpPr/>
          <p:nvPr/>
        </p:nvSpPr>
        <p:spPr>
          <a:xfrm>
            <a:off x="3558413" y="1754776"/>
            <a:ext cx="1692000" cy="969496"/>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広域協定運営委員会を開催し、広域協定書、運営委員会規則、事業計画等の案について委員の合意を得て決定するとともに、広域活動組織を設立します。</a:t>
            </a:r>
            <a:endParaRPr lang="en-US" altLang="ja-JP" sz="1050" dirty="0">
              <a:latin typeface="ＭＳ 明朝" pitchFamily="17" charset="-128"/>
              <a:ea typeface="ＭＳ 明朝" pitchFamily="17" charset="-128"/>
            </a:endParaRPr>
          </a:p>
        </p:txBody>
      </p:sp>
      <p:cxnSp>
        <p:nvCxnSpPr>
          <p:cNvPr id="3" name="直線矢印コネクタ 2"/>
          <p:cNvCxnSpPr>
            <a:cxnSpLocks/>
          </p:cNvCxnSpPr>
          <p:nvPr/>
        </p:nvCxnSpPr>
        <p:spPr>
          <a:xfrm flipV="1">
            <a:off x="3291526" y="1676308"/>
            <a:ext cx="174571" cy="302225"/>
          </a:xfrm>
          <a:prstGeom prst="straightConnector1">
            <a:avLst/>
          </a:prstGeom>
          <a:ln w="38100">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55" name="角丸四角形 154"/>
          <p:cNvSpPr/>
          <p:nvPr/>
        </p:nvSpPr>
        <p:spPr>
          <a:xfrm>
            <a:off x="3360627" y="3354089"/>
            <a:ext cx="2340000" cy="928406"/>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56" name="角丸四角形 155"/>
          <p:cNvSpPr/>
          <p:nvPr/>
        </p:nvSpPr>
        <p:spPr>
          <a:xfrm>
            <a:off x="3431682" y="3217809"/>
            <a:ext cx="2052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⑥事業計画の申請</a:t>
            </a:r>
          </a:p>
        </p:txBody>
      </p:sp>
      <p:sp>
        <p:nvSpPr>
          <p:cNvPr id="157" name="正方形/長方形 156"/>
          <p:cNvSpPr/>
          <p:nvPr/>
        </p:nvSpPr>
        <p:spPr>
          <a:xfrm>
            <a:off x="3476297" y="3513835"/>
            <a:ext cx="1620000" cy="484748"/>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市町村長に事業計画書を提出し、事業計画の申請を行います。</a:t>
            </a:r>
            <a:endParaRPr lang="en-US" altLang="ja-JP" sz="1050" dirty="0">
              <a:latin typeface="ＭＳ 明朝" pitchFamily="17" charset="-128"/>
              <a:ea typeface="ＭＳ 明朝" pitchFamily="17" charset="-128"/>
            </a:endParaRPr>
          </a:p>
        </p:txBody>
      </p:sp>
      <p:sp>
        <p:nvSpPr>
          <p:cNvPr id="164" name="角丸四角形 163"/>
          <p:cNvSpPr/>
          <p:nvPr/>
        </p:nvSpPr>
        <p:spPr>
          <a:xfrm>
            <a:off x="3351783" y="4757740"/>
            <a:ext cx="2340000" cy="774253"/>
          </a:xfrm>
          <a:prstGeom prst="roundRect">
            <a:avLst>
              <a:gd name="adj" fmla="val 5167"/>
            </a:avLst>
          </a:prstGeom>
          <a:solidFill>
            <a:schemeClr val="accent6">
              <a:lumMod val="20000"/>
              <a:lumOff val="8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5" name="角丸四角形 164"/>
          <p:cNvSpPr/>
          <p:nvPr/>
        </p:nvSpPr>
        <p:spPr>
          <a:xfrm>
            <a:off x="3422128" y="4579511"/>
            <a:ext cx="2052000"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⑦事業計画の認定の通知</a:t>
            </a:r>
          </a:p>
        </p:txBody>
      </p:sp>
      <p:sp>
        <p:nvSpPr>
          <p:cNvPr id="166" name="正方形/長方形 165"/>
          <p:cNvSpPr/>
          <p:nvPr/>
        </p:nvSpPr>
        <p:spPr>
          <a:xfrm>
            <a:off x="3438779" y="4899882"/>
            <a:ext cx="2088000" cy="323165"/>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市町村長から事業計画の認定通知書が送付されます。</a:t>
            </a:r>
            <a:endParaRPr lang="en-US" altLang="ja-JP" sz="1050" dirty="0">
              <a:latin typeface="ＭＳ 明朝" pitchFamily="17" charset="-128"/>
              <a:ea typeface="ＭＳ 明朝" pitchFamily="17" charset="-128"/>
            </a:endParaRPr>
          </a:p>
        </p:txBody>
      </p:sp>
      <p:sp>
        <p:nvSpPr>
          <p:cNvPr id="127" name="テキスト ボックス 126"/>
          <p:cNvSpPr txBox="1"/>
          <p:nvPr/>
        </p:nvSpPr>
        <p:spPr>
          <a:xfrm>
            <a:off x="5068647" y="2590274"/>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a:t>
            </a:r>
            <a:r>
              <a:rPr lang="en-US" altLang="ja-JP" sz="1050" dirty="0"/>
              <a:t>39</a:t>
            </a:r>
            <a:endParaRPr kumimoji="1" lang="en-US" altLang="ja-JP" sz="1050" dirty="0"/>
          </a:p>
        </p:txBody>
      </p:sp>
      <p:sp>
        <p:nvSpPr>
          <p:cNvPr id="150" name="テキスト ボックス 149"/>
          <p:cNvSpPr txBox="1"/>
          <p:nvPr/>
        </p:nvSpPr>
        <p:spPr>
          <a:xfrm>
            <a:off x="5075851" y="3860582"/>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P.40</a:t>
            </a:r>
          </a:p>
        </p:txBody>
      </p:sp>
      <p:sp>
        <p:nvSpPr>
          <p:cNvPr id="151" name="角丸四角形 150"/>
          <p:cNvSpPr/>
          <p:nvPr/>
        </p:nvSpPr>
        <p:spPr>
          <a:xfrm>
            <a:off x="3351783" y="5866987"/>
            <a:ext cx="2340000" cy="864000"/>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63" name="角丸四角形 162"/>
          <p:cNvSpPr/>
          <p:nvPr/>
        </p:nvSpPr>
        <p:spPr>
          <a:xfrm>
            <a:off x="3404029" y="5722490"/>
            <a:ext cx="2052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①交付金の申請</a:t>
            </a:r>
          </a:p>
        </p:txBody>
      </p:sp>
      <p:sp>
        <p:nvSpPr>
          <p:cNvPr id="168" name="正方形/長方形 167"/>
          <p:cNvSpPr/>
          <p:nvPr/>
        </p:nvSpPr>
        <p:spPr>
          <a:xfrm>
            <a:off x="3429000" y="6036087"/>
            <a:ext cx="1620000" cy="323165"/>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市町村長に交付申請書を提出します。</a:t>
            </a:r>
            <a:endParaRPr lang="en-US" altLang="ja-JP" sz="1050" dirty="0">
              <a:latin typeface="ＭＳ 明朝" pitchFamily="17" charset="-128"/>
              <a:ea typeface="ＭＳ 明朝" pitchFamily="17" charset="-128"/>
            </a:endParaRPr>
          </a:p>
        </p:txBody>
      </p:sp>
      <p:sp>
        <p:nvSpPr>
          <p:cNvPr id="169" name="テキスト ボックス 168"/>
          <p:cNvSpPr txBox="1"/>
          <p:nvPr/>
        </p:nvSpPr>
        <p:spPr>
          <a:xfrm>
            <a:off x="5085184" y="6053628"/>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P.44</a:t>
            </a:r>
          </a:p>
        </p:txBody>
      </p:sp>
      <p:sp>
        <p:nvSpPr>
          <p:cNvPr id="170" name="テキスト ボックス 169"/>
          <p:cNvSpPr txBox="1"/>
          <p:nvPr/>
        </p:nvSpPr>
        <p:spPr bwMode="auto">
          <a:xfrm>
            <a:off x="3886448" y="6350969"/>
            <a:ext cx="1666626" cy="200978"/>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交付申請書</a:t>
            </a:r>
            <a:endParaRPr lang="en-US" altLang="ja-JP" sz="1050" dirty="0">
              <a:latin typeface="ＭＳ ゴシック" panose="020B0609070205080204" pitchFamily="49" charset="-128"/>
              <a:ea typeface="ＭＳ ゴシック" panose="020B0609070205080204" pitchFamily="49" charset="-128"/>
            </a:endParaRPr>
          </a:p>
        </p:txBody>
      </p:sp>
      <p:sp>
        <p:nvSpPr>
          <p:cNvPr id="173" name="テキスト ボックス 172"/>
          <p:cNvSpPr txBox="1"/>
          <p:nvPr/>
        </p:nvSpPr>
        <p:spPr>
          <a:xfrm>
            <a:off x="5071597" y="6380089"/>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P.44</a:t>
            </a:r>
          </a:p>
        </p:txBody>
      </p:sp>
      <p:cxnSp>
        <p:nvCxnSpPr>
          <p:cNvPr id="174" name="直線矢印コネクタ 173"/>
          <p:cNvCxnSpPr/>
          <p:nvPr/>
        </p:nvCxnSpPr>
        <p:spPr>
          <a:xfrm>
            <a:off x="3212976" y="6618709"/>
            <a:ext cx="2592000" cy="0"/>
          </a:xfrm>
          <a:prstGeom prst="straightConnector1">
            <a:avLst/>
          </a:prstGeom>
          <a:ln w="38100">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175" name="角丸四角形 174"/>
          <p:cNvSpPr/>
          <p:nvPr/>
        </p:nvSpPr>
        <p:spPr>
          <a:xfrm>
            <a:off x="3351783" y="7007805"/>
            <a:ext cx="2340000" cy="756000"/>
          </a:xfrm>
          <a:prstGeom prst="roundRect">
            <a:avLst>
              <a:gd name="adj" fmla="val 5167"/>
            </a:avLst>
          </a:prstGeom>
          <a:solidFill>
            <a:schemeClr val="accent6">
              <a:lumMod val="20000"/>
              <a:lumOff val="8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76" name="角丸四角形 175"/>
          <p:cNvSpPr/>
          <p:nvPr/>
        </p:nvSpPr>
        <p:spPr>
          <a:xfrm>
            <a:off x="3428014" y="6876007"/>
            <a:ext cx="2052000"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②交付決定・支払</a:t>
            </a:r>
          </a:p>
        </p:txBody>
      </p:sp>
      <p:cxnSp>
        <p:nvCxnSpPr>
          <p:cNvPr id="178" name="直線矢印コネクタ 177"/>
          <p:cNvCxnSpPr/>
          <p:nvPr/>
        </p:nvCxnSpPr>
        <p:spPr>
          <a:xfrm>
            <a:off x="3212976" y="7670254"/>
            <a:ext cx="2592000" cy="0"/>
          </a:xfrm>
          <a:prstGeom prst="straightConnector1">
            <a:avLst/>
          </a:prstGeom>
          <a:ln w="38100">
            <a:solidFill>
              <a:schemeClr val="accent6">
                <a:lumMod val="75000"/>
              </a:schemeClr>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81" name="角丸四角形 180"/>
          <p:cNvSpPr/>
          <p:nvPr/>
        </p:nvSpPr>
        <p:spPr>
          <a:xfrm>
            <a:off x="163513" y="6775988"/>
            <a:ext cx="2952000" cy="1265350"/>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82" name="角丸四角形 181"/>
          <p:cNvSpPr/>
          <p:nvPr/>
        </p:nvSpPr>
        <p:spPr>
          <a:xfrm>
            <a:off x="260864" y="6652041"/>
            <a:ext cx="1944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③活動の記録</a:t>
            </a:r>
          </a:p>
        </p:txBody>
      </p:sp>
      <p:sp>
        <p:nvSpPr>
          <p:cNvPr id="183" name="正方形/長方形 182"/>
          <p:cNvSpPr/>
          <p:nvPr/>
        </p:nvSpPr>
        <p:spPr>
          <a:xfrm>
            <a:off x="236660" y="6969224"/>
            <a:ext cx="2832300" cy="323165"/>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活動の実施と併せて、活動記録や金銭出納簿などを作成します。</a:t>
            </a:r>
            <a:endParaRPr lang="en-US" altLang="ja-JP" sz="1050" dirty="0">
              <a:latin typeface="ＭＳ 明朝" pitchFamily="17" charset="-128"/>
              <a:ea typeface="ＭＳ 明朝" pitchFamily="17" charset="-128"/>
            </a:endParaRPr>
          </a:p>
        </p:txBody>
      </p:sp>
      <p:sp>
        <p:nvSpPr>
          <p:cNvPr id="185" name="テキスト ボックス 184"/>
          <p:cNvSpPr txBox="1"/>
          <p:nvPr/>
        </p:nvSpPr>
        <p:spPr bwMode="auto">
          <a:xfrm>
            <a:off x="1272148" y="7311784"/>
            <a:ext cx="1761017" cy="585287"/>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活動記録</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金銭出納簿</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財産管理台帳</a:t>
            </a:r>
            <a:endParaRPr lang="en-US" altLang="ja-JP" sz="1050" dirty="0">
              <a:latin typeface="ＭＳ ゴシック" panose="020B0609070205080204" pitchFamily="49" charset="-128"/>
              <a:ea typeface="ＭＳ ゴシック" panose="020B0609070205080204" pitchFamily="49" charset="-128"/>
            </a:endParaRPr>
          </a:p>
        </p:txBody>
      </p:sp>
      <p:sp>
        <p:nvSpPr>
          <p:cNvPr id="188" name="テキスト ボックス 187"/>
          <p:cNvSpPr txBox="1"/>
          <p:nvPr/>
        </p:nvSpPr>
        <p:spPr>
          <a:xfrm>
            <a:off x="2492895" y="7378889"/>
            <a:ext cx="445635" cy="484748"/>
          </a:xfrm>
          <a:prstGeom prst="rect">
            <a:avLst/>
          </a:prstGeom>
          <a:noFill/>
        </p:spPr>
        <p:txBody>
          <a:bodyPr wrap="none" lIns="0" tIns="0" rIns="0" bIns="0" rtlCol="0">
            <a:spAutoFit/>
          </a:bodyPr>
          <a:lstStyle/>
          <a:p>
            <a:r>
              <a:rPr kumimoji="1" lang="ja-JP" altLang="en-US" sz="1050" dirty="0"/>
              <a:t>・・・</a:t>
            </a:r>
            <a:r>
              <a:rPr kumimoji="1" lang="en-US" altLang="ja-JP" sz="1050" dirty="0"/>
              <a:t>P.45</a:t>
            </a:r>
          </a:p>
          <a:p>
            <a:r>
              <a:rPr lang="ja-JP" altLang="en-US" sz="1050" dirty="0"/>
              <a:t>・・・</a:t>
            </a:r>
            <a:r>
              <a:rPr lang="en-US" altLang="ja-JP" sz="1050" dirty="0"/>
              <a:t>P.47</a:t>
            </a:r>
          </a:p>
          <a:p>
            <a:r>
              <a:rPr lang="ja-JP" altLang="en-US" sz="1050" dirty="0"/>
              <a:t>・・・</a:t>
            </a:r>
            <a:r>
              <a:rPr lang="en-US" altLang="ja-JP" sz="1050" dirty="0"/>
              <a:t>P.52</a:t>
            </a:r>
          </a:p>
        </p:txBody>
      </p:sp>
      <p:sp>
        <p:nvSpPr>
          <p:cNvPr id="195" name="下矢印 194"/>
          <p:cNvSpPr/>
          <p:nvPr/>
        </p:nvSpPr>
        <p:spPr>
          <a:xfrm>
            <a:off x="1124744" y="7962568"/>
            <a:ext cx="958590" cy="252000"/>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97" name="角丸四角形 196"/>
          <p:cNvSpPr/>
          <p:nvPr/>
        </p:nvSpPr>
        <p:spPr>
          <a:xfrm>
            <a:off x="163513" y="8402578"/>
            <a:ext cx="2952000" cy="1120834"/>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198" name="正方形/長方形 197"/>
          <p:cNvSpPr/>
          <p:nvPr/>
        </p:nvSpPr>
        <p:spPr>
          <a:xfrm>
            <a:off x="236660" y="8636125"/>
            <a:ext cx="2203238" cy="484748"/>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日々記録した活動記録及び金銭出納簿を集計し、実施状況報告書を作成します。</a:t>
            </a:r>
            <a:endParaRPr lang="en-US" altLang="ja-JP" sz="1050" dirty="0">
              <a:latin typeface="ＭＳ 明朝" pitchFamily="17" charset="-128"/>
              <a:ea typeface="ＭＳ 明朝" pitchFamily="17" charset="-128"/>
            </a:endParaRPr>
          </a:p>
        </p:txBody>
      </p:sp>
      <p:sp>
        <p:nvSpPr>
          <p:cNvPr id="199" name="テキスト ボックス 198"/>
          <p:cNvSpPr txBox="1"/>
          <p:nvPr/>
        </p:nvSpPr>
        <p:spPr>
          <a:xfrm>
            <a:off x="2522077" y="8643361"/>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P.56</a:t>
            </a:r>
          </a:p>
        </p:txBody>
      </p:sp>
      <p:sp>
        <p:nvSpPr>
          <p:cNvPr id="200" name="テキスト ボックス 199"/>
          <p:cNvSpPr txBox="1"/>
          <p:nvPr/>
        </p:nvSpPr>
        <p:spPr bwMode="auto">
          <a:xfrm>
            <a:off x="1224523" y="9048561"/>
            <a:ext cx="1843420" cy="411999"/>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実施状況報告書</a:t>
            </a:r>
            <a:endParaRPr lang="en-US" altLang="ja-JP" sz="1050" dirty="0">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添付書類</a:t>
            </a:r>
            <a:endParaRPr lang="en-US" altLang="ja-JP" sz="1050" dirty="0">
              <a:latin typeface="ＭＳ ゴシック" panose="020B0609070205080204" pitchFamily="49" charset="-128"/>
              <a:ea typeface="ＭＳ ゴシック" panose="020B0609070205080204" pitchFamily="49" charset="-128"/>
            </a:endParaRPr>
          </a:p>
        </p:txBody>
      </p:sp>
      <p:sp>
        <p:nvSpPr>
          <p:cNvPr id="203" name="テキスト ボックス 202"/>
          <p:cNvSpPr txBox="1"/>
          <p:nvPr/>
        </p:nvSpPr>
        <p:spPr>
          <a:xfrm>
            <a:off x="2492895" y="9092687"/>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P.58</a:t>
            </a:r>
          </a:p>
          <a:p>
            <a:r>
              <a:rPr lang="ja-JP" altLang="en-US" sz="1050" dirty="0"/>
              <a:t>・・・</a:t>
            </a:r>
            <a:r>
              <a:rPr lang="en-US" altLang="ja-JP" sz="1050" dirty="0"/>
              <a:t>P.57</a:t>
            </a:r>
          </a:p>
        </p:txBody>
      </p:sp>
      <p:sp>
        <p:nvSpPr>
          <p:cNvPr id="196" name="角丸四角形 195"/>
          <p:cNvSpPr/>
          <p:nvPr/>
        </p:nvSpPr>
        <p:spPr>
          <a:xfrm>
            <a:off x="260864" y="8287261"/>
            <a:ext cx="1944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④報告書類の作成</a:t>
            </a:r>
          </a:p>
        </p:txBody>
      </p:sp>
      <p:sp>
        <p:nvSpPr>
          <p:cNvPr id="204" name="角丸四角形 203"/>
          <p:cNvSpPr/>
          <p:nvPr/>
        </p:nvSpPr>
        <p:spPr>
          <a:xfrm>
            <a:off x="5808975" y="8538138"/>
            <a:ext cx="936000" cy="973770"/>
          </a:xfrm>
          <a:prstGeom prst="roundRect">
            <a:avLst>
              <a:gd name="adj" fmla="val 0"/>
            </a:avLst>
          </a:prstGeom>
          <a:solidFill>
            <a:schemeClr val="bg1"/>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sp>
        <p:nvSpPr>
          <p:cNvPr id="205" name="テキスト ボックス 13"/>
          <p:cNvSpPr txBox="1">
            <a:spLocks noChangeArrowheads="1"/>
          </p:cNvSpPr>
          <p:nvPr/>
        </p:nvSpPr>
        <p:spPr bwMode="auto">
          <a:xfrm>
            <a:off x="5808975" y="8076473"/>
            <a:ext cx="936000" cy="461665"/>
          </a:xfrm>
          <a:prstGeom prst="rect">
            <a:avLst/>
          </a:prstGeom>
          <a:solidFill>
            <a:schemeClr val="accent6">
              <a:lumMod val="20000"/>
              <a:lumOff val="80000"/>
            </a:schemeClr>
          </a:solidFill>
          <a:ln w="19050">
            <a:solidFill>
              <a:schemeClr val="accent6">
                <a:lumMod val="75000"/>
              </a:schemeClr>
            </a:solidFill>
            <a:miter lim="800000"/>
            <a:headEnd/>
            <a:tailEnd/>
          </a:ln>
        </p:spPr>
        <p:txBody>
          <a:bodyPr wrap="square">
            <a:spAutoFit/>
          </a:bodyPr>
          <a:lstStyle/>
          <a:p>
            <a:pPr algn="ctr"/>
            <a:r>
              <a:rPr lang="ja-JP" altLang="en-US" b="1" dirty="0">
                <a:latin typeface="HG丸ｺﾞｼｯｸM-PRO" pitchFamily="50" charset="-128"/>
                <a:ea typeface="HG丸ｺﾞｼｯｸM-PRO" pitchFamily="50" charset="-128"/>
              </a:rPr>
              <a:t>○○○○市町村</a:t>
            </a:r>
          </a:p>
        </p:txBody>
      </p:sp>
      <p:sp>
        <p:nvSpPr>
          <p:cNvPr id="206" name="角丸四角形 205"/>
          <p:cNvSpPr/>
          <p:nvPr/>
        </p:nvSpPr>
        <p:spPr>
          <a:xfrm>
            <a:off x="3351783" y="8046704"/>
            <a:ext cx="2340000" cy="625958"/>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07" name="角丸四角形 206"/>
          <p:cNvSpPr/>
          <p:nvPr/>
        </p:nvSpPr>
        <p:spPr>
          <a:xfrm>
            <a:off x="3414794" y="7902206"/>
            <a:ext cx="2052000" cy="252000"/>
          </a:xfrm>
          <a:prstGeom prst="roundRect">
            <a:avLst/>
          </a:prstGeom>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⑤実施状況報告</a:t>
            </a:r>
          </a:p>
        </p:txBody>
      </p:sp>
      <p:sp>
        <p:nvSpPr>
          <p:cNvPr id="208" name="正方形/長方形 207"/>
          <p:cNvSpPr/>
          <p:nvPr/>
        </p:nvSpPr>
        <p:spPr>
          <a:xfrm>
            <a:off x="3429000" y="8182212"/>
            <a:ext cx="1620000" cy="323165"/>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 市町村長に実施状況報告書などを提出します。</a:t>
            </a:r>
            <a:endParaRPr lang="en-US" altLang="ja-JP" sz="1050" dirty="0">
              <a:latin typeface="ＭＳ 明朝" pitchFamily="17" charset="-128"/>
              <a:ea typeface="ＭＳ 明朝" pitchFamily="17" charset="-128"/>
            </a:endParaRPr>
          </a:p>
        </p:txBody>
      </p:sp>
      <p:sp>
        <p:nvSpPr>
          <p:cNvPr id="209" name="テキスト ボックス 208"/>
          <p:cNvSpPr txBox="1"/>
          <p:nvPr/>
        </p:nvSpPr>
        <p:spPr>
          <a:xfrm>
            <a:off x="5143605" y="8233344"/>
            <a:ext cx="445635" cy="161583"/>
          </a:xfrm>
          <a:prstGeom prst="rect">
            <a:avLst/>
          </a:prstGeom>
          <a:noFill/>
        </p:spPr>
        <p:txBody>
          <a:bodyPr wrap="none" lIns="0" tIns="0" rIns="0" bIns="0" rtlCol="0">
            <a:spAutoFit/>
          </a:bodyPr>
          <a:lstStyle/>
          <a:p>
            <a:r>
              <a:rPr kumimoji="1" lang="ja-JP" altLang="en-US" sz="1050" dirty="0"/>
              <a:t>・・・</a:t>
            </a:r>
            <a:r>
              <a:rPr kumimoji="1" lang="en-US" altLang="ja-JP" sz="1050" dirty="0"/>
              <a:t>P.56</a:t>
            </a:r>
          </a:p>
        </p:txBody>
      </p:sp>
      <p:cxnSp>
        <p:nvCxnSpPr>
          <p:cNvPr id="214" name="直線矢印コネクタ 213"/>
          <p:cNvCxnSpPr/>
          <p:nvPr/>
        </p:nvCxnSpPr>
        <p:spPr>
          <a:xfrm>
            <a:off x="3212976" y="8550403"/>
            <a:ext cx="2592000" cy="0"/>
          </a:xfrm>
          <a:prstGeom prst="straightConnector1">
            <a:avLst/>
          </a:prstGeom>
          <a:ln w="38100">
            <a:solidFill>
              <a:srgbClr val="0000FF"/>
            </a:solidFill>
            <a:headEnd type="none" w="med" len="med"/>
            <a:tailEnd type="triangle" w="med" len="med"/>
          </a:ln>
        </p:spPr>
        <p:style>
          <a:lnRef idx="3">
            <a:schemeClr val="accent6"/>
          </a:lnRef>
          <a:fillRef idx="0">
            <a:schemeClr val="accent6"/>
          </a:fillRef>
          <a:effectRef idx="2">
            <a:schemeClr val="accent6"/>
          </a:effectRef>
          <a:fontRef idx="minor">
            <a:schemeClr val="tx1"/>
          </a:fontRef>
        </p:style>
      </p:cxnSp>
      <p:sp>
        <p:nvSpPr>
          <p:cNvPr id="215" name="角丸四角形 214"/>
          <p:cNvSpPr/>
          <p:nvPr/>
        </p:nvSpPr>
        <p:spPr>
          <a:xfrm>
            <a:off x="3351783" y="8902416"/>
            <a:ext cx="2340000" cy="609492"/>
          </a:xfrm>
          <a:prstGeom prst="roundRect">
            <a:avLst>
              <a:gd name="adj" fmla="val 5167"/>
            </a:avLst>
          </a:prstGeom>
          <a:solidFill>
            <a:schemeClr val="accent6">
              <a:lumMod val="20000"/>
              <a:lumOff val="80000"/>
            </a:schemeClr>
          </a:solidFill>
          <a:ln>
            <a:solidFill>
              <a:schemeClr val="accent6">
                <a:lumMod val="75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216" name="角丸四角形 215"/>
          <p:cNvSpPr/>
          <p:nvPr/>
        </p:nvSpPr>
        <p:spPr>
          <a:xfrm>
            <a:off x="3438779" y="8757918"/>
            <a:ext cx="2052000" cy="252000"/>
          </a:xfrm>
          <a:prstGeom prst="roundRect">
            <a:avLst/>
          </a:prstGeom>
          <a:solidFill>
            <a:schemeClr val="accent6"/>
          </a:solidFill>
          <a:ln>
            <a:solidFill>
              <a:schemeClr val="accent6">
                <a:lumMod val="75000"/>
              </a:schemeClr>
            </a:solidFill>
          </a:ln>
        </p:spPr>
        <p:style>
          <a:lnRef idx="1">
            <a:schemeClr val="accent1"/>
          </a:lnRef>
          <a:fillRef idx="3">
            <a:schemeClr val="accent1"/>
          </a:fillRef>
          <a:effectRef idx="2">
            <a:schemeClr val="accent1"/>
          </a:effectRef>
          <a:fontRef idx="minor">
            <a:schemeClr val="lt1"/>
          </a:fontRef>
        </p:style>
        <p:txBody>
          <a:bodyPr lIns="72000" tIns="0" rIns="72000" bIns="0"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⑥確認結果の通知</a:t>
            </a:r>
          </a:p>
        </p:txBody>
      </p:sp>
      <p:sp>
        <p:nvSpPr>
          <p:cNvPr id="217" name="正方形/長方形 216"/>
          <p:cNvSpPr/>
          <p:nvPr/>
        </p:nvSpPr>
        <p:spPr>
          <a:xfrm>
            <a:off x="3429000" y="9041099"/>
            <a:ext cx="2247878" cy="484748"/>
          </a:xfrm>
          <a:prstGeom prst="rect">
            <a:avLst/>
          </a:prstGeom>
        </p:spPr>
        <p:txBody>
          <a:bodyPr wrap="square" lIns="0" tIns="0" rIns="0" bIns="0">
            <a:spAutoFit/>
          </a:bodyPr>
          <a:lstStyle/>
          <a:p>
            <a:r>
              <a:rPr lang="ja-JP" altLang="en-US" sz="1050" dirty="0">
                <a:latin typeface="ＭＳ 明朝" pitchFamily="17" charset="-128"/>
                <a:ea typeface="ＭＳ 明朝" pitchFamily="17" charset="-128"/>
              </a:rPr>
              <a:t>確認後のチェックシートについては、必要に応じて送付します。</a:t>
            </a:r>
            <a:endParaRPr lang="en-US" altLang="ja-JP" sz="1050" dirty="0">
              <a:latin typeface="ＭＳ 明朝" pitchFamily="17" charset="-128"/>
              <a:ea typeface="ＭＳ 明朝" pitchFamily="17" charset="-128"/>
            </a:endParaRPr>
          </a:p>
          <a:p>
            <a:endParaRPr lang="en-US" altLang="ja-JP" sz="1050" dirty="0">
              <a:latin typeface="ＭＳ 明朝" pitchFamily="17" charset="-128"/>
              <a:ea typeface="ＭＳ 明朝" pitchFamily="17" charset="-128"/>
            </a:endParaRPr>
          </a:p>
        </p:txBody>
      </p:sp>
      <p:cxnSp>
        <p:nvCxnSpPr>
          <p:cNvPr id="218" name="直線矢印コネクタ 217"/>
          <p:cNvCxnSpPr/>
          <p:nvPr/>
        </p:nvCxnSpPr>
        <p:spPr>
          <a:xfrm>
            <a:off x="3212976" y="9417496"/>
            <a:ext cx="2592000" cy="0"/>
          </a:xfrm>
          <a:prstGeom prst="straightConnector1">
            <a:avLst/>
          </a:prstGeom>
          <a:ln w="38100">
            <a:solidFill>
              <a:schemeClr val="accent6">
                <a:lumMod val="75000"/>
              </a:schemeClr>
            </a:solidFill>
            <a:headEnd type="triangle" w="med" len="med"/>
            <a:tailEnd type="none" w="med" len="med"/>
          </a:ln>
        </p:spPr>
        <p:style>
          <a:lnRef idx="3">
            <a:schemeClr val="accent6"/>
          </a:lnRef>
          <a:fillRef idx="0">
            <a:schemeClr val="accent6"/>
          </a:fillRef>
          <a:effectRef idx="2">
            <a:schemeClr val="accent6"/>
          </a:effectRef>
          <a:fontRef idx="minor">
            <a:schemeClr val="tx1"/>
          </a:fontRef>
        </p:style>
      </p:cxnSp>
      <p:sp>
        <p:nvSpPr>
          <p:cNvPr id="179" name="テキスト ボックス 178"/>
          <p:cNvSpPr txBox="1"/>
          <p:nvPr/>
        </p:nvSpPr>
        <p:spPr>
          <a:xfrm>
            <a:off x="5862975" y="8675760"/>
            <a:ext cx="828000" cy="138499"/>
          </a:xfrm>
          <a:prstGeom prst="rect">
            <a:avLst/>
          </a:prstGeom>
          <a:noFill/>
          <a:ln w="19050">
            <a:noFill/>
          </a:ln>
        </p:spPr>
        <p:txBody>
          <a:bodyPr lIns="0" tIns="0" rIns="0" bIns="0" anchor="ctr">
            <a:spAutoFit/>
          </a:bodyPr>
          <a:lstStyle/>
          <a:p>
            <a:pPr algn="ctr">
              <a:defRPr/>
            </a:pPr>
            <a:r>
              <a:rPr lang="en-US" altLang="ja-JP" sz="900" dirty="0">
                <a:latin typeface="+mj-ea"/>
                <a:ea typeface="+mj-ea"/>
              </a:rPr>
              <a:t>【</a:t>
            </a:r>
            <a:r>
              <a:rPr lang="ja-JP" altLang="en-US" sz="900" dirty="0">
                <a:latin typeface="+mj-ea"/>
                <a:ea typeface="+mj-ea"/>
              </a:rPr>
              <a:t>報告期限</a:t>
            </a:r>
            <a:r>
              <a:rPr lang="en-US" altLang="ja-JP" sz="900" dirty="0">
                <a:latin typeface="+mj-ea"/>
                <a:ea typeface="+mj-ea"/>
              </a:rPr>
              <a:t>】</a:t>
            </a:r>
          </a:p>
        </p:txBody>
      </p:sp>
      <p:sp>
        <p:nvSpPr>
          <p:cNvPr id="219" name="テキスト ボックス 218"/>
          <p:cNvSpPr txBox="1"/>
          <p:nvPr/>
        </p:nvSpPr>
        <p:spPr>
          <a:xfrm>
            <a:off x="5865805" y="8893695"/>
            <a:ext cx="822341" cy="184666"/>
          </a:xfrm>
          <a:prstGeom prst="rect">
            <a:avLst/>
          </a:prstGeom>
          <a:noFill/>
        </p:spPr>
        <p:txBody>
          <a:bodyPr wrap="none" lIns="0" tIns="0" rIns="0" bIns="0" rtlCol="0">
            <a:spAutoFit/>
          </a:bodyPr>
          <a:lstStyle/>
          <a:p>
            <a:r>
              <a:rPr kumimoji="1" lang="ja-JP" altLang="en-US" dirty="0"/>
              <a:t>○月○日</a:t>
            </a:r>
            <a:r>
              <a:rPr kumimoji="1" lang="ja-JP" altLang="en-US" sz="900" dirty="0"/>
              <a:t>まで</a:t>
            </a:r>
            <a:endParaRPr kumimoji="1" lang="ja-JP" altLang="en-US" sz="1400" dirty="0"/>
          </a:p>
        </p:txBody>
      </p:sp>
      <p:sp>
        <p:nvSpPr>
          <p:cNvPr id="105"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4</a:t>
            </a:r>
          </a:p>
        </p:txBody>
      </p:sp>
      <p:sp>
        <p:nvSpPr>
          <p:cNvPr id="94" name="テキスト ボックス 1"/>
          <p:cNvSpPr txBox="1">
            <a:spLocks noChangeArrowheads="1"/>
          </p:cNvSpPr>
          <p:nvPr/>
        </p:nvSpPr>
        <p:spPr bwMode="auto">
          <a:xfrm>
            <a:off x="116632" y="335196"/>
            <a:ext cx="2068115"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３．手続きの概要</a:t>
            </a:r>
            <a:endParaRPr lang="en-US" altLang="ja-JP" dirty="0">
              <a:solidFill>
                <a:schemeClr val="tx1"/>
              </a:solidFill>
            </a:endParaRPr>
          </a:p>
        </p:txBody>
      </p:sp>
      <p:sp>
        <p:nvSpPr>
          <p:cNvPr id="95" name="正方形/長方形 94"/>
          <p:cNvSpPr/>
          <p:nvPr/>
        </p:nvSpPr>
        <p:spPr>
          <a:xfrm>
            <a:off x="73026" y="856957"/>
            <a:ext cx="3132000"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組織の設立から事業計画の認定まで</a:t>
            </a:r>
            <a:endParaRPr lang="ja-JP" altLang="en-US" sz="1400" dirty="0"/>
          </a:p>
        </p:txBody>
      </p:sp>
      <p:sp>
        <p:nvSpPr>
          <p:cNvPr id="96" name="正方形/長方形 95"/>
          <p:cNvSpPr/>
          <p:nvPr/>
        </p:nvSpPr>
        <p:spPr>
          <a:xfrm>
            <a:off x="73026" y="5953042"/>
            <a:ext cx="3132000" cy="305024"/>
          </a:xfrm>
          <a:prstGeom prst="rect">
            <a:avLst/>
          </a:prstGeom>
          <a:gradFill>
            <a:gsLst>
              <a:gs pos="0">
                <a:srgbClr val="009900"/>
              </a:gs>
              <a:gs pos="100000">
                <a:srgbClr val="99FF6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a:latin typeface="HG丸ｺﾞｼｯｸM-PRO" pitchFamily="50" charset="-128"/>
                <a:ea typeface="HG丸ｺﾞｼｯｸM-PRO" pitchFamily="50" charset="-128"/>
              </a:rPr>
              <a:t>交付金の交付申請から報告まで</a:t>
            </a:r>
            <a:endParaRPr lang="ja-JP" altLang="en-US" sz="1400" dirty="0"/>
          </a:p>
        </p:txBody>
      </p:sp>
      <p:sp>
        <p:nvSpPr>
          <p:cNvPr id="97" name="角丸四角形 96"/>
          <p:cNvSpPr/>
          <p:nvPr/>
        </p:nvSpPr>
        <p:spPr>
          <a:xfrm>
            <a:off x="163513" y="2909487"/>
            <a:ext cx="2952000" cy="743117"/>
          </a:xfrm>
          <a:prstGeom prst="roundRect">
            <a:avLst>
              <a:gd name="adj" fmla="val 5167"/>
            </a:avLst>
          </a:prstGeom>
          <a:solidFill>
            <a:schemeClr val="accent1">
              <a:lumMod val="20000"/>
              <a:lumOff val="80000"/>
              <a:alpha val="40000"/>
            </a:schemeClr>
          </a:solid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p>
        </p:txBody>
      </p:sp>
      <p:sp>
        <p:nvSpPr>
          <p:cNvPr id="98" name="角丸四角形 97"/>
          <p:cNvSpPr/>
          <p:nvPr/>
        </p:nvSpPr>
        <p:spPr>
          <a:xfrm>
            <a:off x="260863" y="2792760"/>
            <a:ext cx="2088017" cy="25200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lvl="0"/>
            <a:r>
              <a:rPr lang="ja-JP" altLang="en-US" b="1" dirty="0">
                <a:solidFill>
                  <a:schemeClr val="bg1"/>
                </a:solidFill>
                <a:latin typeface="HG丸ｺﾞｼｯｸM-PRO" panose="020F0600000000000000" pitchFamily="50" charset="-128"/>
                <a:ea typeface="HG丸ｺﾞｼｯｸM-PRO" panose="020F0600000000000000" pitchFamily="50" charset="-128"/>
              </a:rPr>
              <a:t>②事業計画書（案）の作成</a:t>
            </a:r>
          </a:p>
        </p:txBody>
      </p:sp>
      <p:sp>
        <p:nvSpPr>
          <p:cNvPr id="100" name="テキスト ボックス 99"/>
          <p:cNvSpPr txBox="1"/>
          <p:nvPr/>
        </p:nvSpPr>
        <p:spPr bwMode="auto">
          <a:xfrm>
            <a:off x="1427634" y="3143215"/>
            <a:ext cx="1635496" cy="254172"/>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事業計画書</a:t>
            </a:r>
            <a:endParaRPr lang="en-US" altLang="ja-JP" sz="1050" dirty="0">
              <a:latin typeface="ＭＳ ゴシック" panose="020B0609070205080204" pitchFamily="49" charset="-128"/>
              <a:ea typeface="ＭＳ ゴシック" panose="020B0609070205080204" pitchFamily="49" charset="-128"/>
            </a:endParaRPr>
          </a:p>
        </p:txBody>
      </p:sp>
      <p:sp>
        <p:nvSpPr>
          <p:cNvPr id="101" name="テキスト ボックス 100"/>
          <p:cNvSpPr txBox="1"/>
          <p:nvPr/>
        </p:nvSpPr>
        <p:spPr>
          <a:xfrm>
            <a:off x="2492895" y="3206715"/>
            <a:ext cx="504000" cy="161583"/>
          </a:xfrm>
          <a:prstGeom prst="rect">
            <a:avLst/>
          </a:prstGeom>
          <a:noFill/>
        </p:spPr>
        <p:txBody>
          <a:bodyPr wrap="square" lIns="0" tIns="0" rIns="0" bIns="0" rtlCol="0">
            <a:spAutoFit/>
          </a:bodyPr>
          <a:lstStyle/>
          <a:p>
            <a:r>
              <a:rPr kumimoji="1" lang="ja-JP" altLang="en-US" sz="1050" dirty="0"/>
              <a:t>・・・</a:t>
            </a:r>
            <a:r>
              <a:rPr kumimoji="1" lang="en-US" altLang="ja-JP" sz="1050" dirty="0"/>
              <a:t>P.21</a:t>
            </a:r>
          </a:p>
        </p:txBody>
      </p:sp>
      <p:sp>
        <p:nvSpPr>
          <p:cNvPr id="104" name="正方形/長方形 103"/>
          <p:cNvSpPr/>
          <p:nvPr/>
        </p:nvSpPr>
        <p:spPr>
          <a:xfrm>
            <a:off x="236660" y="3108290"/>
            <a:ext cx="1081661" cy="484748"/>
          </a:xfrm>
          <a:prstGeom prst="rect">
            <a:avLst/>
          </a:prstGeom>
        </p:spPr>
        <p:txBody>
          <a:bodyPr wrap="square" lIns="0" tIns="0" rIns="0" bIns="0">
            <a:spAutoFit/>
          </a:bodyPr>
          <a:lstStyle/>
          <a:p>
            <a:r>
              <a:rPr lang="ja-JP" altLang="en-US" sz="1050" dirty="0">
                <a:latin typeface="ＭＳ Ｐ明朝" panose="02020600040205080304" pitchFamily="18" charset="-128"/>
                <a:ea typeface="ＭＳ Ｐ明朝" panose="02020600040205080304" pitchFamily="18" charset="-128"/>
              </a:rPr>
              <a:t>　組織が取り組む事業計画の案を作成します。　</a:t>
            </a:r>
            <a:endParaRPr lang="en-US" altLang="ja-JP" sz="1050" dirty="0">
              <a:latin typeface="ＭＳ Ｐ明朝" panose="02020600040205080304" pitchFamily="18" charset="-128"/>
              <a:ea typeface="ＭＳ Ｐ明朝" panose="02020600040205080304" pitchFamily="18" charset="-128"/>
            </a:endParaRPr>
          </a:p>
        </p:txBody>
      </p:sp>
      <p:sp>
        <p:nvSpPr>
          <p:cNvPr id="107" name="下矢印 106"/>
          <p:cNvSpPr/>
          <p:nvPr/>
        </p:nvSpPr>
        <p:spPr>
          <a:xfrm>
            <a:off x="1103912" y="4674253"/>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13" name="四角形吹き出し 112"/>
          <p:cNvSpPr/>
          <p:nvPr/>
        </p:nvSpPr>
        <p:spPr>
          <a:xfrm>
            <a:off x="4710413" y="370412"/>
            <a:ext cx="1908000" cy="557451"/>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spAutoFit/>
          </a:bodyPr>
          <a:lstStyle/>
          <a:p>
            <a:pPr>
              <a:defRPr/>
            </a:pPr>
            <a:r>
              <a:rPr lang="ja-JP" altLang="en-US" sz="1050" dirty="0">
                <a:solidFill>
                  <a:srgbClr val="FF0000"/>
                </a:solidFill>
              </a:rPr>
              <a:t>（都道府県・市町村向け記述）</a:t>
            </a:r>
            <a:endParaRPr lang="en-US" altLang="ja-JP" sz="1050" dirty="0">
              <a:solidFill>
                <a:srgbClr val="FF0000"/>
              </a:solidFill>
            </a:endParaRPr>
          </a:p>
          <a:p>
            <a:pPr>
              <a:defRPr/>
            </a:pPr>
            <a:r>
              <a:rPr lang="ja-JP" altLang="en-US" sz="1050" dirty="0">
                <a:solidFill>
                  <a:srgbClr val="FF0000"/>
                </a:solidFill>
              </a:rPr>
              <a:t>各都道府県で市町村への</a:t>
            </a:r>
            <a:endParaRPr lang="en-US" altLang="ja-JP" sz="1050" dirty="0">
              <a:solidFill>
                <a:srgbClr val="FF0000"/>
              </a:solidFill>
            </a:endParaRPr>
          </a:p>
          <a:p>
            <a:pPr>
              <a:defRPr/>
            </a:pPr>
            <a:r>
              <a:rPr lang="ja-JP" altLang="en-US" sz="1050" dirty="0">
                <a:solidFill>
                  <a:srgbClr val="FF0000"/>
                </a:solidFill>
              </a:rPr>
              <a:t>申請期限等を記述してください</a:t>
            </a:r>
            <a:endParaRPr lang="en-US" altLang="ja-JP" sz="1050" dirty="0">
              <a:solidFill>
                <a:srgbClr val="FF0000"/>
              </a:solidFill>
            </a:endParaRPr>
          </a:p>
        </p:txBody>
      </p:sp>
      <p:cxnSp>
        <p:nvCxnSpPr>
          <p:cNvPr id="114" name="直線コネクタ 113"/>
          <p:cNvCxnSpPr>
            <a:cxnSpLocks/>
          </p:cNvCxnSpPr>
          <p:nvPr/>
        </p:nvCxnSpPr>
        <p:spPr>
          <a:xfrm>
            <a:off x="6093296" y="934510"/>
            <a:ext cx="259976" cy="1948286"/>
          </a:xfrm>
          <a:prstGeom prst="line">
            <a:avLst/>
          </a:prstGeom>
          <a:ln w="12700">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15" name="正方形/長方形 114"/>
          <p:cNvSpPr/>
          <p:nvPr/>
        </p:nvSpPr>
        <p:spPr>
          <a:xfrm>
            <a:off x="236660" y="1856656"/>
            <a:ext cx="2717628" cy="646331"/>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対象地域の設定、構成員の取りまとめを行い、組織の設立に必要</a:t>
            </a:r>
            <a:endParaRPr lang="en-US" altLang="ja-JP" sz="1050" dirty="0">
              <a:latin typeface="ＭＳ Ｐ明朝" panose="02020600040205080304" pitchFamily="18" charset="-128"/>
              <a:ea typeface="ＭＳ Ｐ明朝" panose="02020600040205080304" pitchFamily="18" charset="-128"/>
            </a:endParaRPr>
          </a:p>
          <a:p>
            <a:r>
              <a:rPr lang="ja-JP" altLang="en-US" sz="1050" dirty="0">
                <a:latin typeface="ＭＳ Ｐ明朝" panose="02020600040205080304" pitchFamily="18" charset="-128"/>
                <a:ea typeface="ＭＳ Ｐ明朝" panose="02020600040205080304" pitchFamily="18" charset="-128"/>
              </a:rPr>
              <a:t>な協定書などの案</a:t>
            </a:r>
            <a:endParaRPr lang="en-US" altLang="ja-JP" sz="1050" dirty="0">
              <a:latin typeface="ＭＳ Ｐ明朝" panose="02020600040205080304" pitchFamily="18" charset="-128"/>
              <a:ea typeface="ＭＳ Ｐ明朝" panose="02020600040205080304" pitchFamily="18" charset="-128"/>
            </a:endParaRPr>
          </a:p>
          <a:p>
            <a:r>
              <a:rPr lang="ja-JP" altLang="en-US" sz="1050" dirty="0">
                <a:latin typeface="ＭＳ Ｐ明朝" panose="02020600040205080304" pitchFamily="18" charset="-128"/>
                <a:ea typeface="ＭＳ Ｐ明朝" panose="02020600040205080304" pitchFamily="18" charset="-128"/>
              </a:rPr>
              <a:t>を作成します。</a:t>
            </a:r>
            <a:endParaRPr lang="en-US" altLang="ja-JP" sz="1050" dirty="0">
              <a:latin typeface="ＭＳ Ｐ明朝" panose="02020600040205080304" pitchFamily="18" charset="-128"/>
              <a:ea typeface="ＭＳ Ｐ明朝" panose="02020600040205080304" pitchFamily="18" charset="-128"/>
            </a:endParaRPr>
          </a:p>
        </p:txBody>
      </p:sp>
      <p:sp>
        <p:nvSpPr>
          <p:cNvPr id="116" name="正方形/長方形 115"/>
          <p:cNvSpPr/>
          <p:nvPr/>
        </p:nvSpPr>
        <p:spPr>
          <a:xfrm>
            <a:off x="236660" y="5277072"/>
            <a:ext cx="2196000" cy="323165"/>
          </a:xfrm>
          <a:prstGeom prst="rect">
            <a:avLst/>
          </a:prstGeom>
        </p:spPr>
        <p:txBody>
          <a:bodyPr wrap="square" lIns="0" tIns="0" rIns="0" bIns="0">
            <a:spAutoFit/>
          </a:bodyPr>
          <a:lstStyle/>
          <a:p>
            <a:pPr indent="108000"/>
            <a:r>
              <a:rPr lang="ja-JP" altLang="en-US" sz="1050" dirty="0">
                <a:latin typeface="ＭＳ Ｐ明朝" panose="02020600040205080304" pitchFamily="18" charset="-128"/>
                <a:ea typeface="ＭＳ Ｐ明朝" panose="02020600040205080304" pitchFamily="18" charset="-128"/>
              </a:rPr>
              <a:t>設立委員会を開催し、広域協定運営委員会の設置等について議決を得ます。</a:t>
            </a:r>
            <a:endParaRPr lang="en-US" altLang="ja-JP" sz="1050" dirty="0">
              <a:latin typeface="ＭＳ Ｐ明朝" panose="02020600040205080304" pitchFamily="18" charset="-128"/>
              <a:ea typeface="ＭＳ Ｐ明朝" panose="02020600040205080304" pitchFamily="18" charset="-128"/>
            </a:endParaRPr>
          </a:p>
        </p:txBody>
      </p:sp>
      <p:sp>
        <p:nvSpPr>
          <p:cNvPr id="74" name="テキスト ボックス 73"/>
          <p:cNvSpPr txBox="1"/>
          <p:nvPr/>
        </p:nvSpPr>
        <p:spPr bwMode="auto">
          <a:xfrm>
            <a:off x="1340768" y="2035721"/>
            <a:ext cx="1728000" cy="425027"/>
          </a:xfrm>
          <a:prstGeom prst="rect">
            <a:avLst/>
          </a:prstGeom>
          <a:solidFill>
            <a:srgbClr val="FFFF99"/>
          </a:solidFill>
          <a:ln>
            <a:solidFill>
              <a:srgbClr val="FFC000"/>
            </a:solidFill>
          </a:ln>
        </p:spPr>
        <p:txBody>
          <a:bodyPr lIns="36000" rIns="36000" anchor="ctr"/>
          <a:lstStyle/>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広域協定書</a:t>
            </a:r>
            <a:endParaRPr lang="en-US" altLang="ja-JP" sz="800" dirty="0">
              <a:solidFill>
                <a:srgbClr val="FF0000"/>
              </a:solidFill>
              <a:latin typeface="ＭＳ ゴシック" panose="020B0609070205080204" pitchFamily="49" charset="-128"/>
              <a:ea typeface="ＭＳ ゴシック" panose="020B0609070205080204" pitchFamily="49" charset="-128"/>
            </a:endParaRPr>
          </a:p>
          <a:p>
            <a:pPr marL="171450" indent="-171450">
              <a:buFont typeface="Wingdings" panose="05000000000000000000" pitchFamily="2" charset="2"/>
              <a:buChar char="Ø"/>
              <a:defRPr/>
            </a:pPr>
            <a:r>
              <a:rPr lang="ja-JP" altLang="en-US" sz="1050" dirty="0">
                <a:latin typeface="ＭＳ ゴシック" panose="020B0609070205080204" pitchFamily="49" charset="-128"/>
                <a:ea typeface="ＭＳ ゴシック" panose="020B0609070205080204" pitchFamily="49" charset="-128"/>
              </a:rPr>
              <a:t>運営委員会規則</a:t>
            </a:r>
            <a:endParaRPr lang="en-US" altLang="ja-JP" sz="1050" dirty="0">
              <a:latin typeface="ＭＳ ゴシック" panose="020B0609070205080204" pitchFamily="49" charset="-128"/>
              <a:ea typeface="ＭＳ ゴシック" panose="020B0609070205080204" pitchFamily="49" charset="-128"/>
            </a:endParaRPr>
          </a:p>
        </p:txBody>
      </p:sp>
      <p:sp>
        <p:nvSpPr>
          <p:cNvPr id="141" name="テキスト ボックス 140"/>
          <p:cNvSpPr txBox="1"/>
          <p:nvPr/>
        </p:nvSpPr>
        <p:spPr>
          <a:xfrm>
            <a:off x="2492895" y="2098080"/>
            <a:ext cx="445635" cy="323165"/>
          </a:xfrm>
          <a:prstGeom prst="rect">
            <a:avLst/>
          </a:prstGeom>
          <a:noFill/>
        </p:spPr>
        <p:txBody>
          <a:bodyPr wrap="none" lIns="0" tIns="0" rIns="0" bIns="0" rtlCol="0">
            <a:spAutoFit/>
          </a:bodyPr>
          <a:lstStyle/>
          <a:p>
            <a:r>
              <a:rPr kumimoji="1" lang="ja-JP" altLang="en-US" sz="1050" dirty="0"/>
              <a:t>・・・</a:t>
            </a:r>
            <a:r>
              <a:rPr kumimoji="1" lang="en-US" altLang="ja-JP" sz="1050" dirty="0"/>
              <a:t>P.7</a:t>
            </a:r>
          </a:p>
          <a:p>
            <a:r>
              <a:rPr lang="ja-JP" altLang="en-US" sz="1050" dirty="0"/>
              <a:t>・・・</a:t>
            </a:r>
            <a:r>
              <a:rPr lang="en-US" altLang="ja-JP" sz="1050" dirty="0"/>
              <a:t>P.16</a:t>
            </a:r>
          </a:p>
        </p:txBody>
      </p:sp>
      <p:sp>
        <p:nvSpPr>
          <p:cNvPr id="117" name="正方形/長方形 116"/>
          <p:cNvSpPr/>
          <p:nvPr/>
        </p:nvSpPr>
        <p:spPr>
          <a:xfrm>
            <a:off x="73026" y="1500901"/>
            <a:ext cx="3132000" cy="4356000"/>
          </a:xfrm>
          <a:prstGeom prst="rec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正方形/長方形 117"/>
          <p:cNvSpPr/>
          <p:nvPr/>
        </p:nvSpPr>
        <p:spPr>
          <a:xfrm>
            <a:off x="73026" y="6583784"/>
            <a:ext cx="3132000" cy="3026616"/>
          </a:xfrm>
          <a:prstGeom prst="rect">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正方形/長方形 118"/>
          <p:cNvSpPr/>
          <p:nvPr/>
        </p:nvSpPr>
        <p:spPr>
          <a:xfrm>
            <a:off x="3429000" y="7134448"/>
            <a:ext cx="2088000" cy="484748"/>
          </a:xfrm>
          <a:prstGeom prst="rect">
            <a:avLst/>
          </a:prstGeom>
        </p:spPr>
        <p:txBody>
          <a:bodyPr wrap="square" lIns="0" tIns="0" rIns="0" bIns="0">
            <a:spAutoFit/>
          </a:bodyPr>
          <a:lstStyle/>
          <a:p>
            <a:pPr indent="108000"/>
            <a:r>
              <a:rPr lang="ja-JP" altLang="en-US" sz="1050" dirty="0">
                <a:latin typeface="ＭＳ 明朝" pitchFamily="17" charset="-128"/>
                <a:ea typeface="ＭＳ 明朝" pitchFamily="17" charset="-128"/>
              </a:rPr>
              <a:t>市町村長から交付決定の通知が送付されます。その後、概算払請求により交付金が支払われます。</a:t>
            </a:r>
            <a:endParaRPr lang="en-US" altLang="ja-JP" sz="1050" dirty="0">
              <a:latin typeface="ＭＳ 明朝" pitchFamily="17" charset="-128"/>
              <a:ea typeface="ＭＳ 明朝" pitchFamily="17" charset="-128"/>
            </a:endParaRPr>
          </a:p>
        </p:txBody>
      </p:sp>
      <p:sp>
        <p:nvSpPr>
          <p:cNvPr id="180" name="下矢印 179"/>
          <p:cNvSpPr/>
          <p:nvPr/>
        </p:nvSpPr>
        <p:spPr>
          <a:xfrm>
            <a:off x="1124744" y="3599706"/>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cxnSp>
        <p:nvCxnSpPr>
          <p:cNvPr id="4" name="直線コネクタ 3">
            <a:extLst>
              <a:ext uri="{FF2B5EF4-FFF2-40B4-BE49-F238E27FC236}">
                <a16:creationId xmlns:a16="http://schemas.microsoft.com/office/drawing/2014/main" xmlns="" id="{2254A114-85CA-4E2A-9576-179294737C20}"/>
              </a:ext>
            </a:extLst>
          </p:cNvPr>
          <p:cNvCxnSpPr>
            <a:cxnSpLocks/>
          </p:cNvCxnSpPr>
          <p:nvPr/>
        </p:nvCxnSpPr>
        <p:spPr>
          <a:xfrm flipH="1">
            <a:off x="3284984" y="1960143"/>
            <a:ext cx="6542" cy="3753029"/>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xmlns="" id="{DB76723A-9AC2-4DAE-A2A8-5AB1A2F17EE8}"/>
              </a:ext>
            </a:extLst>
          </p:cNvPr>
          <p:cNvCxnSpPr>
            <a:cxnSpLocks/>
          </p:cNvCxnSpPr>
          <p:nvPr/>
        </p:nvCxnSpPr>
        <p:spPr>
          <a:xfrm>
            <a:off x="3116005" y="5688005"/>
            <a:ext cx="168979" cy="5752"/>
          </a:xfrm>
          <a:prstGeom prst="line">
            <a:avLst/>
          </a:prstGeom>
          <a:ln w="38100">
            <a:solidFill>
              <a:srgbClr val="0000FF"/>
            </a:solidFill>
          </a:ln>
        </p:spPr>
        <p:style>
          <a:lnRef idx="1">
            <a:schemeClr val="accent1"/>
          </a:lnRef>
          <a:fillRef idx="0">
            <a:schemeClr val="accent1"/>
          </a:fillRef>
          <a:effectRef idx="0">
            <a:schemeClr val="accent1"/>
          </a:effectRef>
          <a:fontRef idx="minor">
            <a:schemeClr val="tx1"/>
          </a:fontRef>
        </p:style>
      </p:cxnSp>
      <p:sp>
        <p:nvSpPr>
          <p:cNvPr id="120" name="下矢印 125">
            <a:extLst>
              <a:ext uri="{FF2B5EF4-FFF2-40B4-BE49-F238E27FC236}">
                <a16:creationId xmlns:a16="http://schemas.microsoft.com/office/drawing/2014/main" xmlns="" id="{EB812BB1-2897-4BAE-A201-C0877C74A4BC}"/>
              </a:ext>
            </a:extLst>
          </p:cNvPr>
          <p:cNvSpPr/>
          <p:nvPr/>
        </p:nvSpPr>
        <p:spPr>
          <a:xfrm>
            <a:off x="3844703" y="2950535"/>
            <a:ext cx="958590" cy="220696"/>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
        <p:nvSpPr>
          <p:cNvPr id="124" name="下矢印 125">
            <a:extLst>
              <a:ext uri="{FF2B5EF4-FFF2-40B4-BE49-F238E27FC236}">
                <a16:creationId xmlns:a16="http://schemas.microsoft.com/office/drawing/2014/main" xmlns="" id="{946FF74F-4EA9-4377-8631-F9E94B7B58AC}"/>
              </a:ext>
            </a:extLst>
          </p:cNvPr>
          <p:cNvSpPr/>
          <p:nvPr/>
        </p:nvSpPr>
        <p:spPr>
          <a:xfrm>
            <a:off x="3841994" y="4324218"/>
            <a:ext cx="958590" cy="220696"/>
          </a:xfrm>
          <a:prstGeom prst="downArrow">
            <a:avLst/>
          </a:prstGeom>
          <a:solidFill>
            <a:schemeClr val="accent6"/>
          </a:solidFill>
          <a:ln>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0350870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76</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14139" y="47726"/>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6"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6200000">
            <a:off x="7034699" y="1491317"/>
            <a:ext cx="7812000" cy="6094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図 15"/>
          <p:cNvPicPr>
            <a:picLocks noChangeAspect="1"/>
          </p:cNvPicPr>
          <p:nvPr/>
        </p:nvPicPr>
        <p:blipFill rotWithShape="1">
          <a:blip r:embed="rId6" cstate="print">
            <a:extLst>
              <a:ext uri="{28A0092B-C50C-407E-A947-70E740481C1C}">
                <a14:useLocalDpi xmlns:a14="http://schemas.microsoft.com/office/drawing/2010/main" val="0"/>
              </a:ext>
            </a:extLst>
          </a:blip>
          <a:srcRect l="10057" t="6645" r="10144" b="8668"/>
          <a:stretch/>
        </p:blipFill>
        <p:spPr>
          <a:xfrm rot="16200000">
            <a:off x="-1089693" y="1649602"/>
            <a:ext cx="9042185" cy="6781635"/>
          </a:xfrm>
          <a:prstGeom prst="rect">
            <a:avLst/>
          </a:prstGeom>
        </p:spPr>
      </p:pic>
    </p:spTree>
    <p:extLst>
      <p:ext uri="{BB962C8B-B14F-4D97-AF65-F5344CB8AC3E}">
        <p14:creationId xmlns:p14="http://schemas.microsoft.com/office/powerpoint/2010/main" val="356183884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77</a:t>
            </a:r>
          </a:p>
        </p:txBody>
      </p:sp>
      <p:sp>
        <p:nvSpPr>
          <p:cNvPr id="25" name="角丸四角形 24"/>
          <p:cNvSpPr/>
          <p:nvPr/>
        </p:nvSpPr>
        <p:spPr>
          <a:xfrm>
            <a:off x="325276" y="851996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30" name="Rectangle 58"/>
          <p:cNvSpPr>
            <a:spLocks noChangeArrowheads="1"/>
          </p:cNvSpPr>
          <p:nvPr/>
        </p:nvSpPr>
        <p:spPr bwMode="auto">
          <a:xfrm>
            <a:off x="5517232" y="9376600"/>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a:solidFill>
                  <a:srgbClr val="103540"/>
                </a:solidFill>
                <a:latin typeface="Arial" charset="0"/>
              </a:rPr>
              <a:t>平成</a:t>
            </a:r>
            <a:r>
              <a:rPr lang="en-US" altLang="ja-JP" dirty="0">
                <a:latin typeface="Arial" charset="0"/>
              </a:rPr>
              <a:t>3</a:t>
            </a:r>
            <a:r>
              <a:rPr lang="ja-JP" altLang="en-US" dirty="0">
                <a:latin typeface="Arial" charset="0"/>
              </a:rPr>
              <a:t>１</a:t>
            </a:r>
            <a:r>
              <a:rPr lang="ja-JP" altLang="en-US" dirty="0">
                <a:solidFill>
                  <a:srgbClr val="103540"/>
                </a:solidFill>
                <a:latin typeface="Arial" charset="0"/>
              </a:rPr>
              <a:t>年</a:t>
            </a:r>
            <a:r>
              <a:rPr lang="ja-JP" altLang="en-US" dirty="0">
                <a:solidFill>
                  <a:srgbClr val="FF0000"/>
                </a:solidFill>
                <a:latin typeface="Arial" charset="0"/>
              </a:rPr>
              <a:t>○</a:t>
            </a:r>
            <a:r>
              <a:rPr lang="ja-JP" altLang="en-US" dirty="0">
                <a:solidFill>
                  <a:srgbClr val="103540"/>
                </a:solidFill>
                <a:latin typeface="Arial" charset="0"/>
              </a:rPr>
              <a:t>月</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5" name="グループ化 4"/>
          <p:cNvGrpSpPr/>
          <p:nvPr/>
        </p:nvGrpSpPr>
        <p:grpSpPr>
          <a:xfrm>
            <a:off x="5013176" y="6393160"/>
            <a:ext cx="1759122" cy="1052675"/>
            <a:chOff x="5126262" y="5146301"/>
            <a:chExt cx="1759122" cy="1052675"/>
          </a:xfrm>
        </p:grpSpPr>
        <p:pic>
          <p:nvPicPr>
            <p:cNvPr id="3" name="図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4" name="図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6" name="図 5">
            <a:extLst>
              <a:ext uri="{FF2B5EF4-FFF2-40B4-BE49-F238E27FC236}">
                <a16:creationId xmlns:a16="http://schemas.microsoft.com/office/drawing/2014/main" xmlns="" id="{64865416-B04E-44E4-8109-03D1AF5F0755}"/>
              </a:ext>
            </a:extLst>
          </p:cNvPr>
          <p:cNvPicPr>
            <a:picLocks noChangeAspect="1"/>
          </p:cNvPicPr>
          <p:nvPr/>
        </p:nvPicPr>
        <p:blipFill>
          <a:blip r:embed="rId5"/>
          <a:stretch>
            <a:fillRect/>
          </a:stretch>
        </p:blipFill>
        <p:spPr>
          <a:xfrm>
            <a:off x="7348469" y="976338"/>
            <a:ext cx="5816088" cy="8169348"/>
          </a:xfrm>
          <a:prstGeom prst="rect">
            <a:avLst/>
          </a:prstGeom>
        </p:spPr>
      </p:pic>
      <p:pic>
        <p:nvPicPr>
          <p:cNvPr id="16" name="図 15"/>
          <p:cNvPicPr>
            <a:picLocks noChangeAspect="1"/>
          </p:cNvPicPr>
          <p:nvPr/>
        </p:nvPicPr>
        <p:blipFill rotWithShape="1">
          <a:blip r:embed="rId6" cstate="print">
            <a:extLst>
              <a:ext uri="{28A0092B-C50C-407E-A947-70E740481C1C}">
                <a14:useLocalDpi xmlns:a14="http://schemas.microsoft.com/office/drawing/2010/main" val="0"/>
              </a:ext>
            </a:extLst>
          </a:blip>
          <a:srcRect l="10315" t="7964" r="10936" b="10320"/>
          <a:stretch/>
        </p:blipFill>
        <p:spPr>
          <a:xfrm rot="16200000">
            <a:off x="-1100334" y="1795370"/>
            <a:ext cx="9127250" cy="6693316"/>
          </a:xfrm>
          <a:prstGeom prst="rect">
            <a:avLst/>
          </a:prstGeom>
        </p:spPr>
      </p:pic>
    </p:spTree>
    <p:extLst>
      <p:ext uri="{BB962C8B-B14F-4D97-AF65-F5344CB8AC3E}">
        <p14:creationId xmlns:p14="http://schemas.microsoft.com/office/powerpoint/2010/main" val="2455276961"/>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78</a:t>
            </a:r>
          </a:p>
        </p:txBody>
      </p:sp>
      <p:sp>
        <p:nvSpPr>
          <p:cNvPr id="2" name="テキスト ボックス 1"/>
          <p:cNvSpPr txBox="1"/>
          <p:nvPr/>
        </p:nvSpPr>
        <p:spPr>
          <a:xfrm>
            <a:off x="1313432" y="7751187"/>
            <a:ext cx="4026743" cy="553998"/>
          </a:xfrm>
          <a:prstGeom prst="rect">
            <a:avLst/>
          </a:prstGeom>
          <a:noFill/>
        </p:spPr>
        <p:txBody>
          <a:bodyPr wrap="non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a:latin typeface="HG丸ｺﾞｼｯｸM-PRO" pitchFamily="50" charset="-128"/>
                <a:ea typeface="HG丸ｺﾞｼｯｸM-PRO" pitchFamily="50" charset="-128"/>
              </a:rPr>
              <a:t>】</a:t>
            </a:r>
          </a:p>
          <a:p>
            <a:pPr marL="177800">
              <a:defRPr/>
            </a:pPr>
            <a:r>
              <a:rPr lang="ja-JP" altLang="en-US" dirty="0">
                <a:latin typeface="HG丸ｺﾞｼｯｸM-PRO" pitchFamily="50" charset="-128"/>
                <a:ea typeface="HG丸ｺﾞｼｯｸM-PRO" pitchFamily="50" charset="-128"/>
              </a:rPr>
              <a:t>○○市○○課○○係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○○県○○課○○係　（電話）○○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p>
        </p:txBody>
      </p:sp>
      <p:sp>
        <p:nvSpPr>
          <p:cNvPr id="23" name="テキスト ボックス 22"/>
          <p:cNvSpPr txBox="1"/>
          <p:nvPr/>
        </p:nvSpPr>
        <p:spPr>
          <a:xfrm>
            <a:off x="332656" y="6609184"/>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sp>
        <p:nvSpPr>
          <p:cNvPr id="1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14"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lgn="r">
              <a:spcBef>
                <a:spcPct val="50000"/>
              </a:spcBef>
            </a:pPr>
            <a:r>
              <a:rPr lang="en-US" altLang="ja-JP" sz="1000" i="1" dirty="0">
                <a:ea typeface="HG丸ｺﾞｼｯｸM-PRO" pitchFamily="50" charset="-128"/>
              </a:rPr>
              <a:t>■ </a:t>
            </a:r>
            <a:r>
              <a:rPr lang="ja-JP" altLang="en-US" sz="1000" i="1" dirty="0">
                <a:ea typeface="HG丸ｺﾞｼｯｸM-PRO" pitchFamily="50" charset="-128"/>
              </a:rPr>
              <a:t>活動項目番号表</a:t>
            </a:r>
          </a:p>
        </p:txBody>
      </p:sp>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6200000">
            <a:off x="5714779" y="2749944"/>
            <a:ext cx="7826400" cy="3384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正方形/長方形 6"/>
          <p:cNvSpPr/>
          <p:nvPr/>
        </p:nvSpPr>
        <p:spPr>
          <a:xfrm>
            <a:off x="3580764" y="4083945"/>
            <a:ext cx="288032" cy="4680520"/>
          </a:xfrm>
          <a:prstGeom prst="rect">
            <a:avLst/>
          </a:prstGeom>
          <a:solidFill>
            <a:schemeClr val="bg1"/>
          </a:solidFill>
          <a:ln w="12700">
            <a:noFill/>
            <a:tailEnd type="triangle" w="sm"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6" name="図 15"/>
          <p:cNvPicPr>
            <a:picLocks noChangeAspect="1"/>
          </p:cNvPicPr>
          <p:nvPr/>
        </p:nvPicPr>
        <p:blipFill rotWithShape="1">
          <a:blip r:embed="rId3" cstate="print">
            <a:extLst>
              <a:ext uri="{28A0092B-C50C-407E-A947-70E740481C1C}">
                <a14:useLocalDpi xmlns:a14="http://schemas.microsoft.com/office/drawing/2010/main" val="0"/>
              </a:ext>
            </a:extLst>
          </a:blip>
          <a:srcRect l="10317" t="9260" r="10934" b="21853"/>
          <a:stretch/>
        </p:blipFill>
        <p:spPr>
          <a:xfrm rot="16200000">
            <a:off x="-1550952" y="2116395"/>
            <a:ext cx="9112702" cy="5633516"/>
          </a:xfrm>
          <a:prstGeom prst="rect">
            <a:avLst/>
          </a:prstGeom>
        </p:spPr>
      </p:pic>
    </p:spTree>
    <p:extLst>
      <p:ext uri="{BB962C8B-B14F-4D97-AF65-F5344CB8AC3E}">
        <p14:creationId xmlns:p14="http://schemas.microsoft.com/office/powerpoint/2010/main" val="201031047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cs typeface="Times New Roman" pitchFamily="18" charset="0"/>
              </a:rPr>
              <a:t>79</a:t>
            </a:r>
          </a:p>
        </p:txBody>
      </p:sp>
      <p:sp>
        <p:nvSpPr>
          <p:cNvPr id="17" name="角丸四角形 2">
            <a:extLst>
              <a:ext uri="{FF2B5EF4-FFF2-40B4-BE49-F238E27FC236}">
                <a16:creationId xmlns:a16="http://schemas.microsoft.com/office/drawing/2014/main" xmlns="" id="{26CC2315-10C6-4C26-AE6B-570AB3E30A76}"/>
              </a:ext>
            </a:extLst>
          </p:cNvPr>
          <p:cNvSpPr/>
          <p:nvPr/>
        </p:nvSpPr>
        <p:spPr>
          <a:xfrm>
            <a:off x="224631" y="128464"/>
            <a:ext cx="6408738" cy="6906164"/>
          </a:xfrm>
          <a:prstGeom prst="roundRect">
            <a:avLst/>
          </a:prstGeom>
          <a:solidFill>
            <a:srgbClr val="CC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latin typeface="HG丸ｺﾞｼｯｸM-PRO" pitchFamily="50" charset="-128"/>
              <a:ea typeface="HG丸ｺﾞｼｯｸM-PRO" pitchFamily="50" charset="-128"/>
            </a:endParaRPr>
          </a:p>
        </p:txBody>
      </p:sp>
      <p:sp>
        <p:nvSpPr>
          <p:cNvPr id="16" name="テキスト ボックス 4">
            <a:extLst>
              <a:ext uri="{FF2B5EF4-FFF2-40B4-BE49-F238E27FC236}">
                <a16:creationId xmlns:a16="http://schemas.microsoft.com/office/drawing/2014/main" xmlns="" id="{659F4871-47BB-4CD0-BCA6-FD89C07BD6DF}"/>
              </a:ext>
            </a:extLst>
          </p:cNvPr>
          <p:cNvSpPr txBox="1">
            <a:spLocks noChangeArrowheads="1"/>
          </p:cNvSpPr>
          <p:nvPr/>
        </p:nvSpPr>
        <p:spPr bwMode="auto">
          <a:xfrm>
            <a:off x="393700" y="704528"/>
            <a:ext cx="6070600" cy="2031325"/>
          </a:xfrm>
          <a:prstGeom prst="rect">
            <a:avLst/>
          </a:prstGeom>
          <a:noFill/>
          <a:ln w="9525">
            <a:noFill/>
            <a:miter lim="800000"/>
            <a:headEnd/>
            <a:tailEnd/>
          </a:ln>
        </p:spPr>
        <p:txBody>
          <a:bodyPr>
            <a:spAutoFit/>
          </a:bodyPr>
          <a:lstStyle/>
          <a:p>
            <a:pPr indent="179388"/>
            <a:r>
              <a:rPr lang="ja-JP" altLang="en-US" sz="1800" dirty="0">
                <a:latin typeface="HG丸ｺﾞｼｯｸM-PRO" pitchFamily="50" charset="-128"/>
                <a:ea typeface="HG丸ｺﾞｼｯｸM-PRO" pitchFamily="50" charset="-128"/>
              </a:rPr>
              <a:t>農林水産省</a:t>
            </a:r>
            <a:r>
              <a:rPr lang="en-US" altLang="ja-JP" sz="1800" dirty="0">
                <a:latin typeface="HG丸ｺﾞｼｯｸM-PRO" pitchFamily="50" charset="-128"/>
                <a:ea typeface="HG丸ｺﾞｼｯｸM-PRO" pitchFamily="50" charset="-128"/>
              </a:rPr>
              <a:t>HP</a:t>
            </a:r>
            <a:r>
              <a:rPr lang="ja-JP" altLang="en-US" sz="1800" dirty="0">
                <a:latin typeface="HG丸ｺﾞｼｯｸM-PRO" pitchFamily="50" charset="-128"/>
                <a:ea typeface="HG丸ｺﾞｼｯｸM-PRO" pitchFamily="50" charset="-128"/>
              </a:rPr>
              <a:t>では、広域活動組織の設立までの流れをまとめた「活動組織の広域化推進の手引き」や直営施工のメリットをまとめた「直営施工のすすめ」を掲載していますので、ご活用ください。</a:t>
            </a:r>
            <a:endParaRPr lang="en-US" altLang="ja-JP" sz="1800" dirty="0">
              <a:latin typeface="HG丸ｺﾞｼｯｸM-PRO" pitchFamily="50" charset="-128"/>
              <a:ea typeface="HG丸ｺﾞｼｯｸM-PRO" pitchFamily="50" charset="-128"/>
            </a:endParaRPr>
          </a:p>
          <a:p>
            <a:pPr indent="179388"/>
            <a:endParaRPr lang="en-US" altLang="ja-JP" sz="1800" dirty="0">
              <a:latin typeface="HG丸ｺﾞｼｯｸM-PRO" pitchFamily="50" charset="-128"/>
              <a:ea typeface="HG丸ｺﾞｼｯｸM-PRO" pitchFamily="50" charset="-128"/>
            </a:endParaRPr>
          </a:p>
          <a:p>
            <a:pPr indent="179388"/>
            <a:r>
              <a:rPr lang="en-US" altLang="ja-JP" sz="1800" dirty="0">
                <a:latin typeface="HG丸ｺﾞｼｯｸM-PRO" pitchFamily="50" charset="-128"/>
                <a:ea typeface="HG丸ｺﾞｼｯｸM-PRO" pitchFamily="50" charset="-128"/>
              </a:rPr>
              <a:t>https://www.maff.go.jp/j/nousin/kanri/tamen_siharai.html</a:t>
            </a:r>
          </a:p>
        </p:txBody>
      </p:sp>
      <p:pic>
        <p:nvPicPr>
          <p:cNvPr id="13" name="図 12">
            <a:extLst>
              <a:ext uri="{FF2B5EF4-FFF2-40B4-BE49-F238E27FC236}">
                <a16:creationId xmlns:a16="http://schemas.microsoft.com/office/drawing/2014/main" xmlns="" id="{600814D6-0A56-433A-953E-00A0E6C2FC7D}"/>
              </a:ext>
            </a:extLst>
          </p:cNvPr>
          <p:cNvPicPr>
            <a:picLocks noChangeAspect="1"/>
          </p:cNvPicPr>
          <p:nvPr/>
        </p:nvPicPr>
        <p:blipFill>
          <a:blip r:embed="rId2"/>
          <a:stretch>
            <a:fillRect/>
          </a:stretch>
        </p:blipFill>
        <p:spPr>
          <a:xfrm>
            <a:off x="982208" y="2988463"/>
            <a:ext cx="2228065" cy="3062545"/>
          </a:xfrm>
          <a:prstGeom prst="rect">
            <a:avLst/>
          </a:prstGeom>
          <a:ln>
            <a:solidFill>
              <a:schemeClr val="tx1"/>
            </a:solidFill>
          </a:ln>
        </p:spPr>
      </p:pic>
      <p:pic>
        <p:nvPicPr>
          <p:cNvPr id="18" name="図 17">
            <a:extLst>
              <a:ext uri="{FF2B5EF4-FFF2-40B4-BE49-F238E27FC236}">
                <a16:creationId xmlns:a16="http://schemas.microsoft.com/office/drawing/2014/main" xmlns="" id="{8A351D45-CD60-4783-A41F-B35E8C430FDA}"/>
              </a:ext>
            </a:extLst>
          </p:cNvPr>
          <p:cNvPicPr>
            <a:picLocks noChangeAspect="1"/>
          </p:cNvPicPr>
          <p:nvPr/>
        </p:nvPicPr>
        <p:blipFill>
          <a:blip r:embed="rId3"/>
          <a:stretch>
            <a:fillRect/>
          </a:stretch>
        </p:blipFill>
        <p:spPr>
          <a:xfrm>
            <a:off x="8366497" y="5882384"/>
            <a:ext cx="1152244" cy="1152244"/>
          </a:xfrm>
          <a:prstGeom prst="rect">
            <a:avLst/>
          </a:prstGeom>
        </p:spPr>
      </p:pic>
      <p:pic>
        <p:nvPicPr>
          <p:cNvPr id="19" name="図 18">
            <a:extLst>
              <a:ext uri="{FF2B5EF4-FFF2-40B4-BE49-F238E27FC236}">
                <a16:creationId xmlns:a16="http://schemas.microsoft.com/office/drawing/2014/main" xmlns="" id="{06643F50-3482-4AB1-9A54-95221813AB28}"/>
              </a:ext>
            </a:extLst>
          </p:cNvPr>
          <p:cNvPicPr>
            <a:picLocks noChangeAspect="1"/>
          </p:cNvPicPr>
          <p:nvPr/>
        </p:nvPicPr>
        <p:blipFill>
          <a:blip r:embed="rId4"/>
          <a:stretch>
            <a:fillRect/>
          </a:stretch>
        </p:blipFill>
        <p:spPr>
          <a:xfrm>
            <a:off x="9287934" y="7721924"/>
            <a:ext cx="1414395" cy="1152244"/>
          </a:xfrm>
          <a:prstGeom prst="rect">
            <a:avLst/>
          </a:prstGeom>
        </p:spPr>
      </p:pic>
      <p:grpSp>
        <p:nvGrpSpPr>
          <p:cNvPr id="24" name="グループ化 23">
            <a:extLst>
              <a:ext uri="{FF2B5EF4-FFF2-40B4-BE49-F238E27FC236}">
                <a16:creationId xmlns:a16="http://schemas.microsoft.com/office/drawing/2014/main" xmlns="" id="{9D032706-F46E-4EE9-8DE5-97A9A74F7015}"/>
              </a:ext>
            </a:extLst>
          </p:cNvPr>
          <p:cNvGrpSpPr/>
          <p:nvPr/>
        </p:nvGrpSpPr>
        <p:grpSpPr>
          <a:xfrm>
            <a:off x="9858001" y="5518162"/>
            <a:ext cx="1116000" cy="1152000"/>
            <a:chOff x="4725000" y="5840481"/>
            <a:chExt cx="1116000" cy="1152000"/>
          </a:xfrm>
        </p:grpSpPr>
        <p:pic>
          <p:nvPicPr>
            <p:cNvPr id="26" name="Picture 2" descr="http://2.bp.blogspot.com/-XyM9S8arh9Y/V2FU-0FP9GI/AAAAAAAA7cM/vAmIsYJ6-tw3JTpaMC2zRbVzQ9JzuURKQCLcB/s800/tv_business_kikakusyo.png">
              <a:extLst>
                <a:ext uri="{FF2B5EF4-FFF2-40B4-BE49-F238E27FC236}">
                  <a16:creationId xmlns:a16="http://schemas.microsoft.com/office/drawing/2014/main" xmlns="" id="{FDDF9157-5D1D-4143-BC5F-F67EE4302C6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725000" y="5840481"/>
              <a:ext cx="1116000" cy="1152000"/>
            </a:xfrm>
            <a:prstGeom prst="rect">
              <a:avLst/>
            </a:prstGeom>
            <a:noFill/>
            <a:extLst>
              <a:ext uri="{909E8E84-426E-40DD-AFC4-6F175D3DCCD1}">
                <a14:hiddenFill xmlns:a14="http://schemas.microsoft.com/office/drawing/2010/main">
                  <a:solidFill>
                    <a:srgbClr val="FFFFFF"/>
                  </a:solidFill>
                </a14:hiddenFill>
              </a:ext>
            </a:extLst>
          </p:spPr>
        </p:pic>
        <p:sp>
          <p:nvSpPr>
            <p:cNvPr id="27" name="テキスト ボックス 26">
              <a:extLst>
                <a:ext uri="{FF2B5EF4-FFF2-40B4-BE49-F238E27FC236}">
                  <a16:creationId xmlns:a16="http://schemas.microsoft.com/office/drawing/2014/main" xmlns="" id="{77182AF3-85F9-48F3-83F1-A26A9590D52B}"/>
                </a:ext>
              </a:extLst>
            </p:cNvPr>
            <p:cNvSpPr txBox="1"/>
            <p:nvPr/>
          </p:nvSpPr>
          <p:spPr>
            <a:xfrm rot="20159352">
              <a:off x="4894482" y="6074409"/>
              <a:ext cx="625548" cy="375328"/>
            </a:xfrm>
            <a:prstGeom prst="rect">
              <a:avLst/>
            </a:prstGeom>
            <a:solidFill>
              <a:schemeClr val="bg1"/>
            </a:solidFill>
            <a:ln w="63500" cmpd="tri">
              <a:noFill/>
            </a:ln>
            <a:effectLst/>
          </p:spPr>
          <p:txBody>
            <a:bodyPr wrap="square" lIns="0" tIns="0" rIns="0" bIns="0" rtlCol="0">
              <a:noAutofit/>
            </a:bodyPr>
            <a:lstStyle/>
            <a:p>
              <a:r>
                <a:rPr lang="ja-JP" altLang="en-US"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（資料）</a:t>
              </a:r>
              <a:endParaRPr lang="en-US" altLang="ja-JP"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endParaRPr>
            </a:p>
            <a:p>
              <a:r>
                <a:rPr lang="ja-JP" altLang="en-US"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広域活動組織設立</a:t>
              </a:r>
              <a:r>
                <a:rPr lang="en-US" altLang="ja-JP"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案</a:t>
              </a:r>
              <a:r>
                <a:rPr lang="en-US" altLang="ja-JP" sz="800" dirty="0">
                  <a:solidFill>
                    <a:schemeClr val="tx2"/>
                  </a:solidFill>
                  <a:latin typeface="メイリオ" panose="020B0604030504040204" pitchFamily="50" charset="-128"/>
                  <a:ea typeface="メイリオ" panose="020B0604030504040204" pitchFamily="50" charset="-128"/>
                  <a:cs typeface="メイリオ" panose="020B0604030504040204" pitchFamily="50" charset="-128"/>
                </a:rPr>
                <a:t>)</a:t>
              </a:r>
            </a:p>
          </p:txBody>
        </p:sp>
      </p:grpSp>
      <p:pic>
        <p:nvPicPr>
          <p:cNvPr id="3" name="図 2">
            <a:extLst>
              <a:ext uri="{FF2B5EF4-FFF2-40B4-BE49-F238E27FC236}">
                <a16:creationId xmlns:a16="http://schemas.microsoft.com/office/drawing/2014/main" xmlns="" id="{99056659-BB5E-4E2F-82E1-C51CBA7ADBDA}"/>
              </a:ext>
            </a:extLst>
          </p:cNvPr>
          <p:cNvPicPr>
            <a:picLocks noChangeAspect="1"/>
          </p:cNvPicPr>
          <p:nvPr/>
        </p:nvPicPr>
        <p:blipFill>
          <a:blip r:embed="rId6"/>
          <a:stretch>
            <a:fillRect/>
          </a:stretch>
        </p:blipFill>
        <p:spPr>
          <a:xfrm>
            <a:off x="3925303" y="3008703"/>
            <a:ext cx="2113969" cy="3062545"/>
          </a:xfrm>
          <a:prstGeom prst="rect">
            <a:avLst/>
          </a:prstGeom>
          <a:ln>
            <a:solidFill>
              <a:schemeClr val="tx1"/>
            </a:solidFill>
          </a:ln>
        </p:spPr>
      </p:pic>
      <p:pic>
        <p:nvPicPr>
          <p:cNvPr id="4" name="図 3">
            <a:extLst>
              <a:ext uri="{FF2B5EF4-FFF2-40B4-BE49-F238E27FC236}">
                <a16:creationId xmlns:a16="http://schemas.microsoft.com/office/drawing/2014/main" xmlns="" id="{4859FAE6-847B-432B-85F5-09B9F871A087}"/>
              </a:ext>
            </a:extLst>
          </p:cNvPr>
          <p:cNvPicPr>
            <a:picLocks noChangeAspect="1"/>
          </p:cNvPicPr>
          <p:nvPr/>
        </p:nvPicPr>
        <p:blipFill>
          <a:blip r:embed="rId7"/>
          <a:stretch>
            <a:fillRect/>
          </a:stretch>
        </p:blipFill>
        <p:spPr>
          <a:xfrm>
            <a:off x="8012898" y="7469471"/>
            <a:ext cx="707197" cy="1188823"/>
          </a:xfrm>
          <a:prstGeom prst="rect">
            <a:avLst/>
          </a:prstGeom>
        </p:spPr>
      </p:pic>
    </p:spTree>
    <p:extLst>
      <p:ext uri="{BB962C8B-B14F-4D97-AF65-F5344CB8AC3E}">
        <p14:creationId xmlns:p14="http://schemas.microsoft.com/office/powerpoint/2010/main" val="122257381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405000" y="8159923"/>
            <a:ext cx="6048000" cy="753517"/>
          </a:xfrm>
          <a:prstGeom prst="roundRect">
            <a:avLst>
              <a:gd name="adj" fmla="val 12623"/>
            </a:avLst>
          </a:prstGeom>
          <a:solidFill>
            <a:srgbClr val="CCFFCC"/>
          </a:solidFill>
          <a:ln w="12700"/>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anchor="t">
            <a:spAutoFit/>
          </a:bodyPr>
          <a:lstStyle/>
          <a:p>
            <a:pPr indent="144000">
              <a:defRPr/>
            </a:pPr>
            <a:r>
              <a:rPr lang="ja-JP" altLang="en-US" dirty="0">
                <a:solidFill>
                  <a:sysClr val="windowText" lastClr="000000"/>
                </a:solidFill>
                <a:latin typeface="HG丸ｺﾞｼｯｸM-PRO" pitchFamily="50" charset="-128"/>
                <a:ea typeface="HG丸ｺﾞｼｯｸM-PRO" pitchFamily="50" charset="-128"/>
              </a:rPr>
              <a:t>本手引に掲載されている各種様式の電子データは、農林水産省のホームページにて入手できます。</a:t>
            </a:r>
            <a:endParaRPr lang="en-US" altLang="ja-JP" dirty="0">
              <a:solidFill>
                <a:schemeClr val="tx1"/>
              </a:solidFill>
              <a:latin typeface="+mn-ea"/>
              <a:hlinkClick r:id="rId2"/>
            </a:endParaRPr>
          </a:p>
          <a:p>
            <a:pPr marL="144000">
              <a:spcAft>
                <a:spcPts val="600"/>
              </a:spcAft>
              <a:defRPr/>
            </a:pPr>
            <a:r>
              <a:rPr lang="en-US" altLang="ja-JP" dirty="0">
                <a:solidFill>
                  <a:sysClr val="windowText" lastClr="000000"/>
                </a:solidFill>
                <a:latin typeface="+mn-ea"/>
                <a:hlinkClick r:id="rId2"/>
              </a:rPr>
              <a:t>http://www.maff.go.jp/j/nousin/kanri/tamen_siharai/n_youshiki/youshiki.html</a:t>
            </a:r>
            <a:endParaRPr lang="en-US" altLang="ja-JP" dirty="0">
              <a:solidFill>
                <a:sysClr val="windowText" lastClr="000000"/>
              </a:solidFill>
              <a:latin typeface="+mn-ea"/>
            </a:endParaRPr>
          </a:p>
        </p:txBody>
      </p:sp>
      <p:sp>
        <p:nvSpPr>
          <p:cNvPr id="27" name="Rectangle 58"/>
          <p:cNvSpPr>
            <a:spLocks noChangeArrowheads="1"/>
          </p:cNvSpPr>
          <p:nvPr/>
        </p:nvSpPr>
        <p:spPr bwMode="auto">
          <a:xfrm>
            <a:off x="5353875" y="9129464"/>
            <a:ext cx="1099125" cy="235611"/>
          </a:xfrm>
          <a:prstGeom prst="rect">
            <a:avLst/>
          </a:prstGeom>
          <a:noFill/>
          <a:ln w="57150" cmpd="thinThick">
            <a:noFill/>
            <a:miter lim="800000"/>
            <a:headEnd/>
            <a:tailEnd/>
          </a:ln>
        </p:spPr>
        <p:txBody>
          <a:bodyPr lIns="0" tIns="0" rIns="0" bIns="0" anchor="ctr"/>
          <a:lstStyle/>
          <a:p>
            <a:pPr marL="193675" indent="-193675" algn="r">
              <a:spcBef>
                <a:spcPct val="20000"/>
              </a:spcBef>
            </a:pPr>
            <a:r>
              <a:rPr lang="ja-JP" altLang="en-US" dirty="0" smtClean="0">
                <a:solidFill>
                  <a:srgbClr val="103540"/>
                </a:solidFill>
                <a:latin typeface="Arial" charset="0"/>
              </a:rPr>
              <a:t>令和４年７月</a:t>
            </a:r>
            <a:endParaRPr lang="ja-JP" altLang="en-US" dirty="0">
              <a:solidFill>
                <a:srgbClr val="103540"/>
              </a:solidFill>
              <a:latin typeface="Arial" charset="0"/>
            </a:endParaRPr>
          </a:p>
        </p:txBody>
      </p:sp>
      <p:sp>
        <p:nvSpPr>
          <p:cNvPr id="25" name="テキスト ボックス 24"/>
          <p:cNvSpPr txBox="1"/>
          <p:nvPr/>
        </p:nvSpPr>
        <p:spPr>
          <a:xfrm>
            <a:off x="396528" y="7151471"/>
            <a:ext cx="4616648" cy="553998"/>
          </a:xfrm>
          <a:prstGeom prst="rect">
            <a:avLst/>
          </a:prstGeom>
          <a:noFill/>
        </p:spPr>
        <p:txBody>
          <a:bodyPr wrap="none" lIns="0" tIns="0" rIns="0" bIns="0">
            <a:spAutoFit/>
          </a:bodyPr>
          <a:lstStyle/>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～多面的機能支払交付金は</a:t>
            </a:r>
            <a:endParaRPr lang="en-US" altLang="ja-JP"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endParaRPr>
          </a:p>
          <a:p>
            <a:pPr>
              <a:defRPr/>
            </a:pPr>
            <a:r>
              <a:rPr lang="ja-JP" altLang="en-US" sz="1800" i="1" dirty="0">
                <a:solidFill>
                  <a:schemeClr val="tx1">
                    <a:lumMod val="75000"/>
                    <a:lumOff val="25000"/>
                  </a:schemeClr>
                </a:solidFill>
                <a:effectLst>
                  <a:outerShdw blurRad="38100" dist="38100" dir="2700000" algn="tl">
                    <a:srgbClr val="000000">
                      <a:alpha val="43137"/>
                    </a:srgbClr>
                  </a:outerShdw>
                </a:effectLst>
                <a:latin typeface="HG丸ｺﾞｼｯｸM-PRO" pitchFamily="50" charset="-128"/>
                <a:ea typeface="HG丸ｺﾞｼｯｸM-PRO" pitchFamily="50" charset="-128"/>
              </a:rPr>
              <a:t>　　　　　　　農林水産省の補助事業です～</a:t>
            </a:r>
          </a:p>
        </p:txBody>
      </p:sp>
      <p:grpSp>
        <p:nvGrpSpPr>
          <p:cNvPr id="28" name="グループ化 27"/>
          <p:cNvGrpSpPr/>
          <p:nvPr/>
        </p:nvGrpSpPr>
        <p:grpSpPr>
          <a:xfrm>
            <a:off x="5013176" y="6921996"/>
            <a:ext cx="1759122" cy="1052675"/>
            <a:chOff x="5126262" y="5146301"/>
            <a:chExt cx="1759122" cy="1052675"/>
          </a:xfrm>
        </p:grpSpPr>
        <p:pic>
          <p:nvPicPr>
            <p:cNvPr id="30" name="図 2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81253" y="5146301"/>
              <a:ext cx="1044369" cy="721897"/>
            </a:xfrm>
            <a:prstGeom prst="rect">
              <a:avLst/>
            </a:prstGeom>
          </p:spPr>
        </p:pic>
        <p:pic>
          <p:nvPicPr>
            <p:cNvPr id="31" name="図 3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126262" y="5889104"/>
              <a:ext cx="1759122" cy="309872"/>
            </a:xfrm>
            <a:prstGeom prst="rect">
              <a:avLst/>
            </a:prstGeom>
          </p:spPr>
        </p:pic>
      </p:grpSp>
      <p:sp>
        <p:nvSpPr>
          <p:cNvPr id="9"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smtClean="0">
                <a:effectLst>
                  <a:outerShdw blurRad="38100" dist="38100" dir="2700000" algn="tl">
                    <a:srgbClr val="C0C0C0"/>
                  </a:outerShdw>
                </a:effectLst>
                <a:ea typeface="HG丸ｺﾞｼｯｸM-PRO" pitchFamily="50" charset="-128"/>
                <a:cs typeface="Times New Roman" pitchFamily="18" charset="0"/>
              </a:rPr>
              <a:t>80</a:t>
            </a:r>
            <a:endParaRPr lang="en-US" altLang="ja-JP" sz="1400" dirty="0">
              <a:effectLst>
                <a:outerShdw blurRad="38100" dist="38100" dir="2700000" algn="tl">
                  <a:srgbClr val="C0C0C0"/>
                </a:outerShdw>
              </a:effectLst>
              <a:ea typeface="HG丸ｺﾞｼｯｸM-PRO" pitchFamily="50" charset="-128"/>
              <a:cs typeface="Times New Roman" pitchFamily="18" charset="0"/>
            </a:endParaRPr>
          </a:p>
        </p:txBody>
      </p:sp>
      <p:sp>
        <p:nvSpPr>
          <p:cNvPr id="10" name="テキスト ボックス 9"/>
          <p:cNvSpPr txBox="1"/>
          <p:nvPr/>
        </p:nvSpPr>
        <p:spPr>
          <a:xfrm>
            <a:off x="933861" y="3487574"/>
            <a:ext cx="4990277" cy="3323987"/>
          </a:xfrm>
          <a:prstGeom prst="rect">
            <a:avLst/>
          </a:prstGeom>
          <a:noFill/>
        </p:spPr>
        <p:txBody>
          <a:bodyPr wrap="square" lIns="0" tIns="0" rIns="0" bIns="0">
            <a:spAutoFit/>
          </a:bodyPr>
          <a:lstStyle/>
          <a:p>
            <a:pPr>
              <a:defRPr/>
            </a:pP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お問い合わせ先</a:t>
            </a:r>
            <a:r>
              <a:rPr lang="en-US" altLang="ja-JP" dirty="0" smtClean="0">
                <a:latin typeface="HG丸ｺﾞｼｯｸM-PRO" pitchFamily="50" charset="-128"/>
                <a:ea typeface="HG丸ｺﾞｼｯｸM-PRO" pitchFamily="50" charset="-128"/>
              </a:rPr>
              <a:t>】</a:t>
            </a:r>
          </a:p>
          <a:p>
            <a:pPr>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■市町村</a:t>
            </a:r>
            <a:endParaRPr lang="en-US" altLang="ja-JP" dirty="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○○市○○課○○係　</a:t>
            </a:r>
            <a:r>
              <a:rPr lang="ja-JP" altLang="en-US" dirty="0" smtClean="0">
                <a:latin typeface="HG丸ｺﾞｼｯｸM-PRO" pitchFamily="50" charset="-128"/>
                <a:ea typeface="HG丸ｺﾞｼｯｸM-PRO" pitchFamily="50" charset="-128"/>
              </a:rPr>
              <a:t>　　　（</a:t>
            </a:r>
            <a:r>
              <a:rPr lang="ja-JP" altLang="en-US" dirty="0">
                <a:latin typeface="HG丸ｺﾞｼｯｸM-PRO" pitchFamily="50" charset="-128"/>
                <a:ea typeface="HG丸ｺﾞｼｯｸM-PRO" pitchFamily="50" charset="-128"/>
              </a:rPr>
              <a:t>電話）○○</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r>
              <a:rPr lang="en-US" altLang="ja-JP" dirty="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a:t>
            </a:r>
            <a:endParaRPr lang="en-US" altLang="ja-JP" dirty="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■山形県</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農林</a:t>
            </a:r>
            <a:r>
              <a:rPr lang="ja-JP" altLang="en-US" dirty="0" smtClean="0">
                <a:latin typeface="HG丸ｺﾞｼｯｸM-PRO" pitchFamily="50" charset="-128"/>
                <a:ea typeface="HG丸ｺﾞｼｯｸM-PRO" pitchFamily="50" charset="-128"/>
              </a:rPr>
              <a:t>水産部</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農村計画課農村保全担当</a:t>
            </a:r>
            <a:r>
              <a:rPr lang="ja-JP" altLang="en-US" dirty="0">
                <a:latin typeface="HG丸ｺﾞｼｯｸM-PRO" pitchFamily="50" charset="-128"/>
                <a:ea typeface="HG丸ｺﾞｼｯｸM-PRO" pitchFamily="50" charset="-128"/>
              </a:rPr>
              <a:t>　（電話</a:t>
            </a:r>
            <a:r>
              <a:rPr lang="ja-JP" altLang="en-US" dirty="0" smtClean="0">
                <a:latin typeface="HG丸ｺﾞｼｯｸM-PRO" pitchFamily="50" charset="-128"/>
                <a:ea typeface="HG丸ｺﾞｼｯｸM-PRO" pitchFamily="50" charset="-128"/>
              </a:rPr>
              <a:t>）０２３－６３０－３１８９</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村山総合支庁産業経済部</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　農村計画課地域保全担当　（</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０２３－６２１－８１６４</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最上総合支庁産業経済部</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　</a:t>
            </a:r>
            <a:r>
              <a:rPr lang="ja-JP" altLang="en-US" smtClean="0">
                <a:latin typeface="HG丸ｺﾞｼｯｸM-PRO" pitchFamily="50" charset="-128"/>
                <a:ea typeface="HG丸ｺﾞｼｯｸM-PRO" pitchFamily="50" charset="-128"/>
              </a:rPr>
              <a:t>農村計画課企画担当　　　（</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０２３３－２９－１３４２</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置賜総合支庁産業経済部</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農村計画課地域保全担当</a:t>
            </a: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０２３８－３５－９０５５</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庄内総合</a:t>
            </a:r>
            <a:r>
              <a:rPr lang="ja-JP" altLang="en-US" dirty="0" smtClean="0">
                <a:latin typeface="HG丸ｺﾞｼｯｸM-PRO" pitchFamily="50" charset="-128"/>
                <a:ea typeface="HG丸ｺﾞｼｯｸM-PRO" pitchFamily="50" charset="-128"/>
              </a:rPr>
              <a:t>支庁産業経済部</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農村計画課地域</a:t>
            </a:r>
            <a:r>
              <a:rPr lang="ja-JP" altLang="en-US" dirty="0">
                <a:latin typeface="HG丸ｺﾞｼｯｸM-PRO" pitchFamily="50" charset="-128"/>
                <a:ea typeface="HG丸ｺﾞｼｯｸM-PRO" pitchFamily="50" charset="-128"/>
              </a:rPr>
              <a:t>保全担当　</a:t>
            </a:r>
            <a:r>
              <a:rPr lang="ja-JP" altLang="en-US" dirty="0" smtClean="0">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０２３５－６６－５５５４</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■地域協議会</a:t>
            </a:r>
            <a:endParaRPr lang="en-US" altLang="ja-JP" dirty="0" smtClean="0">
              <a:latin typeface="HG丸ｺﾞｼｯｸM-PRO" pitchFamily="50" charset="-128"/>
              <a:ea typeface="HG丸ｺﾞｼｯｸM-PRO" pitchFamily="50" charset="-128"/>
            </a:endParaRPr>
          </a:p>
          <a:p>
            <a:pPr marL="177800">
              <a:defRPr/>
            </a:pPr>
            <a:r>
              <a:rPr lang="ja-JP" altLang="en-US" dirty="0" smtClean="0">
                <a:latin typeface="HG丸ｺﾞｼｯｸM-PRO" pitchFamily="50" charset="-128"/>
                <a:ea typeface="HG丸ｺﾞｼｯｸM-PRO" pitchFamily="50" charset="-128"/>
              </a:rPr>
              <a:t>山形県多面的機能支払</a:t>
            </a:r>
            <a:endParaRPr lang="en-US" altLang="ja-JP" dirty="0" smtClean="0">
              <a:latin typeface="HG丸ｺﾞｼｯｸM-PRO" pitchFamily="50" charset="-128"/>
              <a:ea typeface="HG丸ｺﾞｼｯｸM-PRO" pitchFamily="50" charset="-128"/>
            </a:endParaRPr>
          </a:p>
          <a:p>
            <a:pPr marL="177800">
              <a:defRPr/>
            </a:pPr>
            <a:r>
              <a:rPr lang="ja-JP" altLang="en-US" dirty="0">
                <a:latin typeface="HG丸ｺﾞｼｯｸM-PRO" pitchFamily="50" charset="-128"/>
                <a:ea typeface="HG丸ｺﾞｼｯｸM-PRO" pitchFamily="50" charset="-128"/>
              </a:rPr>
              <a:t>　</a:t>
            </a:r>
            <a:r>
              <a:rPr lang="ja-JP" altLang="en-US" dirty="0" smtClean="0">
                <a:latin typeface="HG丸ｺﾞｼｯｸM-PRO" pitchFamily="50" charset="-128"/>
                <a:ea typeface="HG丸ｺﾞｼｯｸM-PRO" pitchFamily="50" charset="-128"/>
              </a:rPr>
              <a:t>推進協議会事務局　　　  （</a:t>
            </a:r>
            <a:r>
              <a:rPr lang="ja-JP" altLang="en-US" dirty="0">
                <a:latin typeface="HG丸ｺﾞｼｯｸM-PRO" pitchFamily="50" charset="-128"/>
                <a:ea typeface="HG丸ｺﾞｼｯｸM-PRO" pitchFamily="50" charset="-128"/>
              </a:rPr>
              <a:t>電話）</a:t>
            </a:r>
            <a:r>
              <a:rPr lang="ja-JP" altLang="en-US" dirty="0" smtClean="0">
                <a:latin typeface="HG丸ｺﾞｼｯｸM-PRO" pitchFamily="50" charset="-128"/>
                <a:ea typeface="HG丸ｺﾞｼｯｸM-PRO" pitchFamily="50" charset="-128"/>
              </a:rPr>
              <a:t>０２３－６４７－８８５１</a:t>
            </a:r>
            <a:endParaRPr lang="en-US" altLang="ja-JP" dirty="0">
              <a:latin typeface="HG丸ｺﾞｼｯｸM-PRO" pitchFamily="50" charset="-128"/>
              <a:ea typeface="HG丸ｺﾞｼｯｸM-PRO" pitchFamily="50" charset="-128"/>
            </a:endParaRPr>
          </a:p>
          <a:p>
            <a:pPr marL="177800">
              <a:defRPr/>
            </a:pPr>
            <a:endParaRPr lang="ja-JP" altLang="en-US" dirty="0">
              <a:latin typeface="HG丸ｺﾞｼｯｸM-PRO" pitchFamily="50" charset="-128"/>
              <a:ea typeface="HG丸ｺﾞｼｯｸM-PRO" pitchFamily="50" charset="-128"/>
            </a:endParaRPr>
          </a:p>
        </p:txBody>
      </p:sp>
      <p:sp>
        <p:nvSpPr>
          <p:cNvPr id="11" name="四角形吹き出し 10"/>
          <p:cNvSpPr/>
          <p:nvPr/>
        </p:nvSpPr>
        <p:spPr>
          <a:xfrm>
            <a:off x="1426759" y="2479462"/>
            <a:ext cx="3841098" cy="252000"/>
          </a:xfrm>
          <a:prstGeom prst="wedgeRectCallout">
            <a:avLst>
              <a:gd name="adj1" fmla="val -19607"/>
              <a:gd name="adj2" fmla="val 15546"/>
            </a:avLst>
          </a:prstGeom>
          <a:solidFill>
            <a:srgbClr val="FFCC99"/>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a:defRPr/>
            </a:pPr>
            <a:r>
              <a:rPr lang="ja-JP" altLang="en-US" sz="1050" dirty="0">
                <a:solidFill>
                  <a:srgbClr val="FF0000"/>
                </a:solidFill>
              </a:rPr>
              <a:t>（市町村向け記述）市町村</a:t>
            </a:r>
            <a:r>
              <a:rPr lang="ja-JP" altLang="en-US" sz="1050" dirty="0" smtClean="0">
                <a:solidFill>
                  <a:srgbClr val="FF0000"/>
                </a:solidFill>
              </a:rPr>
              <a:t>で担当課、連絡先等を</a:t>
            </a:r>
            <a:r>
              <a:rPr lang="ja-JP" altLang="en-US" sz="1050" dirty="0">
                <a:solidFill>
                  <a:srgbClr val="FF0000"/>
                </a:solidFill>
              </a:rPr>
              <a:t>記入して下さい。</a:t>
            </a:r>
          </a:p>
        </p:txBody>
      </p:sp>
      <p:cxnSp>
        <p:nvCxnSpPr>
          <p:cNvPr id="12" name="直線矢印コネクタ 11"/>
          <p:cNvCxnSpPr>
            <a:stCxn id="11" idx="2"/>
          </p:cNvCxnSpPr>
          <p:nvPr/>
        </p:nvCxnSpPr>
        <p:spPr>
          <a:xfrm>
            <a:off x="3347308" y="2731462"/>
            <a:ext cx="0" cy="756112"/>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0609513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 name="角丸四角形 152"/>
          <p:cNvSpPr/>
          <p:nvPr/>
        </p:nvSpPr>
        <p:spPr>
          <a:xfrm>
            <a:off x="504000" y="1568624"/>
            <a:ext cx="6120000" cy="1692000"/>
          </a:xfrm>
          <a:prstGeom prst="roundRect">
            <a:avLst>
              <a:gd name="adj" fmla="val 4022"/>
            </a:avLst>
          </a:prstGeom>
          <a:solidFill>
            <a:srgbClr val="F7FFEF"/>
          </a:solidFill>
          <a:ln w="190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ja-JP" altLang="en-US" sz="1050" dirty="0">
              <a:solidFill>
                <a:schemeClr val="tx1"/>
              </a:solidFill>
            </a:endParaRPr>
          </a:p>
        </p:txBody>
      </p:sp>
      <p:sp>
        <p:nvSpPr>
          <p:cNvPr id="22532" name="Line 4"/>
          <p:cNvSpPr>
            <a:spLocks noChangeShapeType="1"/>
          </p:cNvSpPr>
          <p:nvPr/>
        </p:nvSpPr>
        <p:spPr bwMode="auto">
          <a:xfrm>
            <a:off x="0" y="273050"/>
            <a:ext cx="6858000" cy="0"/>
          </a:xfrm>
          <a:prstGeom prst="line">
            <a:avLst/>
          </a:prstGeom>
          <a:noFill/>
          <a:ln w="9525">
            <a:solidFill>
              <a:schemeClr val="tx1"/>
            </a:solidFill>
            <a:round/>
            <a:headEnd/>
            <a:tailEnd/>
          </a:ln>
        </p:spPr>
        <p:txBody>
          <a:bodyPr/>
          <a:lstStyle/>
          <a:p>
            <a:endParaRPr lang="ja-JP" altLang="en-US"/>
          </a:p>
        </p:txBody>
      </p:sp>
      <p:sp>
        <p:nvSpPr>
          <p:cNvPr id="22533" name="Text Box 5"/>
          <p:cNvSpPr txBox="1">
            <a:spLocks noChangeArrowheads="1"/>
          </p:cNvSpPr>
          <p:nvPr/>
        </p:nvSpPr>
        <p:spPr bwMode="auto">
          <a:xfrm>
            <a:off x="0" y="0"/>
            <a:ext cx="6858000" cy="246063"/>
          </a:xfrm>
          <a:prstGeom prst="rect">
            <a:avLst/>
          </a:prstGeom>
          <a:noFill/>
          <a:ln w="9525">
            <a:noFill/>
            <a:miter lim="800000"/>
            <a:headEnd/>
            <a:tailEnd/>
          </a:ln>
        </p:spPr>
        <p:txBody>
          <a:bodyPr lIns="91341" tIns="45675" rIns="91341" bIns="45675">
            <a:spAutoFit/>
          </a:bodyPr>
          <a:lstStyle/>
          <a:p>
            <a:pPr>
              <a:spcBef>
                <a:spcPct val="50000"/>
              </a:spcBef>
            </a:pPr>
            <a:r>
              <a:rPr lang="en-US" altLang="ja-JP" sz="1000" i="1" dirty="0">
                <a:ea typeface="HG丸ｺﾞｼｯｸM-PRO" pitchFamily="50" charset="-128"/>
              </a:rPr>
              <a:t>■ </a:t>
            </a:r>
            <a:r>
              <a:rPr lang="ja-JP" altLang="en-US" sz="1000" i="1" dirty="0">
                <a:ea typeface="HG丸ｺﾞｼｯｸM-PRO" pitchFamily="50" charset="-128"/>
              </a:rPr>
              <a:t>広域活動組織の設立</a:t>
            </a:r>
          </a:p>
        </p:txBody>
      </p:sp>
      <p:sp>
        <p:nvSpPr>
          <p:cNvPr id="14" name="Text Box 52"/>
          <p:cNvSpPr txBox="1">
            <a:spLocks noChangeArrowheads="1"/>
          </p:cNvSpPr>
          <p:nvPr/>
        </p:nvSpPr>
        <p:spPr bwMode="auto">
          <a:xfrm>
            <a:off x="3105150" y="9705652"/>
            <a:ext cx="647700" cy="215900"/>
          </a:xfrm>
          <a:prstGeom prst="rect">
            <a:avLst/>
          </a:prstGeom>
          <a:noFill/>
          <a:ln w="9525">
            <a:noFill/>
            <a:miter lim="800000"/>
            <a:headEnd/>
            <a:tailEnd/>
          </a:ln>
          <a:effectLst/>
        </p:spPr>
        <p:txBody>
          <a:bodyPr lIns="17982" tIns="0" rIns="17982" bIns="0" anchor="b">
            <a:spAutoFit/>
          </a:bodyPr>
          <a:lstStyle/>
          <a:p>
            <a:pPr algn="ctr">
              <a:spcBef>
                <a:spcPct val="50000"/>
              </a:spcBef>
              <a:defRPr/>
            </a:pPr>
            <a:r>
              <a:rPr lang="en-US" altLang="ja-JP" sz="1400" dirty="0">
                <a:effectLst>
                  <a:outerShdw blurRad="38100" dist="38100" dir="2700000" algn="tl">
                    <a:srgbClr val="C0C0C0"/>
                  </a:outerShdw>
                </a:effectLst>
                <a:ea typeface="HG丸ｺﾞｼｯｸM-PRO" pitchFamily="50" charset="-128"/>
              </a:rPr>
              <a:t>5</a:t>
            </a:r>
          </a:p>
        </p:txBody>
      </p:sp>
      <p:sp>
        <p:nvSpPr>
          <p:cNvPr id="51" name="Rectangle 2"/>
          <p:cNvSpPr>
            <a:spLocks noChangeArrowheads="1"/>
          </p:cNvSpPr>
          <p:nvPr/>
        </p:nvSpPr>
        <p:spPr bwMode="auto">
          <a:xfrm>
            <a:off x="9448" y="349125"/>
            <a:ext cx="6858000" cy="540000"/>
          </a:xfrm>
          <a:prstGeom prst="rect">
            <a:avLst/>
          </a:prstGeom>
          <a:gradFill rotWithShape="0">
            <a:gsLst>
              <a:gs pos="0">
                <a:srgbClr val="99FFCC"/>
              </a:gs>
              <a:gs pos="100000">
                <a:srgbClr val="DFFFDF"/>
              </a:gs>
            </a:gsLst>
            <a:lin ang="0" scaled="1"/>
          </a:gradFill>
          <a:ln w="9525">
            <a:noFill/>
            <a:miter lim="800000"/>
            <a:headEnd/>
            <a:tailEnd/>
          </a:ln>
        </p:spPr>
        <p:txBody>
          <a:bodyPr wrap="none" lIns="91341" tIns="45675" rIns="91341" bIns="45675" anchor="ctr"/>
          <a:lstStyle/>
          <a:p>
            <a:r>
              <a:rPr lang="ja-JP" altLang="en-US" sz="2400" dirty="0"/>
              <a:t>　　　</a:t>
            </a:r>
            <a:r>
              <a:rPr lang="ja-JP" altLang="en-US" sz="2000" i="1" dirty="0"/>
              <a:t>広域活動組織の設立</a:t>
            </a:r>
          </a:p>
        </p:txBody>
      </p:sp>
      <p:sp>
        <p:nvSpPr>
          <p:cNvPr id="52" name="Rectangle 3"/>
          <p:cNvSpPr>
            <a:spLocks noChangeArrowheads="1"/>
          </p:cNvSpPr>
          <p:nvPr/>
        </p:nvSpPr>
        <p:spPr bwMode="auto">
          <a:xfrm>
            <a:off x="238048" y="412750"/>
            <a:ext cx="457200" cy="412750"/>
          </a:xfrm>
          <a:prstGeom prst="rect">
            <a:avLst/>
          </a:prstGeom>
          <a:solidFill>
            <a:srgbClr val="3366FF"/>
          </a:solidFill>
          <a:ln w="9525">
            <a:noFill/>
            <a:miter lim="800000"/>
            <a:headEnd/>
            <a:tailEnd/>
          </a:ln>
        </p:spPr>
        <p:txBody>
          <a:bodyPr wrap="none" lIns="91341" tIns="45675" rIns="91341" bIns="45675" anchor="ctr"/>
          <a:lstStyle/>
          <a:p>
            <a:pPr algn="ctr"/>
            <a:r>
              <a:rPr lang="en-US" altLang="ja-JP" sz="2000" b="1" i="1" dirty="0">
                <a:solidFill>
                  <a:schemeClr val="bg1"/>
                </a:solidFill>
              </a:rPr>
              <a:t>Ⅰ</a:t>
            </a:r>
            <a:endParaRPr lang="ja-JP" altLang="en-US" sz="2000" b="1" i="1" dirty="0">
              <a:solidFill>
                <a:schemeClr val="bg1"/>
              </a:solidFill>
            </a:endParaRPr>
          </a:p>
        </p:txBody>
      </p:sp>
      <p:graphicFrame>
        <p:nvGraphicFramePr>
          <p:cNvPr id="18" name="表 17"/>
          <p:cNvGraphicFramePr>
            <a:graphicFrameLocks noGrp="1"/>
          </p:cNvGraphicFramePr>
          <p:nvPr>
            <p:extLst>
              <p:ext uri="{D42A27DB-BD31-4B8C-83A1-F6EECF244321}">
                <p14:modId xmlns:p14="http://schemas.microsoft.com/office/powerpoint/2010/main" val="2845259828"/>
              </p:ext>
            </p:extLst>
          </p:nvPr>
        </p:nvGraphicFramePr>
        <p:xfrm>
          <a:off x="404514" y="4160912"/>
          <a:ext cx="6192838" cy="4396545"/>
        </p:xfrm>
        <a:graphic>
          <a:graphicData uri="http://schemas.openxmlformats.org/drawingml/2006/table">
            <a:tbl>
              <a:tblPr firstRow="1" bandRow="1">
                <a:tableStyleId>{5C22544A-7EE6-4342-B048-85BDC9FD1C3A}</a:tableStyleId>
              </a:tblPr>
              <a:tblGrid>
                <a:gridCol w="3096555">
                  <a:extLst>
                    <a:ext uri="{9D8B030D-6E8A-4147-A177-3AD203B41FA5}">
                      <a16:colId xmlns:a16="http://schemas.microsoft.com/office/drawing/2014/main" xmlns="" val="20000"/>
                    </a:ext>
                  </a:extLst>
                </a:gridCol>
                <a:gridCol w="3096283">
                  <a:extLst>
                    <a:ext uri="{9D8B030D-6E8A-4147-A177-3AD203B41FA5}">
                      <a16:colId xmlns:a16="http://schemas.microsoft.com/office/drawing/2014/main" xmlns="" val="20001"/>
                    </a:ext>
                  </a:extLst>
                </a:gridCol>
              </a:tblGrid>
              <a:tr h="26326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latin typeface="ＭＳ Ｐゴシック" panose="020B0600070205080204" pitchFamily="50" charset="-128"/>
                          <a:ea typeface="ＭＳ Ｐゴシック" panose="020B0600070205080204" pitchFamily="50" charset="-128"/>
                        </a:rPr>
                        <a:t>集落毎に活動組織を</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latin typeface="ＭＳ Ｐゴシック" panose="020B0600070205080204" pitchFamily="50" charset="-128"/>
                          <a:ea typeface="ＭＳ Ｐゴシック" panose="020B0600070205080204" pitchFamily="50" charset="-128"/>
                        </a:rPr>
                        <a:t>設立する場合</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latin typeface="ＭＳ Ｐゴシック" panose="020B0600070205080204" pitchFamily="50" charset="-128"/>
                          <a:ea typeface="ＭＳ Ｐゴシック" panose="020B0600070205080204" pitchFamily="50" charset="-128"/>
                        </a:rPr>
                        <a:t>広域エリアにおいて広域活動組織を　　　　　　　　設立する場合</a:t>
                      </a:r>
                      <a:endParaRPr lang="en-US" altLang="ja-JP" sz="1100" b="0" dirty="0">
                        <a:solidFill>
                          <a:schemeClr val="tx1"/>
                        </a:solidFill>
                        <a:latin typeface="ＭＳ Ｐゴシック" panose="020B0600070205080204" pitchFamily="50" charset="-128"/>
                        <a:ea typeface="ＭＳ Ｐゴシック" panose="020B0600070205080204" pitchFamily="50" charset="-128"/>
                      </a:endParaRPr>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xmlns="" val="10000"/>
                  </a:ext>
                </a:extLst>
              </a:tr>
              <a:tr h="3002085">
                <a:tc>
                  <a:txBody>
                    <a:bodyPr/>
                    <a:lstStyle/>
                    <a:p>
                      <a:endParaRPr kumimoji="1" lang="ja-JP" altLang="en-US" sz="1800" dirty="0"/>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sz="1800" dirty="0"/>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1"/>
                  </a:ext>
                </a:extLst>
              </a:tr>
              <a:tr h="839156">
                <a:tc>
                  <a:txBody>
                    <a:bodyPr/>
                    <a:lstStyle/>
                    <a:p>
                      <a:pPr marL="72000" indent="-72000">
                        <a:lnSpc>
                          <a:spcPct val="100000"/>
                        </a:lnSpc>
                        <a:spcAft>
                          <a:spcPts val="600"/>
                        </a:spcAft>
                      </a:pPr>
                      <a:r>
                        <a:rPr kumimoji="1" lang="ja-JP" altLang="en-US" sz="1050" dirty="0">
                          <a:latin typeface="ＭＳ Ｐ明朝" pitchFamily="18" charset="-128"/>
                          <a:ea typeface="ＭＳ Ｐ明朝" pitchFamily="18" charset="-128"/>
                        </a:rPr>
                        <a:t>①</a:t>
                      </a:r>
                      <a:r>
                        <a:rPr kumimoji="1" lang="en-US" altLang="ja-JP" sz="1050" dirty="0">
                          <a:latin typeface="ＭＳ Ｐ明朝" pitchFamily="18" charset="-128"/>
                          <a:ea typeface="ＭＳ Ｐ明朝" pitchFamily="18" charset="-128"/>
                        </a:rPr>
                        <a:t>A</a:t>
                      </a:r>
                      <a:r>
                        <a:rPr kumimoji="1" lang="ja-JP" altLang="en-US" sz="1050" dirty="0">
                          <a:latin typeface="ＭＳ Ｐ明朝" pitchFamily="18" charset="-128"/>
                          <a:ea typeface="ＭＳ Ｐ明朝" pitchFamily="18" charset="-128"/>
                        </a:rPr>
                        <a:t>～</a:t>
                      </a:r>
                      <a:r>
                        <a:rPr kumimoji="1" lang="en-US" altLang="ja-JP" sz="1050" dirty="0">
                          <a:latin typeface="ＭＳ Ｐ明朝" pitchFamily="18" charset="-128"/>
                          <a:ea typeface="ＭＳ Ｐ明朝" pitchFamily="18" charset="-128"/>
                        </a:rPr>
                        <a:t>D</a:t>
                      </a:r>
                      <a:r>
                        <a:rPr kumimoji="1" lang="ja-JP" altLang="en-US" sz="1050" dirty="0">
                          <a:latin typeface="ＭＳ Ｐ明朝" pitchFamily="18" charset="-128"/>
                          <a:ea typeface="ＭＳ Ｐ明朝" pitchFamily="18" charset="-128"/>
                        </a:rPr>
                        <a:t>の各集落等がそれぞれ事務手続きを実施</a:t>
                      </a:r>
                      <a:endParaRPr kumimoji="1" lang="en-US" altLang="ja-JP" sz="1050" dirty="0">
                        <a:latin typeface="ＭＳ Ｐ明朝" pitchFamily="18" charset="-128"/>
                        <a:ea typeface="ＭＳ Ｐ明朝" pitchFamily="18" charset="-128"/>
                      </a:endParaRPr>
                    </a:p>
                    <a:p>
                      <a:pPr marL="72000" indent="-72000">
                        <a:lnSpc>
                          <a:spcPct val="100000"/>
                        </a:lnSpc>
                        <a:spcAft>
                          <a:spcPts val="600"/>
                        </a:spcAft>
                      </a:pPr>
                      <a:r>
                        <a:rPr lang="ja-JP" altLang="en-US" sz="1050" dirty="0">
                          <a:latin typeface="ＭＳ Ｐ明朝" pitchFamily="18" charset="-128"/>
                          <a:ea typeface="ＭＳ Ｐ明朝" pitchFamily="18" charset="-128"/>
                        </a:rPr>
                        <a:t>②組織の規模によっては、地域住民との交流活動や多面的機能の増進を図る活動等の実施のハードルが高い。</a:t>
                      </a:r>
                      <a:endParaRPr kumimoji="1" lang="ja-JP" altLang="en-US" sz="1050" dirty="0">
                        <a:latin typeface="ＭＳ Ｐ明朝" pitchFamily="18" charset="-128"/>
                        <a:ea typeface="ＭＳ Ｐ明朝" pitchFamily="18" charset="-128"/>
                      </a:endParaRPr>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72000">
                        <a:lnSpc>
                          <a:spcPct val="100000"/>
                        </a:lnSpc>
                        <a:spcAft>
                          <a:spcPts val="600"/>
                        </a:spcAft>
                      </a:pPr>
                      <a:r>
                        <a:rPr kumimoji="1" lang="ja-JP" altLang="en-US" sz="1050" dirty="0">
                          <a:latin typeface="ＭＳ Ｐ明朝" pitchFamily="18" charset="-128"/>
                          <a:ea typeface="ＭＳ Ｐ明朝" pitchFamily="18" charset="-128"/>
                        </a:rPr>
                        <a:t>①</a:t>
                      </a:r>
                      <a:r>
                        <a:rPr kumimoji="1" lang="en-US" altLang="ja-JP" sz="1050" dirty="0">
                          <a:latin typeface="ＭＳ Ｐ明朝" pitchFamily="18" charset="-128"/>
                          <a:ea typeface="ＭＳ Ｐ明朝" pitchFamily="18" charset="-128"/>
                        </a:rPr>
                        <a:t>A</a:t>
                      </a:r>
                      <a:r>
                        <a:rPr kumimoji="1" lang="ja-JP" altLang="en-US" sz="1050" dirty="0">
                          <a:latin typeface="ＭＳ Ｐ明朝" pitchFamily="18" charset="-128"/>
                          <a:ea typeface="ＭＳ Ｐ明朝" pitchFamily="18" charset="-128"/>
                        </a:rPr>
                        <a:t>～</a:t>
                      </a:r>
                      <a:r>
                        <a:rPr kumimoji="1" lang="en-US" altLang="ja-JP" sz="1050" dirty="0">
                          <a:latin typeface="ＭＳ Ｐ明朝" pitchFamily="18" charset="-128"/>
                          <a:ea typeface="ＭＳ Ｐ明朝" pitchFamily="18" charset="-128"/>
                        </a:rPr>
                        <a:t>D</a:t>
                      </a:r>
                      <a:r>
                        <a:rPr kumimoji="1" lang="ja-JP" altLang="en-US" sz="1050" dirty="0">
                          <a:latin typeface="ＭＳ Ｐ明朝" pitchFamily="18" charset="-128"/>
                          <a:ea typeface="ＭＳ Ｐ明朝" pitchFamily="18" charset="-128"/>
                        </a:rPr>
                        <a:t>の各集落等の申請、報告等の事務手続きを一括して行えるため事務負担が低減</a:t>
                      </a:r>
                      <a:endParaRPr kumimoji="1" lang="en-US" altLang="ja-JP" sz="1050" dirty="0">
                        <a:latin typeface="ＭＳ Ｐ明朝" pitchFamily="18" charset="-128"/>
                        <a:ea typeface="ＭＳ Ｐ明朝" pitchFamily="18" charset="-128"/>
                      </a:endParaRPr>
                    </a:p>
                    <a:p>
                      <a:pPr marL="72000" indent="-72000">
                        <a:lnSpc>
                          <a:spcPct val="100000"/>
                        </a:lnSpc>
                        <a:spcAft>
                          <a:spcPts val="600"/>
                        </a:spcAft>
                      </a:pPr>
                      <a:r>
                        <a:rPr lang="ja-JP" altLang="en-US" sz="1050" dirty="0">
                          <a:latin typeface="ＭＳ Ｐ明朝" pitchFamily="18" charset="-128"/>
                          <a:ea typeface="ＭＳ Ｐ明朝" pitchFamily="18" charset="-128"/>
                        </a:rPr>
                        <a:t>②組織の規模が大きくなることで、単独組織では実施のハードルが高い、地域住民との交流活動や多面的機能の増進を図る活動を進めやすくなる。</a:t>
                      </a:r>
                      <a:endParaRPr kumimoji="1" lang="ja-JP" altLang="en-US" sz="1050" u="sng" dirty="0">
                        <a:latin typeface="ＭＳ Ｐ明朝" pitchFamily="18" charset="-128"/>
                        <a:ea typeface="ＭＳ Ｐ明朝" pitchFamily="18" charset="-128"/>
                      </a:endParaRPr>
                    </a:p>
                  </a:txBody>
                  <a:tcPr marL="91432" marR="91432">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0002"/>
                  </a:ext>
                </a:extLst>
              </a:tr>
            </a:tbl>
          </a:graphicData>
        </a:graphic>
      </p:graphicFrame>
      <p:sp>
        <p:nvSpPr>
          <p:cNvPr id="20" name="AutoShape 10"/>
          <p:cNvSpPr>
            <a:spLocks noChangeArrowheads="1"/>
          </p:cNvSpPr>
          <p:nvPr/>
        </p:nvSpPr>
        <p:spPr bwMode="auto">
          <a:xfrm>
            <a:off x="333077" y="3728864"/>
            <a:ext cx="2844800" cy="288000"/>
          </a:xfrm>
          <a:prstGeom prst="roundRect">
            <a:avLst>
              <a:gd name="adj" fmla="val 50000"/>
            </a:avLst>
          </a:prstGeom>
          <a:solidFill>
            <a:srgbClr val="FFFFC9"/>
          </a:solidFill>
          <a:ln w="9525">
            <a:solidFill>
              <a:schemeClr val="tx1"/>
            </a:solidFill>
            <a:round/>
            <a:headEnd/>
            <a:tailEnd/>
          </a:ln>
        </p:spPr>
        <p:txBody>
          <a:bodyPr wrap="none" lIns="36000" tIns="36000" rIns="36000" bIns="36000" anchor="ctr"/>
          <a:lstStyle/>
          <a:p>
            <a:pPr algn="ctr"/>
            <a:r>
              <a:rPr lang="ja-JP" altLang="en-US" dirty="0">
                <a:ea typeface="HG丸ｺﾞｼｯｸM-PRO" pitchFamily="50" charset="-128"/>
              </a:rPr>
              <a:t>活動組織と広域活動組織との対比</a:t>
            </a:r>
          </a:p>
        </p:txBody>
      </p:sp>
      <p:grpSp>
        <p:nvGrpSpPr>
          <p:cNvPr id="21" name="グループ化 1"/>
          <p:cNvGrpSpPr>
            <a:grpSpLocks/>
          </p:cNvGrpSpPr>
          <p:nvPr/>
        </p:nvGrpSpPr>
        <p:grpSpPr bwMode="auto">
          <a:xfrm>
            <a:off x="593427" y="5065455"/>
            <a:ext cx="8373960" cy="1611312"/>
            <a:chOff x="1133021" y="6138635"/>
            <a:chExt cx="8373960" cy="1611313"/>
          </a:xfrm>
        </p:grpSpPr>
        <p:sp>
          <p:nvSpPr>
            <p:cNvPr id="22" name="Freeform 39"/>
            <p:cNvSpPr>
              <a:spLocks/>
            </p:cNvSpPr>
            <p:nvPr/>
          </p:nvSpPr>
          <p:spPr bwMode="auto">
            <a:xfrm>
              <a:off x="2985633" y="6340248"/>
              <a:ext cx="773113" cy="598488"/>
            </a:xfrm>
            <a:custGeom>
              <a:avLst/>
              <a:gdLst>
                <a:gd name="T0" fmla="*/ 0 w 975"/>
                <a:gd name="T1" fmla="*/ 2147483647 h 754"/>
                <a:gd name="T2" fmla="*/ 2147483647 w 975"/>
                <a:gd name="T3" fmla="*/ 2147483647 h 754"/>
                <a:gd name="T4" fmla="*/ 2147483647 w 975"/>
                <a:gd name="T5" fmla="*/ 2147483647 h 754"/>
                <a:gd name="T6" fmla="*/ 2147483647 w 975"/>
                <a:gd name="T7" fmla="*/ 2147483647 h 754"/>
                <a:gd name="T8" fmla="*/ 2147483647 w 975"/>
                <a:gd name="T9" fmla="*/ 2147483647 h 754"/>
                <a:gd name="T10" fmla="*/ 2147483647 w 975"/>
                <a:gd name="T11" fmla="*/ 2147483647 h 754"/>
                <a:gd name="T12" fmla="*/ 2147483647 w 975"/>
                <a:gd name="T13" fmla="*/ 2147483647 h 754"/>
                <a:gd name="T14" fmla="*/ 2147483647 w 975"/>
                <a:gd name="T15" fmla="*/ 2147483647 h 754"/>
                <a:gd name="T16" fmla="*/ 2147483647 w 975"/>
                <a:gd name="T17" fmla="*/ 2147483647 h 754"/>
                <a:gd name="T18" fmla="*/ 2147483647 w 975"/>
                <a:gd name="T19" fmla="*/ 2147483647 h 754"/>
                <a:gd name="T20" fmla="*/ 2147483647 w 975"/>
                <a:gd name="T21" fmla="*/ 2147483647 h 754"/>
                <a:gd name="T22" fmla="*/ 2147483647 w 975"/>
                <a:gd name="T23" fmla="*/ 2147483647 h 754"/>
                <a:gd name="T24" fmla="*/ 2147483647 w 975"/>
                <a:gd name="T25" fmla="*/ 2147483647 h 754"/>
                <a:gd name="T26" fmla="*/ 2147483647 w 975"/>
                <a:gd name="T27" fmla="*/ 2147483647 h 754"/>
                <a:gd name="T28" fmla="*/ 2147483647 w 975"/>
                <a:gd name="T29" fmla="*/ 2147483647 h 754"/>
                <a:gd name="T30" fmla="*/ 2147483647 w 975"/>
                <a:gd name="T31" fmla="*/ 2147483647 h 754"/>
                <a:gd name="T32" fmla="*/ 2147483647 w 975"/>
                <a:gd name="T33" fmla="*/ 2147483647 h 754"/>
                <a:gd name="T34" fmla="*/ 2147483647 w 975"/>
                <a:gd name="T35" fmla="*/ 2147483647 h 754"/>
                <a:gd name="T36" fmla="*/ 2147483647 w 975"/>
                <a:gd name="T37" fmla="*/ 2147483647 h 754"/>
                <a:gd name="T38" fmla="*/ 2147483647 w 975"/>
                <a:gd name="T39" fmla="*/ 2147483647 h 754"/>
                <a:gd name="T40" fmla="*/ 2147483647 w 975"/>
                <a:gd name="T41" fmla="*/ 2147483647 h 754"/>
                <a:gd name="T42" fmla="*/ 2147483647 w 975"/>
                <a:gd name="T43" fmla="*/ 2147483647 h 754"/>
                <a:gd name="T44" fmla="*/ 2147483647 w 975"/>
                <a:gd name="T45" fmla="*/ 2147483647 h 754"/>
                <a:gd name="T46" fmla="*/ 2147483647 w 975"/>
                <a:gd name="T47" fmla="*/ 2147483647 h 754"/>
                <a:gd name="T48" fmla="*/ 2147483647 w 975"/>
                <a:gd name="T49" fmla="*/ 2147483647 h 754"/>
                <a:gd name="T50" fmla="*/ 2147483647 w 975"/>
                <a:gd name="T51" fmla="*/ 2147483647 h 754"/>
                <a:gd name="T52" fmla="*/ 2147483647 w 975"/>
                <a:gd name="T53" fmla="*/ 2147483647 h 754"/>
                <a:gd name="T54" fmla="*/ 2147483647 w 975"/>
                <a:gd name="T55" fmla="*/ 2147483647 h 754"/>
                <a:gd name="T56" fmla="*/ 2147483647 w 975"/>
                <a:gd name="T57" fmla="*/ 2147483647 h 754"/>
                <a:gd name="T58" fmla="*/ 2147483647 w 975"/>
                <a:gd name="T59" fmla="*/ 2147483647 h 754"/>
                <a:gd name="T60" fmla="*/ 2147483647 w 975"/>
                <a:gd name="T61" fmla="*/ 2147483647 h 754"/>
                <a:gd name="T62" fmla="*/ 2147483647 w 975"/>
                <a:gd name="T63" fmla="*/ 2147483647 h 754"/>
                <a:gd name="T64" fmla="*/ 2147483647 w 975"/>
                <a:gd name="T65" fmla="*/ 2147483647 h 754"/>
                <a:gd name="T66" fmla="*/ 2147483647 w 975"/>
                <a:gd name="T67" fmla="*/ 2147483647 h 754"/>
                <a:gd name="T68" fmla="*/ 2147483647 w 975"/>
                <a:gd name="T69" fmla="*/ 2147483647 h 754"/>
                <a:gd name="T70" fmla="*/ 2147483647 w 975"/>
                <a:gd name="T71" fmla="*/ 2147483647 h 754"/>
                <a:gd name="T72" fmla="*/ 2147483647 w 975"/>
                <a:gd name="T73" fmla="*/ 2147483647 h 754"/>
                <a:gd name="T74" fmla="*/ 2147483647 w 975"/>
                <a:gd name="T75" fmla="*/ 0 h 754"/>
                <a:gd name="T76" fmla="*/ 0 w 975"/>
                <a:gd name="T77" fmla="*/ 0 h 754"/>
                <a:gd name="T78" fmla="*/ 0 w 975"/>
                <a:gd name="T79" fmla="*/ 2147483647 h 754"/>
                <a:gd name="T80" fmla="*/ 0 w 975"/>
                <a:gd name="T81" fmla="*/ 2147483647 h 7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75"/>
                <a:gd name="T124" fmla="*/ 0 h 754"/>
                <a:gd name="T125" fmla="*/ 975 w 975"/>
                <a:gd name="T126" fmla="*/ 754 h 7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75" h="754">
                  <a:moveTo>
                    <a:pt x="0" y="629"/>
                  </a:moveTo>
                  <a:lnTo>
                    <a:pt x="964" y="754"/>
                  </a:lnTo>
                  <a:lnTo>
                    <a:pt x="964" y="751"/>
                  </a:lnTo>
                  <a:lnTo>
                    <a:pt x="964" y="746"/>
                  </a:lnTo>
                  <a:lnTo>
                    <a:pt x="964" y="738"/>
                  </a:lnTo>
                  <a:lnTo>
                    <a:pt x="965" y="729"/>
                  </a:lnTo>
                  <a:lnTo>
                    <a:pt x="966" y="718"/>
                  </a:lnTo>
                  <a:lnTo>
                    <a:pt x="967" y="705"/>
                  </a:lnTo>
                  <a:lnTo>
                    <a:pt x="969" y="680"/>
                  </a:lnTo>
                  <a:lnTo>
                    <a:pt x="972" y="654"/>
                  </a:lnTo>
                  <a:lnTo>
                    <a:pt x="973" y="643"/>
                  </a:lnTo>
                  <a:lnTo>
                    <a:pt x="974" y="632"/>
                  </a:lnTo>
                  <a:lnTo>
                    <a:pt x="975" y="622"/>
                  </a:lnTo>
                  <a:lnTo>
                    <a:pt x="975" y="614"/>
                  </a:lnTo>
                  <a:lnTo>
                    <a:pt x="975" y="609"/>
                  </a:lnTo>
                  <a:lnTo>
                    <a:pt x="975" y="606"/>
                  </a:lnTo>
                  <a:lnTo>
                    <a:pt x="974" y="574"/>
                  </a:lnTo>
                  <a:lnTo>
                    <a:pt x="974" y="544"/>
                  </a:lnTo>
                  <a:lnTo>
                    <a:pt x="973" y="515"/>
                  </a:lnTo>
                  <a:lnTo>
                    <a:pt x="972" y="488"/>
                  </a:lnTo>
                  <a:lnTo>
                    <a:pt x="972" y="463"/>
                  </a:lnTo>
                  <a:lnTo>
                    <a:pt x="971" y="439"/>
                  </a:lnTo>
                  <a:lnTo>
                    <a:pt x="971" y="416"/>
                  </a:lnTo>
                  <a:lnTo>
                    <a:pt x="969" y="395"/>
                  </a:lnTo>
                  <a:lnTo>
                    <a:pt x="969" y="375"/>
                  </a:lnTo>
                  <a:lnTo>
                    <a:pt x="969" y="355"/>
                  </a:lnTo>
                  <a:lnTo>
                    <a:pt x="968" y="319"/>
                  </a:lnTo>
                  <a:lnTo>
                    <a:pt x="967" y="286"/>
                  </a:lnTo>
                  <a:lnTo>
                    <a:pt x="967" y="254"/>
                  </a:lnTo>
                  <a:lnTo>
                    <a:pt x="966" y="225"/>
                  </a:lnTo>
                  <a:lnTo>
                    <a:pt x="966" y="197"/>
                  </a:lnTo>
                  <a:lnTo>
                    <a:pt x="965" y="168"/>
                  </a:lnTo>
                  <a:lnTo>
                    <a:pt x="965" y="139"/>
                  </a:lnTo>
                  <a:lnTo>
                    <a:pt x="965" y="108"/>
                  </a:lnTo>
                  <a:lnTo>
                    <a:pt x="964" y="75"/>
                  </a:lnTo>
                  <a:lnTo>
                    <a:pt x="964" y="39"/>
                  </a:lnTo>
                  <a:lnTo>
                    <a:pt x="964" y="20"/>
                  </a:lnTo>
                  <a:lnTo>
                    <a:pt x="964" y="0"/>
                  </a:lnTo>
                  <a:lnTo>
                    <a:pt x="0" y="0"/>
                  </a:lnTo>
                  <a:lnTo>
                    <a:pt x="0" y="629"/>
                  </a:lnTo>
                  <a:close/>
                </a:path>
              </a:pathLst>
            </a:custGeom>
            <a:solidFill>
              <a:srgbClr val="FFDFAF"/>
            </a:solidFill>
            <a:ln w="9525">
              <a:noFill/>
              <a:round/>
              <a:headEnd/>
              <a:tailEnd/>
            </a:ln>
          </p:spPr>
          <p:txBody>
            <a:bodyPr/>
            <a:lstStyle/>
            <a:p>
              <a:endParaRPr lang="ja-JP" altLang="en-US"/>
            </a:p>
          </p:txBody>
        </p:sp>
        <p:sp>
          <p:nvSpPr>
            <p:cNvPr id="23" name="Freeform 40"/>
            <p:cNvSpPr>
              <a:spLocks noEditPoints="1"/>
            </p:cNvSpPr>
            <p:nvPr/>
          </p:nvSpPr>
          <p:spPr bwMode="auto">
            <a:xfrm>
              <a:off x="2979283" y="6333898"/>
              <a:ext cx="787400" cy="611188"/>
            </a:xfrm>
            <a:custGeom>
              <a:avLst/>
              <a:gdLst>
                <a:gd name="T0" fmla="*/ 2147483647 w 992"/>
                <a:gd name="T1" fmla="*/ 2147483647 h 771"/>
                <a:gd name="T2" fmla="*/ 0 w 992"/>
                <a:gd name="T3" fmla="*/ 2147483647 h 771"/>
                <a:gd name="T4" fmla="*/ 2147483647 w 992"/>
                <a:gd name="T5" fmla="*/ 2147483647 h 771"/>
                <a:gd name="T6" fmla="*/ 0 w 992"/>
                <a:gd name="T7" fmla="*/ 2147483647 h 771"/>
                <a:gd name="T8" fmla="*/ 0 w 992"/>
                <a:gd name="T9" fmla="*/ 2147483647 h 771"/>
                <a:gd name="T10" fmla="*/ 2147483647 w 992"/>
                <a:gd name="T11" fmla="*/ 2147483647 h 771"/>
                <a:gd name="T12" fmla="*/ 0 w 992"/>
                <a:gd name="T13" fmla="*/ 2147483647 h 771"/>
                <a:gd name="T14" fmla="*/ 2147483647 w 992"/>
                <a:gd name="T15" fmla="*/ 2147483647 h 771"/>
                <a:gd name="T16" fmla="*/ 0 w 992"/>
                <a:gd name="T17" fmla="*/ 2147483647 h 771"/>
                <a:gd name="T18" fmla="*/ 2147483647 w 992"/>
                <a:gd name="T19" fmla="*/ 2147483647 h 771"/>
                <a:gd name="T20" fmla="*/ 2147483647 w 992"/>
                <a:gd name="T21" fmla="*/ 2147483647 h 771"/>
                <a:gd name="T22" fmla="*/ 2147483647 w 992"/>
                <a:gd name="T23" fmla="*/ 2147483647 h 771"/>
                <a:gd name="T24" fmla="*/ 2147483647 w 992"/>
                <a:gd name="T25" fmla="*/ 2147483647 h 771"/>
                <a:gd name="T26" fmla="*/ 2147483647 w 992"/>
                <a:gd name="T27" fmla="*/ 2147483647 h 771"/>
                <a:gd name="T28" fmla="*/ 2147483647 w 992"/>
                <a:gd name="T29" fmla="*/ 2147483647 h 771"/>
                <a:gd name="T30" fmla="*/ 2147483647 w 992"/>
                <a:gd name="T31" fmla="*/ 2147483647 h 771"/>
                <a:gd name="T32" fmla="*/ 2147483647 w 992"/>
                <a:gd name="T33" fmla="*/ 2147483647 h 771"/>
                <a:gd name="T34" fmla="*/ 2147483647 w 992"/>
                <a:gd name="T35" fmla="*/ 2147483647 h 771"/>
                <a:gd name="T36" fmla="*/ 2147483647 w 992"/>
                <a:gd name="T37" fmla="*/ 2147483647 h 771"/>
                <a:gd name="T38" fmla="*/ 2147483647 w 992"/>
                <a:gd name="T39" fmla="*/ 2147483647 h 771"/>
                <a:gd name="T40" fmla="*/ 2147483647 w 992"/>
                <a:gd name="T41" fmla="*/ 2147483647 h 771"/>
                <a:gd name="T42" fmla="*/ 2147483647 w 992"/>
                <a:gd name="T43" fmla="*/ 2147483647 h 771"/>
                <a:gd name="T44" fmla="*/ 2147483647 w 992"/>
                <a:gd name="T45" fmla="*/ 2147483647 h 771"/>
                <a:gd name="T46" fmla="*/ 2147483647 w 992"/>
                <a:gd name="T47" fmla="*/ 2147483647 h 771"/>
                <a:gd name="T48" fmla="*/ 2147483647 w 992"/>
                <a:gd name="T49" fmla="*/ 2147483647 h 771"/>
                <a:gd name="T50" fmla="*/ 2147483647 w 992"/>
                <a:gd name="T51" fmla="*/ 2147483647 h 771"/>
                <a:gd name="T52" fmla="*/ 2147483647 w 992"/>
                <a:gd name="T53" fmla="*/ 2147483647 h 771"/>
                <a:gd name="T54" fmla="*/ 2147483647 w 992"/>
                <a:gd name="T55" fmla="*/ 2147483647 h 771"/>
                <a:gd name="T56" fmla="*/ 2147483647 w 992"/>
                <a:gd name="T57" fmla="*/ 2147483647 h 771"/>
                <a:gd name="T58" fmla="*/ 2147483647 w 992"/>
                <a:gd name="T59" fmla="*/ 2147483647 h 771"/>
                <a:gd name="T60" fmla="*/ 2147483647 w 992"/>
                <a:gd name="T61" fmla="*/ 2147483647 h 771"/>
                <a:gd name="T62" fmla="*/ 2147483647 w 992"/>
                <a:gd name="T63" fmla="*/ 2147483647 h 771"/>
                <a:gd name="T64" fmla="*/ 2147483647 w 992"/>
                <a:gd name="T65" fmla="*/ 2147483647 h 771"/>
                <a:gd name="T66" fmla="*/ 2147483647 w 992"/>
                <a:gd name="T67" fmla="*/ 2147483647 h 771"/>
                <a:gd name="T68" fmla="*/ 2147483647 w 992"/>
                <a:gd name="T69" fmla="*/ 2147483647 h 771"/>
                <a:gd name="T70" fmla="*/ 2147483647 w 992"/>
                <a:gd name="T71" fmla="*/ 2147483647 h 771"/>
                <a:gd name="T72" fmla="*/ 2147483647 w 992"/>
                <a:gd name="T73" fmla="*/ 2147483647 h 771"/>
                <a:gd name="T74" fmla="*/ 2147483647 w 992"/>
                <a:gd name="T75" fmla="*/ 2147483647 h 771"/>
                <a:gd name="T76" fmla="*/ 2147483647 w 992"/>
                <a:gd name="T77" fmla="*/ 2147483647 h 771"/>
                <a:gd name="T78" fmla="*/ 2147483647 w 992"/>
                <a:gd name="T79" fmla="*/ 2147483647 h 771"/>
                <a:gd name="T80" fmla="*/ 2147483647 w 992"/>
                <a:gd name="T81" fmla="*/ 2147483647 h 771"/>
                <a:gd name="T82" fmla="*/ 2147483647 w 992"/>
                <a:gd name="T83" fmla="*/ 2147483647 h 771"/>
                <a:gd name="T84" fmla="*/ 2147483647 w 992"/>
                <a:gd name="T85" fmla="*/ 2147483647 h 771"/>
                <a:gd name="T86" fmla="*/ 2147483647 w 992"/>
                <a:gd name="T87" fmla="*/ 2147483647 h 771"/>
                <a:gd name="T88" fmla="*/ 2147483647 w 992"/>
                <a:gd name="T89" fmla="*/ 2147483647 h 771"/>
                <a:gd name="T90" fmla="*/ 2147483647 w 992"/>
                <a:gd name="T91" fmla="*/ 2147483647 h 771"/>
                <a:gd name="T92" fmla="*/ 2147483647 w 992"/>
                <a:gd name="T93" fmla="*/ 2147483647 h 771"/>
                <a:gd name="T94" fmla="*/ 2147483647 w 992"/>
                <a:gd name="T95" fmla="*/ 0 h 771"/>
                <a:gd name="T96" fmla="*/ 2147483647 w 992"/>
                <a:gd name="T97" fmla="*/ 2147483647 h 771"/>
                <a:gd name="T98" fmla="*/ 2147483647 w 992"/>
                <a:gd name="T99" fmla="*/ 2147483647 h 771"/>
                <a:gd name="T100" fmla="*/ 2147483647 w 992"/>
                <a:gd name="T101" fmla="*/ 0 h 771"/>
                <a:gd name="T102" fmla="*/ 2147483647 w 992"/>
                <a:gd name="T103" fmla="*/ 0 h 771"/>
                <a:gd name="T104" fmla="*/ 2147483647 w 992"/>
                <a:gd name="T105" fmla="*/ 0 h 771"/>
                <a:gd name="T106" fmla="*/ 2147483647 w 992"/>
                <a:gd name="T107" fmla="*/ 0 h 771"/>
                <a:gd name="T108" fmla="*/ 2147483647 w 992"/>
                <a:gd name="T109" fmla="*/ 0 h 771"/>
                <a:gd name="T110" fmla="*/ 2147483647 w 992"/>
                <a:gd name="T111" fmla="*/ 0 h 771"/>
                <a:gd name="T112" fmla="*/ 2147483647 w 992"/>
                <a:gd name="T113" fmla="*/ 0 h 771"/>
                <a:gd name="T114" fmla="*/ 2147483647 w 992"/>
                <a:gd name="T115" fmla="*/ 0 h 771"/>
                <a:gd name="T116" fmla="*/ 2147483647 w 992"/>
                <a:gd name="T117" fmla="*/ 0 h 771"/>
                <a:gd name="T118" fmla="*/ 2147483647 w 992"/>
                <a:gd name="T119" fmla="*/ 0 h 771"/>
                <a:gd name="T120" fmla="*/ 2147483647 w 992"/>
                <a:gd name="T121" fmla="*/ 0 h 771"/>
                <a:gd name="T122" fmla="*/ 2147483647 w 992"/>
                <a:gd name="T123" fmla="*/ 0 h 771"/>
                <a:gd name="T124" fmla="*/ 2147483647 w 992"/>
                <a:gd name="T125" fmla="*/ 0 h 7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92"/>
                <a:gd name="T190" fmla="*/ 0 h 771"/>
                <a:gd name="T191" fmla="*/ 992 w 992"/>
                <a:gd name="T192" fmla="*/ 771 h 7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92" h="771">
                  <a:moveTo>
                    <a:pt x="0" y="9"/>
                  </a:moveTo>
                  <a:lnTo>
                    <a:pt x="0" y="77"/>
                  </a:lnTo>
                  <a:lnTo>
                    <a:pt x="18" y="77"/>
                  </a:lnTo>
                  <a:lnTo>
                    <a:pt x="18" y="9"/>
                  </a:lnTo>
                  <a:lnTo>
                    <a:pt x="0" y="9"/>
                  </a:lnTo>
                  <a:close/>
                  <a:moveTo>
                    <a:pt x="0" y="129"/>
                  </a:moveTo>
                  <a:lnTo>
                    <a:pt x="0" y="198"/>
                  </a:lnTo>
                  <a:lnTo>
                    <a:pt x="18" y="198"/>
                  </a:lnTo>
                  <a:lnTo>
                    <a:pt x="18" y="129"/>
                  </a:lnTo>
                  <a:lnTo>
                    <a:pt x="0" y="129"/>
                  </a:lnTo>
                  <a:close/>
                  <a:moveTo>
                    <a:pt x="0" y="249"/>
                  </a:moveTo>
                  <a:lnTo>
                    <a:pt x="0" y="318"/>
                  </a:lnTo>
                  <a:lnTo>
                    <a:pt x="18" y="318"/>
                  </a:lnTo>
                  <a:lnTo>
                    <a:pt x="18" y="249"/>
                  </a:lnTo>
                  <a:lnTo>
                    <a:pt x="0" y="249"/>
                  </a:lnTo>
                  <a:close/>
                  <a:moveTo>
                    <a:pt x="0" y="370"/>
                  </a:moveTo>
                  <a:lnTo>
                    <a:pt x="0" y="438"/>
                  </a:lnTo>
                  <a:lnTo>
                    <a:pt x="18" y="438"/>
                  </a:lnTo>
                  <a:lnTo>
                    <a:pt x="18" y="370"/>
                  </a:lnTo>
                  <a:lnTo>
                    <a:pt x="0" y="370"/>
                  </a:lnTo>
                  <a:close/>
                  <a:moveTo>
                    <a:pt x="0" y="490"/>
                  </a:moveTo>
                  <a:lnTo>
                    <a:pt x="0" y="559"/>
                  </a:lnTo>
                  <a:lnTo>
                    <a:pt x="18" y="559"/>
                  </a:lnTo>
                  <a:lnTo>
                    <a:pt x="18" y="490"/>
                  </a:lnTo>
                  <a:lnTo>
                    <a:pt x="0" y="490"/>
                  </a:lnTo>
                  <a:close/>
                  <a:moveTo>
                    <a:pt x="0" y="610"/>
                  </a:moveTo>
                  <a:lnTo>
                    <a:pt x="0" y="638"/>
                  </a:lnTo>
                  <a:lnTo>
                    <a:pt x="0" y="641"/>
                  </a:lnTo>
                  <a:lnTo>
                    <a:pt x="2" y="644"/>
                  </a:lnTo>
                  <a:lnTo>
                    <a:pt x="4" y="646"/>
                  </a:lnTo>
                  <a:lnTo>
                    <a:pt x="7" y="647"/>
                  </a:lnTo>
                  <a:lnTo>
                    <a:pt x="52" y="653"/>
                  </a:lnTo>
                  <a:lnTo>
                    <a:pt x="55" y="636"/>
                  </a:lnTo>
                  <a:lnTo>
                    <a:pt x="10" y="629"/>
                  </a:lnTo>
                  <a:lnTo>
                    <a:pt x="18" y="638"/>
                  </a:lnTo>
                  <a:lnTo>
                    <a:pt x="18" y="610"/>
                  </a:lnTo>
                  <a:lnTo>
                    <a:pt x="0" y="610"/>
                  </a:lnTo>
                  <a:close/>
                  <a:moveTo>
                    <a:pt x="108" y="660"/>
                  </a:moveTo>
                  <a:lnTo>
                    <a:pt x="182" y="669"/>
                  </a:lnTo>
                  <a:lnTo>
                    <a:pt x="184" y="652"/>
                  </a:lnTo>
                  <a:lnTo>
                    <a:pt x="110" y="643"/>
                  </a:lnTo>
                  <a:lnTo>
                    <a:pt x="108" y="660"/>
                  </a:lnTo>
                  <a:close/>
                  <a:moveTo>
                    <a:pt x="238" y="676"/>
                  </a:moveTo>
                  <a:lnTo>
                    <a:pt x="312" y="686"/>
                  </a:lnTo>
                  <a:lnTo>
                    <a:pt x="314" y="669"/>
                  </a:lnTo>
                  <a:lnTo>
                    <a:pt x="240" y="660"/>
                  </a:lnTo>
                  <a:lnTo>
                    <a:pt x="238" y="676"/>
                  </a:lnTo>
                  <a:close/>
                  <a:moveTo>
                    <a:pt x="368" y="693"/>
                  </a:moveTo>
                  <a:lnTo>
                    <a:pt x="443" y="703"/>
                  </a:lnTo>
                  <a:lnTo>
                    <a:pt x="445" y="686"/>
                  </a:lnTo>
                  <a:lnTo>
                    <a:pt x="371" y="676"/>
                  </a:lnTo>
                  <a:lnTo>
                    <a:pt x="368" y="693"/>
                  </a:lnTo>
                  <a:close/>
                  <a:moveTo>
                    <a:pt x="498" y="710"/>
                  </a:moveTo>
                  <a:lnTo>
                    <a:pt x="573" y="719"/>
                  </a:lnTo>
                  <a:lnTo>
                    <a:pt x="575" y="703"/>
                  </a:lnTo>
                  <a:lnTo>
                    <a:pt x="501" y="693"/>
                  </a:lnTo>
                  <a:lnTo>
                    <a:pt x="498" y="710"/>
                  </a:lnTo>
                  <a:close/>
                  <a:moveTo>
                    <a:pt x="628" y="728"/>
                  </a:moveTo>
                  <a:lnTo>
                    <a:pt x="702" y="737"/>
                  </a:lnTo>
                  <a:lnTo>
                    <a:pt x="706" y="719"/>
                  </a:lnTo>
                  <a:lnTo>
                    <a:pt x="630" y="710"/>
                  </a:lnTo>
                  <a:lnTo>
                    <a:pt x="628" y="728"/>
                  </a:lnTo>
                  <a:close/>
                  <a:moveTo>
                    <a:pt x="759" y="744"/>
                  </a:moveTo>
                  <a:lnTo>
                    <a:pt x="833" y="754"/>
                  </a:lnTo>
                  <a:lnTo>
                    <a:pt x="836" y="737"/>
                  </a:lnTo>
                  <a:lnTo>
                    <a:pt x="761" y="727"/>
                  </a:lnTo>
                  <a:lnTo>
                    <a:pt x="759" y="744"/>
                  </a:lnTo>
                  <a:close/>
                  <a:moveTo>
                    <a:pt x="889" y="761"/>
                  </a:moveTo>
                  <a:lnTo>
                    <a:pt x="963" y="771"/>
                  </a:lnTo>
                  <a:lnTo>
                    <a:pt x="965" y="754"/>
                  </a:lnTo>
                  <a:lnTo>
                    <a:pt x="891" y="744"/>
                  </a:lnTo>
                  <a:lnTo>
                    <a:pt x="889" y="761"/>
                  </a:lnTo>
                  <a:close/>
                  <a:moveTo>
                    <a:pt x="984" y="719"/>
                  </a:moveTo>
                  <a:lnTo>
                    <a:pt x="984" y="715"/>
                  </a:lnTo>
                  <a:lnTo>
                    <a:pt x="985" y="703"/>
                  </a:lnTo>
                  <a:lnTo>
                    <a:pt x="986" y="690"/>
                  </a:lnTo>
                  <a:lnTo>
                    <a:pt x="988" y="677"/>
                  </a:lnTo>
                  <a:lnTo>
                    <a:pt x="990" y="664"/>
                  </a:lnTo>
                  <a:lnTo>
                    <a:pt x="991" y="652"/>
                  </a:lnTo>
                  <a:lnTo>
                    <a:pt x="991" y="651"/>
                  </a:lnTo>
                  <a:lnTo>
                    <a:pt x="972" y="650"/>
                  </a:lnTo>
                  <a:lnTo>
                    <a:pt x="972" y="651"/>
                  </a:lnTo>
                  <a:lnTo>
                    <a:pt x="971" y="663"/>
                  </a:lnTo>
                  <a:lnTo>
                    <a:pt x="970" y="675"/>
                  </a:lnTo>
                  <a:lnTo>
                    <a:pt x="967" y="688"/>
                  </a:lnTo>
                  <a:lnTo>
                    <a:pt x="966" y="701"/>
                  </a:lnTo>
                  <a:lnTo>
                    <a:pt x="965" y="714"/>
                  </a:lnTo>
                  <a:lnTo>
                    <a:pt x="965" y="717"/>
                  </a:lnTo>
                  <a:lnTo>
                    <a:pt x="984" y="719"/>
                  </a:lnTo>
                  <a:close/>
                  <a:moveTo>
                    <a:pt x="992" y="598"/>
                  </a:moveTo>
                  <a:lnTo>
                    <a:pt x="992" y="583"/>
                  </a:lnTo>
                  <a:lnTo>
                    <a:pt x="991" y="568"/>
                  </a:lnTo>
                  <a:lnTo>
                    <a:pt x="991" y="553"/>
                  </a:lnTo>
                  <a:lnTo>
                    <a:pt x="991" y="538"/>
                  </a:lnTo>
                  <a:lnTo>
                    <a:pt x="990" y="529"/>
                  </a:lnTo>
                  <a:lnTo>
                    <a:pt x="971" y="530"/>
                  </a:lnTo>
                  <a:lnTo>
                    <a:pt x="972" y="538"/>
                  </a:lnTo>
                  <a:lnTo>
                    <a:pt x="972" y="553"/>
                  </a:lnTo>
                  <a:lnTo>
                    <a:pt x="972" y="568"/>
                  </a:lnTo>
                  <a:lnTo>
                    <a:pt x="973" y="583"/>
                  </a:lnTo>
                  <a:lnTo>
                    <a:pt x="973" y="599"/>
                  </a:lnTo>
                  <a:lnTo>
                    <a:pt x="992" y="598"/>
                  </a:lnTo>
                  <a:close/>
                  <a:moveTo>
                    <a:pt x="988" y="478"/>
                  </a:moveTo>
                  <a:lnTo>
                    <a:pt x="988" y="472"/>
                  </a:lnTo>
                  <a:lnTo>
                    <a:pt x="988" y="447"/>
                  </a:lnTo>
                  <a:lnTo>
                    <a:pt x="987" y="425"/>
                  </a:lnTo>
                  <a:lnTo>
                    <a:pt x="987" y="409"/>
                  </a:lnTo>
                  <a:lnTo>
                    <a:pt x="969" y="410"/>
                  </a:lnTo>
                  <a:lnTo>
                    <a:pt x="969" y="425"/>
                  </a:lnTo>
                  <a:lnTo>
                    <a:pt x="970" y="448"/>
                  </a:lnTo>
                  <a:lnTo>
                    <a:pt x="970" y="472"/>
                  </a:lnTo>
                  <a:lnTo>
                    <a:pt x="970" y="479"/>
                  </a:lnTo>
                  <a:lnTo>
                    <a:pt x="988" y="478"/>
                  </a:lnTo>
                  <a:close/>
                  <a:moveTo>
                    <a:pt x="986" y="357"/>
                  </a:moveTo>
                  <a:lnTo>
                    <a:pt x="986" y="345"/>
                  </a:lnTo>
                  <a:lnTo>
                    <a:pt x="985" y="328"/>
                  </a:lnTo>
                  <a:lnTo>
                    <a:pt x="985" y="311"/>
                  </a:lnTo>
                  <a:lnTo>
                    <a:pt x="985" y="295"/>
                  </a:lnTo>
                  <a:lnTo>
                    <a:pt x="985" y="289"/>
                  </a:lnTo>
                  <a:lnTo>
                    <a:pt x="966" y="290"/>
                  </a:lnTo>
                  <a:lnTo>
                    <a:pt x="966" y="295"/>
                  </a:lnTo>
                  <a:lnTo>
                    <a:pt x="966" y="311"/>
                  </a:lnTo>
                  <a:lnTo>
                    <a:pt x="966" y="328"/>
                  </a:lnTo>
                  <a:lnTo>
                    <a:pt x="967" y="345"/>
                  </a:lnTo>
                  <a:lnTo>
                    <a:pt x="967" y="358"/>
                  </a:lnTo>
                  <a:lnTo>
                    <a:pt x="986" y="357"/>
                  </a:lnTo>
                  <a:close/>
                  <a:moveTo>
                    <a:pt x="984" y="237"/>
                  </a:moveTo>
                  <a:lnTo>
                    <a:pt x="984" y="234"/>
                  </a:lnTo>
                  <a:lnTo>
                    <a:pt x="983" y="206"/>
                  </a:lnTo>
                  <a:lnTo>
                    <a:pt x="983" y="177"/>
                  </a:lnTo>
                  <a:lnTo>
                    <a:pt x="983" y="169"/>
                  </a:lnTo>
                  <a:lnTo>
                    <a:pt x="964" y="169"/>
                  </a:lnTo>
                  <a:lnTo>
                    <a:pt x="964" y="177"/>
                  </a:lnTo>
                  <a:lnTo>
                    <a:pt x="964" y="206"/>
                  </a:lnTo>
                  <a:lnTo>
                    <a:pt x="965" y="234"/>
                  </a:lnTo>
                  <a:lnTo>
                    <a:pt x="965" y="238"/>
                  </a:lnTo>
                  <a:lnTo>
                    <a:pt x="984" y="237"/>
                  </a:lnTo>
                  <a:close/>
                  <a:moveTo>
                    <a:pt x="982" y="118"/>
                  </a:moveTo>
                  <a:lnTo>
                    <a:pt x="982" y="117"/>
                  </a:lnTo>
                  <a:lnTo>
                    <a:pt x="982" y="101"/>
                  </a:lnTo>
                  <a:lnTo>
                    <a:pt x="982" y="84"/>
                  </a:lnTo>
                  <a:lnTo>
                    <a:pt x="982" y="66"/>
                  </a:lnTo>
                  <a:lnTo>
                    <a:pt x="982" y="49"/>
                  </a:lnTo>
                  <a:lnTo>
                    <a:pt x="963" y="49"/>
                  </a:lnTo>
                  <a:lnTo>
                    <a:pt x="963" y="66"/>
                  </a:lnTo>
                  <a:lnTo>
                    <a:pt x="963" y="84"/>
                  </a:lnTo>
                  <a:lnTo>
                    <a:pt x="963" y="101"/>
                  </a:lnTo>
                  <a:lnTo>
                    <a:pt x="963" y="117"/>
                  </a:lnTo>
                  <a:lnTo>
                    <a:pt x="963" y="118"/>
                  </a:lnTo>
                  <a:lnTo>
                    <a:pt x="982" y="118"/>
                  </a:lnTo>
                  <a:close/>
                  <a:moveTo>
                    <a:pt x="959" y="0"/>
                  </a:moveTo>
                  <a:lnTo>
                    <a:pt x="883" y="0"/>
                  </a:lnTo>
                  <a:lnTo>
                    <a:pt x="883" y="18"/>
                  </a:lnTo>
                  <a:lnTo>
                    <a:pt x="959" y="18"/>
                  </a:lnTo>
                  <a:lnTo>
                    <a:pt x="959" y="0"/>
                  </a:lnTo>
                  <a:close/>
                  <a:moveTo>
                    <a:pt x="827" y="0"/>
                  </a:moveTo>
                  <a:lnTo>
                    <a:pt x="752" y="0"/>
                  </a:lnTo>
                  <a:lnTo>
                    <a:pt x="752" y="18"/>
                  </a:lnTo>
                  <a:lnTo>
                    <a:pt x="827" y="18"/>
                  </a:lnTo>
                  <a:lnTo>
                    <a:pt x="827" y="0"/>
                  </a:lnTo>
                  <a:close/>
                  <a:moveTo>
                    <a:pt x="696" y="0"/>
                  </a:moveTo>
                  <a:lnTo>
                    <a:pt x="621" y="0"/>
                  </a:lnTo>
                  <a:lnTo>
                    <a:pt x="621" y="18"/>
                  </a:lnTo>
                  <a:lnTo>
                    <a:pt x="696" y="18"/>
                  </a:lnTo>
                  <a:lnTo>
                    <a:pt x="696" y="0"/>
                  </a:lnTo>
                  <a:close/>
                  <a:moveTo>
                    <a:pt x="564" y="0"/>
                  </a:moveTo>
                  <a:lnTo>
                    <a:pt x="489" y="0"/>
                  </a:lnTo>
                  <a:lnTo>
                    <a:pt x="489" y="18"/>
                  </a:lnTo>
                  <a:lnTo>
                    <a:pt x="564" y="18"/>
                  </a:lnTo>
                  <a:lnTo>
                    <a:pt x="564" y="0"/>
                  </a:lnTo>
                  <a:close/>
                  <a:moveTo>
                    <a:pt x="433" y="0"/>
                  </a:moveTo>
                  <a:lnTo>
                    <a:pt x="358" y="0"/>
                  </a:lnTo>
                  <a:lnTo>
                    <a:pt x="358" y="18"/>
                  </a:lnTo>
                  <a:lnTo>
                    <a:pt x="433" y="18"/>
                  </a:lnTo>
                  <a:lnTo>
                    <a:pt x="433" y="0"/>
                  </a:lnTo>
                  <a:close/>
                  <a:moveTo>
                    <a:pt x="301" y="0"/>
                  </a:moveTo>
                  <a:lnTo>
                    <a:pt x="226" y="0"/>
                  </a:lnTo>
                  <a:lnTo>
                    <a:pt x="226" y="18"/>
                  </a:lnTo>
                  <a:lnTo>
                    <a:pt x="301" y="18"/>
                  </a:lnTo>
                  <a:lnTo>
                    <a:pt x="301" y="0"/>
                  </a:lnTo>
                  <a:close/>
                  <a:moveTo>
                    <a:pt x="170" y="0"/>
                  </a:moveTo>
                  <a:lnTo>
                    <a:pt x="95" y="0"/>
                  </a:lnTo>
                  <a:lnTo>
                    <a:pt x="95" y="18"/>
                  </a:lnTo>
                  <a:lnTo>
                    <a:pt x="170" y="18"/>
                  </a:lnTo>
                  <a:lnTo>
                    <a:pt x="170" y="0"/>
                  </a:lnTo>
                  <a:close/>
                  <a:moveTo>
                    <a:pt x="38" y="0"/>
                  </a:moveTo>
                  <a:lnTo>
                    <a:pt x="8" y="0"/>
                  </a:lnTo>
                  <a:lnTo>
                    <a:pt x="8" y="18"/>
                  </a:lnTo>
                  <a:lnTo>
                    <a:pt x="38" y="18"/>
                  </a:lnTo>
                  <a:lnTo>
                    <a:pt x="38" y="0"/>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24" name="Freeform 41"/>
            <p:cNvSpPr>
              <a:spLocks/>
            </p:cNvSpPr>
            <p:nvPr/>
          </p:nvSpPr>
          <p:spPr bwMode="auto">
            <a:xfrm>
              <a:off x="2985633" y="6906985"/>
              <a:ext cx="763588" cy="790575"/>
            </a:xfrm>
            <a:custGeom>
              <a:avLst/>
              <a:gdLst>
                <a:gd name="T0" fmla="*/ 2147483647 w 963"/>
                <a:gd name="T1" fmla="*/ 2147483647 h 997"/>
                <a:gd name="T2" fmla="*/ 0 w 963"/>
                <a:gd name="T3" fmla="*/ 0 h 997"/>
                <a:gd name="T4" fmla="*/ 0 w 963"/>
                <a:gd name="T5" fmla="*/ 2147483647 h 997"/>
                <a:gd name="T6" fmla="*/ 2147483647 w 963"/>
                <a:gd name="T7" fmla="*/ 2147483647 h 997"/>
                <a:gd name="T8" fmla="*/ 2147483647 w 963"/>
                <a:gd name="T9" fmla="*/ 2147483647 h 997"/>
                <a:gd name="T10" fmla="*/ 2147483647 w 963"/>
                <a:gd name="T11" fmla="*/ 2147483647 h 997"/>
                <a:gd name="T12" fmla="*/ 2147483647 w 963"/>
                <a:gd name="T13" fmla="*/ 2147483647 h 997"/>
                <a:gd name="T14" fmla="*/ 2147483647 w 963"/>
                <a:gd name="T15" fmla="*/ 2147483647 h 997"/>
                <a:gd name="T16" fmla="*/ 2147483647 w 963"/>
                <a:gd name="T17" fmla="*/ 2147483647 h 997"/>
                <a:gd name="T18" fmla="*/ 2147483647 w 963"/>
                <a:gd name="T19" fmla="*/ 2147483647 h 997"/>
                <a:gd name="T20" fmla="*/ 2147483647 w 963"/>
                <a:gd name="T21" fmla="*/ 2147483647 h 9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3"/>
                <a:gd name="T34" fmla="*/ 0 h 997"/>
                <a:gd name="T35" fmla="*/ 963 w 963"/>
                <a:gd name="T36" fmla="*/ 997 h 9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3" h="997">
                  <a:moveTo>
                    <a:pt x="950" y="128"/>
                  </a:moveTo>
                  <a:lnTo>
                    <a:pt x="0" y="0"/>
                  </a:lnTo>
                  <a:lnTo>
                    <a:pt x="0" y="997"/>
                  </a:lnTo>
                  <a:lnTo>
                    <a:pt x="963" y="997"/>
                  </a:lnTo>
                  <a:lnTo>
                    <a:pt x="962" y="889"/>
                  </a:lnTo>
                  <a:lnTo>
                    <a:pt x="961" y="781"/>
                  </a:lnTo>
                  <a:lnTo>
                    <a:pt x="956" y="563"/>
                  </a:lnTo>
                  <a:lnTo>
                    <a:pt x="952" y="343"/>
                  </a:lnTo>
                  <a:lnTo>
                    <a:pt x="951" y="235"/>
                  </a:lnTo>
                  <a:lnTo>
                    <a:pt x="950" y="128"/>
                  </a:lnTo>
                  <a:close/>
                </a:path>
              </a:pathLst>
            </a:custGeom>
            <a:solidFill>
              <a:srgbClr val="FFDFAF"/>
            </a:solidFill>
            <a:ln w="9525">
              <a:noFill/>
              <a:round/>
              <a:headEnd/>
              <a:tailEnd/>
            </a:ln>
          </p:spPr>
          <p:txBody>
            <a:bodyPr/>
            <a:lstStyle/>
            <a:p>
              <a:endParaRPr lang="ja-JP" altLang="en-US"/>
            </a:p>
          </p:txBody>
        </p:sp>
        <p:sp>
          <p:nvSpPr>
            <p:cNvPr id="25" name="Freeform 42"/>
            <p:cNvSpPr>
              <a:spLocks noEditPoints="1"/>
            </p:cNvSpPr>
            <p:nvPr/>
          </p:nvSpPr>
          <p:spPr bwMode="auto">
            <a:xfrm>
              <a:off x="2979283" y="6902223"/>
              <a:ext cx="777875" cy="801688"/>
            </a:xfrm>
            <a:custGeom>
              <a:avLst/>
              <a:gdLst>
                <a:gd name="T0" fmla="*/ 2147483647 w 981"/>
                <a:gd name="T1" fmla="*/ 2147483647 h 1011"/>
                <a:gd name="T2" fmla="*/ 2147483647 w 981"/>
                <a:gd name="T3" fmla="*/ 2147483647 h 1011"/>
                <a:gd name="T4" fmla="*/ 2147483647 w 981"/>
                <a:gd name="T5" fmla="*/ 2147483647 h 1011"/>
                <a:gd name="T6" fmla="*/ 2147483647 w 981"/>
                <a:gd name="T7" fmla="*/ 2147483647 h 1011"/>
                <a:gd name="T8" fmla="*/ 2147483647 w 981"/>
                <a:gd name="T9" fmla="*/ 2147483647 h 1011"/>
                <a:gd name="T10" fmla="*/ 2147483647 w 981"/>
                <a:gd name="T11" fmla="*/ 2147483647 h 1011"/>
                <a:gd name="T12" fmla="*/ 2147483647 w 981"/>
                <a:gd name="T13" fmla="*/ 2147483647 h 1011"/>
                <a:gd name="T14" fmla="*/ 2147483647 w 981"/>
                <a:gd name="T15" fmla="*/ 2147483647 h 1011"/>
                <a:gd name="T16" fmla="*/ 2147483647 w 981"/>
                <a:gd name="T17" fmla="*/ 2147483647 h 1011"/>
                <a:gd name="T18" fmla="*/ 2147483647 w 981"/>
                <a:gd name="T19" fmla="*/ 2147483647 h 1011"/>
                <a:gd name="T20" fmla="*/ 2147483647 w 981"/>
                <a:gd name="T21" fmla="*/ 0 h 1011"/>
                <a:gd name="T22" fmla="*/ 2147483647 w 981"/>
                <a:gd name="T23" fmla="*/ 0 h 1011"/>
                <a:gd name="T24" fmla="*/ 2147483647 w 981"/>
                <a:gd name="T25" fmla="*/ 0 h 1011"/>
                <a:gd name="T26" fmla="*/ 2147483647 w 981"/>
                <a:gd name="T27" fmla="*/ 0 h 1011"/>
                <a:gd name="T28" fmla="*/ 0 w 981"/>
                <a:gd name="T29" fmla="*/ 0 h 1011"/>
                <a:gd name="T30" fmla="*/ 0 w 981"/>
                <a:gd name="T31" fmla="*/ 0 h 1011"/>
                <a:gd name="T32" fmla="*/ 0 w 981"/>
                <a:gd name="T33" fmla="*/ 0 h 1011"/>
                <a:gd name="T34" fmla="*/ 0 w 981"/>
                <a:gd name="T35" fmla="*/ 2147483647 h 1011"/>
                <a:gd name="T36" fmla="*/ 0 w 981"/>
                <a:gd name="T37" fmla="*/ 2147483647 h 1011"/>
                <a:gd name="T38" fmla="*/ 0 w 981"/>
                <a:gd name="T39" fmla="*/ 2147483647 h 1011"/>
                <a:gd name="T40" fmla="*/ 0 w 981"/>
                <a:gd name="T41" fmla="*/ 2147483647 h 1011"/>
                <a:gd name="T42" fmla="*/ 0 w 981"/>
                <a:gd name="T43" fmla="*/ 2147483647 h 1011"/>
                <a:gd name="T44" fmla="*/ 0 w 981"/>
                <a:gd name="T45" fmla="*/ 2147483647 h 1011"/>
                <a:gd name="T46" fmla="*/ 0 w 981"/>
                <a:gd name="T47" fmla="*/ 2147483647 h 1011"/>
                <a:gd name="T48" fmla="*/ 0 w 981"/>
                <a:gd name="T49" fmla="*/ 2147483647 h 1011"/>
                <a:gd name="T50" fmla="*/ 0 w 981"/>
                <a:gd name="T51" fmla="*/ 2147483647 h 1011"/>
                <a:gd name="T52" fmla="*/ 0 w 981"/>
                <a:gd name="T53" fmla="*/ 2147483647 h 1011"/>
                <a:gd name="T54" fmla="*/ 0 w 981"/>
                <a:gd name="T55" fmla="*/ 2147483647 h 1011"/>
                <a:gd name="T56" fmla="*/ 0 w 981"/>
                <a:gd name="T57" fmla="*/ 2147483647 h 1011"/>
                <a:gd name="T58" fmla="*/ 0 w 981"/>
                <a:gd name="T59" fmla="*/ 2147483647 h 1011"/>
                <a:gd name="T60" fmla="*/ 0 w 981"/>
                <a:gd name="T61" fmla="*/ 2147483647 h 1011"/>
                <a:gd name="T62" fmla="*/ 0 w 981"/>
                <a:gd name="T63" fmla="*/ 2147483647 h 1011"/>
                <a:gd name="T64" fmla="*/ 0 w 981"/>
                <a:gd name="T65" fmla="*/ 2147483647 h 1011"/>
                <a:gd name="T66" fmla="*/ 2147483647 w 981"/>
                <a:gd name="T67" fmla="*/ 2147483647 h 1011"/>
                <a:gd name="T68" fmla="*/ 2147483647 w 981"/>
                <a:gd name="T69" fmla="*/ 2147483647 h 1011"/>
                <a:gd name="T70" fmla="*/ 2147483647 w 981"/>
                <a:gd name="T71" fmla="*/ 2147483647 h 1011"/>
                <a:gd name="T72" fmla="*/ 2147483647 w 981"/>
                <a:gd name="T73" fmla="*/ 2147483647 h 1011"/>
                <a:gd name="T74" fmla="*/ 2147483647 w 981"/>
                <a:gd name="T75" fmla="*/ 2147483647 h 1011"/>
                <a:gd name="T76" fmla="*/ 2147483647 w 981"/>
                <a:gd name="T77" fmla="*/ 2147483647 h 1011"/>
                <a:gd name="T78" fmla="*/ 2147483647 w 981"/>
                <a:gd name="T79" fmla="*/ 2147483647 h 1011"/>
                <a:gd name="T80" fmla="*/ 2147483647 w 981"/>
                <a:gd name="T81" fmla="*/ 2147483647 h 1011"/>
                <a:gd name="T82" fmla="*/ 2147483647 w 981"/>
                <a:gd name="T83" fmla="*/ 2147483647 h 1011"/>
                <a:gd name="T84" fmla="*/ 2147483647 w 981"/>
                <a:gd name="T85" fmla="*/ 2147483647 h 1011"/>
                <a:gd name="T86" fmla="*/ 2147483647 w 981"/>
                <a:gd name="T87" fmla="*/ 2147483647 h 1011"/>
                <a:gd name="T88" fmla="*/ 2147483647 w 981"/>
                <a:gd name="T89" fmla="*/ 2147483647 h 1011"/>
                <a:gd name="T90" fmla="*/ 2147483647 w 981"/>
                <a:gd name="T91" fmla="*/ 2147483647 h 1011"/>
                <a:gd name="T92" fmla="*/ 2147483647 w 981"/>
                <a:gd name="T93" fmla="*/ 2147483647 h 1011"/>
                <a:gd name="T94" fmla="*/ 2147483647 w 981"/>
                <a:gd name="T95" fmla="*/ 2147483647 h 1011"/>
                <a:gd name="T96" fmla="*/ 2147483647 w 981"/>
                <a:gd name="T97" fmla="*/ 2147483647 h 1011"/>
                <a:gd name="T98" fmla="*/ 2147483647 w 981"/>
                <a:gd name="T99" fmla="*/ 2147483647 h 1011"/>
                <a:gd name="T100" fmla="*/ 2147483647 w 981"/>
                <a:gd name="T101" fmla="*/ 2147483647 h 1011"/>
                <a:gd name="T102" fmla="*/ 2147483647 w 981"/>
                <a:gd name="T103" fmla="*/ 2147483647 h 1011"/>
                <a:gd name="T104" fmla="*/ 2147483647 w 981"/>
                <a:gd name="T105" fmla="*/ 2147483647 h 1011"/>
                <a:gd name="T106" fmla="*/ 2147483647 w 981"/>
                <a:gd name="T107" fmla="*/ 2147483647 h 1011"/>
                <a:gd name="T108" fmla="*/ 2147483647 w 981"/>
                <a:gd name="T109" fmla="*/ 2147483647 h 1011"/>
                <a:gd name="T110" fmla="*/ 2147483647 w 981"/>
                <a:gd name="T111" fmla="*/ 2147483647 h 1011"/>
                <a:gd name="T112" fmla="*/ 2147483647 w 981"/>
                <a:gd name="T113" fmla="*/ 2147483647 h 1011"/>
                <a:gd name="T114" fmla="*/ 2147483647 w 981"/>
                <a:gd name="T115" fmla="*/ 2147483647 h 1011"/>
                <a:gd name="T116" fmla="*/ 2147483647 w 981"/>
                <a:gd name="T117" fmla="*/ 2147483647 h 1011"/>
                <a:gd name="T118" fmla="*/ 2147483647 w 981"/>
                <a:gd name="T119" fmla="*/ 2147483647 h 10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1"/>
                <a:gd name="T181" fmla="*/ 0 h 1011"/>
                <a:gd name="T182" fmla="*/ 981 w 981"/>
                <a:gd name="T183" fmla="*/ 1011 h 101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1" h="1011">
                  <a:moveTo>
                    <a:pt x="967" y="187"/>
                  </a:moveTo>
                  <a:lnTo>
                    <a:pt x="966" y="133"/>
                  </a:lnTo>
                  <a:lnTo>
                    <a:pt x="966" y="130"/>
                  </a:lnTo>
                  <a:lnTo>
                    <a:pt x="964" y="127"/>
                  </a:lnTo>
                  <a:lnTo>
                    <a:pt x="962" y="126"/>
                  </a:lnTo>
                  <a:lnTo>
                    <a:pt x="959" y="125"/>
                  </a:lnTo>
                  <a:lnTo>
                    <a:pt x="942" y="122"/>
                  </a:lnTo>
                  <a:lnTo>
                    <a:pt x="939" y="139"/>
                  </a:lnTo>
                  <a:lnTo>
                    <a:pt x="955" y="141"/>
                  </a:lnTo>
                  <a:lnTo>
                    <a:pt x="948" y="133"/>
                  </a:lnTo>
                  <a:lnTo>
                    <a:pt x="949" y="187"/>
                  </a:lnTo>
                  <a:lnTo>
                    <a:pt x="967" y="187"/>
                  </a:lnTo>
                  <a:close/>
                  <a:moveTo>
                    <a:pt x="886" y="115"/>
                  </a:moveTo>
                  <a:lnTo>
                    <a:pt x="812" y="105"/>
                  </a:lnTo>
                  <a:lnTo>
                    <a:pt x="809" y="122"/>
                  </a:lnTo>
                  <a:lnTo>
                    <a:pt x="883" y="132"/>
                  </a:lnTo>
                  <a:lnTo>
                    <a:pt x="886" y="115"/>
                  </a:lnTo>
                  <a:close/>
                  <a:moveTo>
                    <a:pt x="756" y="98"/>
                  </a:moveTo>
                  <a:lnTo>
                    <a:pt x="681" y="87"/>
                  </a:lnTo>
                  <a:lnTo>
                    <a:pt x="679" y="105"/>
                  </a:lnTo>
                  <a:lnTo>
                    <a:pt x="753" y="115"/>
                  </a:lnTo>
                  <a:lnTo>
                    <a:pt x="756" y="98"/>
                  </a:lnTo>
                  <a:close/>
                  <a:moveTo>
                    <a:pt x="626" y="79"/>
                  </a:moveTo>
                  <a:lnTo>
                    <a:pt x="552" y="70"/>
                  </a:lnTo>
                  <a:lnTo>
                    <a:pt x="549" y="86"/>
                  </a:lnTo>
                  <a:lnTo>
                    <a:pt x="623" y="97"/>
                  </a:lnTo>
                  <a:lnTo>
                    <a:pt x="626" y="79"/>
                  </a:lnTo>
                  <a:close/>
                  <a:moveTo>
                    <a:pt x="496" y="62"/>
                  </a:moveTo>
                  <a:lnTo>
                    <a:pt x="422" y="52"/>
                  </a:lnTo>
                  <a:lnTo>
                    <a:pt x="418" y="69"/>
                  </a:lnTo>
                  <a:lnTo>
                    <a:pt x="493" y="79"/>
                  </a:lnTo>
                  <a:lnTo>
                    <a:pt x="496" y="62"/>
                  </a:lnTo>
                  <a:close/>
                  <a:moveTo>
                    <a:pt x="365" y="45"/>
                  </a:moveTo>
                  <a:lnTo>
                    <a:pt x="291" y="35"/>
                  </a:lnTo>
                  <a:lnTo>
                    <a:pt x="289" y="52"/>
                  </a:lnTo>
                  <a:lnTo>
                    <a:pt x="363" y="62"/>
                  </a:lnTo>
                  <a:lnTo>
                    <a:pt x="365" y="45"/>
                  </a:lnTo>
                  <a:close/>
                  <a:moveTo>
                    <a:pt x="236" y="28"/>
                  </a:moveTo>
                  <a:lnTo>
                    <a:pt x="161" y="18"/>
                  </a:lnTo>
                  <a:lnTo>
                    <a:pt x="159" y="35"/>
                  </a:lnTo>
                  <a:lnTo>
                    <a:pt x="233" y="44"/>
                  </a:lnTo>
                  <a:lnTo>
                    <a:pt x="236" y="28"/>
                  </a:lnTo>
                  <a:close/>
                  <a:moveTo>
                    <a:pt x="106" y="10"/>
                  </a:moveTo>
                  <a:lnTo>
                    <a:pt x="32" y="0"/>
                  </a:lnTo>
                  <a:lnTo>
                    <a:pt x="28" y="17"/>
                  </a:lnTo>
                  <a:lnTo>
                    <a:pt x="102" y="27"/>
                  </a:lnTo>
                  <a:lnTo>
                    <a:pt x="106" y="10"/>
                  </a:lnTo>
                  <a:close/>
                  <a:moveTo>
                    <a:pt x="0" y="38"/>
                  </a:moveTo>
                  <a:lnTo>
                    <a:pt x="0" y="107"/>
                  </a:lnTo>
                  <a:lnTo>
                    <a:pt x="18" y="107"/>
                  </a:lnTo>
                  <a:lnTo>
                    <a:pt x="18" y="38"/>
                  </a:lnTo>
                  <a:lnTo>
                    <a:pt x="0" y="38"/>
                  </a:lnTo>
                  <a:close/>
                  <a:moveTo>
                    <a:pt x="0" y="158"/>
                  </a:moveTo>
                  <a:lnTo>
                    <a:pt x="0" y="227"/>
                  </a:lnTo>
                  <a:lnTo>
                    <a:pt x="18" y="227"/>
                  </a:lnTo>
                  <a:lnTo>
                    <a:pt x="18" y="158"/>
                  </a:lnTo>
                  <a:lnTo>
                    <a:pt x="0" y="158"/>
                  </a:lnTo>
                  <a:close/>
                  <a:moveTo>
                    <a:pt x="0" y="279"/>
                  </a:moveTo>
                  <a:lnTo>
                    <a:pt x="0" y="347"/>
                  </a:lnTo>
                  <a:lnTo>
                    <a:pt x="18" y="347"/>
                  </a:lnTo>
                  <a:lnTo>
                    <a:pt x="18" y="279"/>
                  </a:lnTo>
                  <a:lnTo>
                    <a:pt x="0" y="279"/>
                  </a:lnTo>
                  <a:close/>
                  <a:moveTo>
                    <a:pt x="0" y="399"/>
                  </a:moveTo>
                  <a:lnTo>
                    <a:pt x="0" y="468"/>
                  </a:lnTo>
                  <a:lnTo>
                    <a:pt x="18" y="468"/>
                  </a:lnTo>
                  <a:lnTo>
                    <a:pt x="18" y="399"/>
                  </a:lnTo>
                  <a:lnTo>
                    <a:pt x="0" y="399"/>
                  </a:lnTo>
                  <a:close/>
                  <a:moveTo>
                    <a:pt x="0" y="519"/>
                  </a:moveTo>
                  <a:lnTo>
                    <a:pt x="0" y="588"/>
                  </a:lnTo>
                  <a:lnTo>
                    <a:pt x="18" y="588"/>
                  </a:lnTo>
                  <a:lnTo>
                    <a:pt x="18" y="519"/>
                  </a:lnTo>
                  <a:lnTo>
                    <a:pt x="0" y="519"/>
                  </a:lnTo>
                  <a:close/>
                  <a:moveTo>
                    <a:pt x="0" y="640"/>
                  </a:moveTo>
                  <a:lnTo>
                    <a:pt x="0" y="708"/>
                  </a:lnTo>
                  <a:lnTo>
                    <a:pt x="18" y="708"/>
                  </a:lnTo>
                  <a:lnTo>
                    <a:pt x="18" y="640"/>
                  </a:lnTo>
                  <a:lnTo>
                    <a:pt x="0" y="640"/>
                  </a:lnTo>
                  <a:close/>
                  <a:moveTo>
                    <a:pt x="0" y="760"/>
                  </a:moveTo>
                  <a:lnTo>
                    <a:pt x="0" y="829"/>
                  </a:lnTo>
                  <a:lnTo>
                    <a:pt x="18" y="829"/>
                  </a:lnTo>
                  <a:lnTo>
                    <a:pt x="18" y="760"/>
                  </a:lnTo>
                  <a:lnTo>
                    <a:pt x="0" y="760"/>
                  </a:lnTo>
                  <a:close/>
                  <a:moveTo>
                    <a:pt x="0" y="880"/>
                  </a:moveTo>
                  <a:lnTo>
                    <a:pt x="0" y="949"/>
                  </a:lnTo>
                  <a:lnTo>
                    <a:pt x="18" y="949"/>
                  </a:lnTo>
                  <a:lnTo>
                    <a:pt x="18" y="880"/>
                  </a:lnTo>
                  <a:lnTo>
                    <a:pt x="0" y="880"/>
                  </a:lnTo>
                  <a:close/>
                  <a:moveTo>
                    <a:pt x="0" y="1001"/>
                  </a:moveTo>
                  <a:lnTo>
                    <a:pt x="0" y="1002"/>
                  </a:lnTo>
                  <a:lnTo>
                    <a:pt x="0" y="1005"/>
                  </a:lnTo>
                  <a:lnTo>
                    <a:pt x="2" y="1008"/>
                  </a:lnTo>
                  <a:lnTo>
                    <a:pt x="5" y="1010"/>
                  </a:lnTo>
                  <a:lnTo>
                    <a:pt x="8" y="1011"/>
                  </a:lnTo>
                  <a:lnTo>
                    <a:pt x="82" y="1011"/>
                  </a:lnTo>
                  <a:lnTo>
                    <a:pt x="82" y="993"/>
                  </a:lnTo>
                  <a:lnTo>
                    <a:pt x="8" y="993"/>
                  </a:lnTo>
                  <a:lnTo>
                    <a:pt x="18" y="1002"/>
                  </a:lnTo>
                  <a:lnTo>
                    <a:pt x="18" y="1001"/>
                  </a:lnTo>
                  <a:lnTo>
                    <a:pt x="0" y="1001"/>
                  </a:lnTo>
                  <a:close/>
                  <a:moveTo>
                    <a:pt x="139" y="1011"/>
                  </a:moveTo>
                  <a:lnTo>
                    <a:pt x="214" y="1011"/>
                  </a:lnTo>
                  <a:lnTo>
                    <a:pt x="214" y="993"/>
                  </a:lnTo>
                  <a:lnTo>
                    <a:pt x="139" y="993"/>
                  </a:lnTo>
                  <a:lnTo>
                    <a:pt x="139" y="1011"/>
                  </a:lnTo>
                  <a:close/>
                  <a:moveTo>
                    <a:pt x="270" y="1011"/>
                  </a:moveTo>
                  <a:lnTo>
                    <a:pt x="345" y="1011"/>
                  </a:lnTo>
                  <a:lnTo>
                    <a:pt x="345" y="993"/>
                  </a:lnTo>
                  <a:lnTo>
                    <a:pt x="270" y="993"/>
                  </a:lnTo>
                  <a:lnTo>
                    <a:pt x="270" y="1011"/>
                  </a:lnTo>
                  <a:close/>
                  <a:moveTo>
                    <a:pt x="402" y="1011"/>
                  </a:moveTo>
                  <a:lnTo>
                    <a:pt x="477" y="1011"/>
                  </a:lnTo>
                  <a:lnTo>
                    <a:pt x="477" y="993"/>
                  </a:lnTo>
                  <a:lnTo>
                    <a:pt x="402" y="993"/>
                  </a:lnTo>
                  <a:lnTo>
                    <a:pt x="402" y="1011"/>
                  </a:lnTo>
                  <a:close/>
                  <a:moveTo>
                    <a:pt x="533" y="1011"/>
                  </a:moveTo>
                  <a:lnTo>
                    <a:pt x="608" y="1011"/>
                  </a:lnTo>
                  <a:lnTo>
                    <a:pt x="608" y="993"/>
                  </a:lnTo>
                  <a:lnTo>
                    <a:pt x="533" y="993"/>
                  </a:lnTo>
                  <a:lnTo>
                    <a:pt x="533" y="1011"/>
                  </a:lnTo>
                  <a:close/>
                  <a:moveTo>
                    <a:pt x="665" y="1011"/>
                  </a:moveTo>
                  <a:lnTo>
                    <a:pt x="740" y="1011"/>
                  </a:lnTo>
                  <a:lnTo>
                    <a:pt x="740" y="993"/>
                  </a:lnTo>
                  <a:lnTo>
                    <a:pt x="665" y="993"/>
                  </a:lnTo>
                  <a:lnTo>
                    <a:pt x="665" y="1011"/>
                  </a:lnTo>
                  <a:close/>
                  <a:moveTo>
                    <a:pt x="796" y="1011"/>
                  </a:moveTo>
                  <a:lnTo>
                    <a:pt x="871" y="1011"/>
                  </a:lnTo>
                  <a:lnTo>
                    <a:pt x="871" y="993"/>
                  </a:lnTo>
                  <a:lnTo>
                    <a:pt x="796" y="993"/>
                  </a:lnTo>
                  <a:lnTo>
                    <a:pt x="796" y="1011"/>
                  </a:lnTo>
                  <a:close/>
                  <a:moveTo>
                    <a:pt x="928" y="1011"/>
                  </a:moveTo>
                  <a:lnTo>
                    <a:pt x="971" y="1011"/>
                  </a:lnTo>
                  <a:lnTo>
                    <a:pt x="974" y="1010"/>
                  </a:lnTo>
                  <a:lnTo>
                    <a:pt x="977" y="1008"/>
                  </a:lnTo>
                  <a:lnTo>
                    <a:pt x="980" y="1005"/>
                  </a:lnTo>
                  <a:lnTo>
                    <a:pt x="981" y="1002"/>
                  </a:lnTo>
                  <a:lnTo>
                    <a:pt x="980" y="973"/>
                  </a:lnTo>
                  <a:lnTo>
                    <a:pt x="961" y="973"/>
                  </a:lnTo>
                  <a:lnTo>
                    <a:pt x="962" y="1002"/>
                  </a:lnTo>
                  <a:lnTo>
                    <a:pt x="971" y="993"/>
                  </a:lnTo>
                  <a:lnTo>
                    <a:pt x="928" y="993"/>
                  </a:lnTo>
                  <a:lnTo>
                    <a:pt x="928" y="1011"/>
                  </a:lnTo>
                  <a:close/>
                  <a:moveTo>
                    <a:pt x="980" y="922"/>
                  </a:moveTo>
                  <a:lnTo>
                    <a:pt x="980" y="894"/>
                  </a:lnTo>
                  <a:lnTo>
                    <a:pt x="979" y="853"/>
                  </a:lnTo>
                  <a:lnTo>
                    <a:pt x="960" y="853"/>
                  </a:lnTo>
                  <a:lnTo>
                    <a:pt x="961" y="894"/>
                  </a:lnTo>
                  <a:lnTo>
                    <a:pt x="961" y="922"/>
                  </a:lnTo>
                  <a:lnTo>
                    <a:pt x="980" y="922"/>
                  </a:lnTo>
                  <a:close/>
                  <a:moveTo>
                    <a:pt x="977" y="801"/>
                  </a:moveTo>
                  <a:lnTo>
                    <a:pt x="977" y="786"/>
                  </a:lnTo>
                  <a:lnTo>
                    <a:pt x="976" y="732"/>
                  </a:lnTo>
                  <a:lnTo>
                    <a:pt x="958" y="733"/>
                  </a:lnTo>
                  <a:lnTo>
                    <a:pt x="959" y="786"/>
                  </a:lnTo>
                  <a:lnTo>
                    <a:pt x="959" y="801"/>
                  </a:lnTo>
                  <a:lnTo>
                    <a:pt x="977" y="801"/>
                  </a:lnTo>
                  <a:close/>
                  <a:moveTo>
                    <a:pt x="975" y="681"/>
                  </a:moveTo>
                  <a:lnTo>
                    <a:pt x="975" y="677"/>
                  </a:lnTo>
                  <a:lnTo>
                    <a:pt x="974" y="612"/>
                  </a:lnTo>
                  <a:lnTo>
                    <a:pt x="955" y="612"/>
                  </a:lnTo>
                  <a:lnTo>
                    <a:pt x="956" y="677"/>
                  </a:lnTo>
                  <a:lnTo>
                    <a:pt x="956" y="681"/>
                  </a:lnTo>
                  <a:lnTo>
                    <a:pt x="975" y="681"/>
                  </a:lnTo>
                  <a:close/>
                  <a:moveTo>
                    <a:pt x="973" y="561"/>
                  </a:moveTo>
                  <a:lnTo>
                    <a:pt x="972" y="492"/>
                  </a:lnTo>
                  <a:lnTo>
                    <a:pt x="953" y="492"/>
                  </a:lnTo>
                  <a:lnTo>
                    <a:pt x="954" y="561"/>
                  </a:lnTo>
                  <a:lnTo>
                    <a:pt x="973" y="561"/>
                  </a:lnTo>
                  <a:close/>
                  <a:moveTo>
                    <a:pt x="971" y="440"/>
                  </a:moveTo>
                  <a:lnTo>
                    <a:pt x="970" y="372"/>
                  </a:lnTo>
                  <a:lnTo>
                    <a:pt x="951" y="372"/>
                  </a:lnTo>
                  <a:lnTo>
                    <a:pt x="952" y="440"/>
                  </a:lnTo>
                  <a:lnTo>
                    <a:pt x="971" y="440"/>
                  </a:lnTo>
                  <a:close/>
                  <a:moveTo>
                    <a:pt x="969" y="320"/>
                  </a:moveTo>
                  <a:lnTo>
                    <a:pt x="967" y="251"/>
                  </a:lnTo>
                  <a:lnTo>
                    <a:pt x="949" y="251"/>
                  </a:lnTo>
                  <a:lnTo>
                    <a:pt x="950" y="320"/>
                  </a:lnTo>
                  <a:lnTo>
                    <a:pt x="969" y="320"/>
                  </a:lnTo>
                  <a:close/>
                  <a:moveTo>
                    <a:pt x="967" y="200"/>
                  </a:moveTo>
                  <a:lnTo>
                    <a:pt x="967" y="187"/>
                  </a:lnTo>
                  <a:lnTo>
                    <a:pt x="949" y="187"/>
                  </a:lnTo>
                  <a:lnTo>
                    <a:pt x="949" y="200"/>
                  </a:lnTo>
                  <a:lnTo>
                    <a:pt x="967" y="200"/>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26" name="Freeform 43"/>
            <p:cNvSpPr>
              <a:spLocks/>
            </p:cNvSpPr>
            <p:nvPr/>
          </p:nvSpPr>
          <p:spPr bwMode="auto">
            <a:xfrm>
              <a:off x="2152196" y="6406923"/>
              <a:ext cx="787400" cy="1252538"/>
            </a:xfrm>
            <a:custGeom>
              <a:avLst/>
              <a:gdLst>
                <a:gd name="T0" fmla="*/ 2147483647 w 992"/>
                <a:gd name="T1" fmla="*/ 2147483647 h 1576"/>
                <a:gd name="T2" fmla="*/ 2147483647 w 992"/>
                <a:gd name="T3" fmla="*/ 2147483647 h 1576"/>
                <a:gd name="T4" fmla="*/ 2147483647 w 992"/>
                <a:gd name="T5" fmla="*/ 2147483647 h 1576"/>
                <a:gd name="T6" fmla="*/ 2147483647 w 992"/>
                <a:gd name="T7" fmla="*/ 2147483647 h 1576"/>
                <a:gd name="T8" fmla="*/ 2147483647 w 992"/>
                <a:gd name="T9" fmla="*/ 2147483647 h 1576"/>
                <a:gd name="T10" fmla="*/ 2147483647 w 992"/>
                <a:gd name="T11" fmla="*/ 2147483647 h 1576"/>
                <a:gd name="T12" fmla="*/ 2147483647 w 992"/>
                <a:gd name="T13" fmla="*/ 2147483647 h 1576"/>
                <a:gd name="T14" fmla="*/ 2147483647 w 992"/>
                <a:gd name="T15" fmla="*/ 2147483647 h 1576"/>
                <a:gd name="T16" fmla="*/ 2147483647 w 992"/>
                <a:gd name="T17" fmla="*/ 0 h 1576"/>
                <a:gd name="T18" fmla="*/ 2147483647 w 992"/>
                <a:gd name="T19" fmla="*/ 2147483647 h 1576"/>
                <a:gd name="T20" fmla="*/ 2147483647 w 992"/>
                <a:gd name="T21" fmla="*/ 2147483647 h 1576"/>
                <a:gd name="T22" fmla="*/ 2147483647 w 992"/>
                <a:gd name="T23" fmla="*/ 2147483647 h 1576"/>
                <a:gd name="T24" fmla="*/ 2147483647 w 992"/>
                <a:gd name="T25" fmla="*/ 2147483647 h 1576"/>
                <a:gd name="T26" fmla="*/ 2147483647 w 992"/>
                <a:gd name="T27" fmla="*/ 2147483647 h 1576"/>
                <a:gd name="T28" fmla="*/ 2147483647 w 992"/>
                <a:gd name="T29" fmla="*/ 2147483647 h 1576"/>
                <a:gd name="T30" fmla="*/ 2147483647 w 992"/>
                <a:gd name="T31" fmla="*/ 2147483647 h 1576"/>
                <a:gd name="T32" fmla="*/ 2147483647 w 992"/>
                <a:gd name="T33" fmla="*/ 2147483647 h 1576"/>
                <a:gd name="T34" fmla="*/ 2147483647 w 992"/>
                <a:gd name="T35" fmla="*/ 2147483647 h 1576"/>
                <a:gd name="T36" fmla="*/ 2147483647 w 992"/>
                <a:gd name="T37" fmla="*/ 2147483647 h 1576"/>
                <a:gd name="T38" fmla="*/ 2147483647 w 992"/>
                <a:gd name="T39" fmla="*/ 2147483647 h 1576"/>
                <a:gd name="T40" fmla="*/ 2147483647 w 992"/>
                <a:gd name="T41" fmla="*/ 2147483647 h 1576"/>
                <a:gd name="T42" fmla="*/ 2147483647 w 992"/>
                <a:gd name="T43" fmla="*/ 2147483647 h 1576"/>
                <a:gd name="T44" fmla="*/ 2147483647 w 992"/>
                <a:gd name="T45" fmla="*/ 2147483647 h 1576"/>
                <a:gd name="T46" fmla="*/ 2147483647 w 992"/>
                <a:gd name="T47" fmla="*/ 2147483647 h 1576"/>
                <a:gd name="T48" fmla="*/ 2147483647 w 992"/>
                <a:gd name="T49" fmla="*/ 2147483647 h 1576"/>
                <a:gd name="T50" fmla="*/ 2147483647 w 992"/>
                <a:gd name="T51" fmla="*/ 2147483647 h 1576"/>
                <a:gd name="T52" fmla="*/ 2147483647 w 992"/>
                <a:gd name="T53" fmla="*/ 2147483647 h 1576"/>
                <a:gd name="T54" fmla="*/ 2147483647 w 992"/>
                <a:gd name="T55" fmla="*/ 2147483647 h 1576"/>
                <a:gd name="T56" fmla="*/ 2147483647 w 992"/>
                <a:gd name="T57" fmla="*/ 2147483647 h 1576"/>
                <a:gd name="T58" fmla="*/ 2147483647 w 992"/>
                <a:gd name="T59" fmla="*/ 2147483647 h 1576"/>
                <a:gd name="T60" fmla="*/ 2147483647 w 992"/>
                <a:gd name="T61" fmla="*/ 2147483647 h 1576"/>
                <a:gd name="T62" fmla="*/ 2147483647 w 992"/>
                <a:gd name="T63" fmla="*/ 2147483647 h 1576"/>
                <a:gd name="T64" fmla="*/ 2147483647 w 992"/>
                <a:gd name="T65" fmla="*/ 2147483647 h 1576"/>
                <a:gd name="T66" fmla="*/ 0 w 992"/>
                <a:gd name="T67" fmla="*/ 2147483647 h 15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2"/>
                <a:gd name="T103" fmla="*/ 0 h 1576"/>
                <a:gd name="T104" fmla="*/ 992 w 992"/>
                <a:gd name="T105" fmla="*/ 1576 h 15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2" h="1576">
                  <a:moveTo>
                    <a:pt x="0" y="151"/>
                  </a:moveTo>
                  <a:lnTo>
                    <a:pt x="1" y="136"/>
                  </a:lnTo>
                  <a:lnTo>
                    <a:pt x="3" y="121"/>
                  </a:lnTo>
                  <a:lnTo>
                    <a:pt x="7" y="106"/>
                  </a:lnTo>
                  <a:lnTo>
                    <a:pt x="13" y="93"/>
                  </a:lnTo>
                  <a:lnTo>
                    <a:pt x="20" y="78"/>
                  </a:lnTo>
                  <a:lnTo>
                    <a:pt x="28" y="66"/>
                  </a:lnTo>
                  <a:lnTo>
                    <a:pt x="37" y="55"/>
                  </a:lnTo>
                  <a:lnTo>
                    <a:pt x="48" y="44"/>
                  </a:lnTo>
                  <a:lnTo>
                    <a:pt x="60" y="34"/>
                  </a:lnTo>
                  <a:lnTo>
                    <a:pt x="73" y="26"/>
                  </a:lnTo>
                  <a:lnTo>
                    <a:pt x="86" y="18"/>
                  </a:lnTo>
                  <a:lnTo>
                    <a:pt x="101" y="12"/>
                  </a:lnTo>
                  <a:lnTo>
                    <a:pt x="116" y="7"/>
                  </a:lnTo>
                  <a:lnTo>
                    <a:pt x="132" y="3"/>
                  </a:lnTo>
                  <a:lnTo>
                    <a:pt x="149" y="1"/>
                  </a:lnTo>
                  <a:lnTo>
                    <a:pt x="165" y="0"/>
                  </a:lnTo>
                  <a:lnTo>
                    <a:pt x="826" y="0"/>
                  </a:lnTo>
                  <a:lnTo>
                    <a:pt x="844" y="1"/>
                  </a:lnTo>
                  <a:lnTo>
                    <a:pt x="860" y="3"/>
                  </a:lnTo>
                  <a:lnTo>
                    <a:pt x="876" y="7"/>
                  </a:lnTo>
                  <a:lnTo>
                    <a:pt x="891" y="12"/>
                  </a:lnTo>
                  <a:lnTo>
                    <a:pt x="906" y="18"/>
                  </a:lnTo>
                  <a:lnTo>
                    <a:pt x="919" y="26"/>
                  </a:lnTo>
                  <a:lnTo>
                    <a:pt x="932" y="34"/>
                  </a:lnTo>
                  <a:lnTo>
                    <a:pt x="943" y="44"/>
                  </a:lnTo>
                  <a:lnTo>
                    <a:pt x="954" y="55"/>
                  </a:lnTo>
                  <a:lnTo>
                    <a:pt x="964" y="66"/>
                  </a:lnTo>
                  <a:lnTo>
                    <a:pt x="972" y="78"/>
                  </a:lnTo>
                  <a:lnTo>
                    <a:pt x="979" y="93"/>
                  </a:lnTo>
                  <a:lnTo>
                    <a:pt x="984" y="106"/>
                  </a:lnTo>
                  <a:lnTo>
                    <a:pt x="989" y="121"/>
                  </a:lnTo>
                  <a:lnTo>
                    <a:pt x="991" y="136"/>
                  </a:lnTo>
                  <a:lnTo>
                    <a:pt x="992" y="151"/>
                  </a:lnTo>
                  <a:lnTo>
                    <a:pt x="992" y="1424"/>
                  </a:lnTo>
                  <a:lnTo>
                    <a:pt x="991" y="1441"/>
                  </a:lnTo>
                  <a:lnTo>
                    <a:pt x="989" y="1456"/>
                  </a:lnTo>
                  <a:lnTo>
                    <a:pt x="984" y="1470"/>
                  </a:lnTo>
                  <a:lnTo>
                    <a:pt x="979" y="1484"/>
                  </a:lnTo>
                  <a:lnTo>
                    <a:pt x="972" y="1497"/>
                  </a:lnTo>
                  <a:lnTo>
                    <a:pt x="964" y="1509"/>
                  </a:lnTo>
                  <a:lnTo>
                    <a:pt x="954" y="1521"/>
                  </a:lnTo>
                  <a:lnTo>
                    <a:pt x="943" y="1532"/>
                  </a:lnTo>
                  <a:lnTo>
                    <a:pt x="932" y="1542"/>
                  </a:lnTo>
                  <a:lnTo>
                    <a:pt x="919" y="1551"/>
                  </a:lnTo>
                  <a:lnTo>
                    <a:pt x="906" y="1558"/>
                  </a:lnTo>
                  <a:lnTo>
                    <a:pt x="891" y="1564"/>
                  </a:lnTo>
                  <a:lnTo>
                    <a:pt x="876" y="1569"/>
                  </a:lnTo>
                  <a:lnTo>
                    <a:pt x="860" y="1573"/>
                  </a:lnTo>
                  <a:lnTo>
                    <a:pt x="844" y="1575"/>
                  </a:lnTo>
                  <a:lnTo>
                    <a:pt x="826" y="1576"/>
                  </a:lnTo>
                  <a:lnTo>
                    <a:pt x="165" y="1576"/>
                  </a:lnTo>
                  <a:lnTo>
                    <a:pt x="149" y="1575"/>
                  </a:lnTo>
                  <a:lnTo>
                    <a:pt x="132" y="1573"/>
                  </a:lnTo>
                  <a:lnTo>
                    <a:pt x="116" y="1569"/>
                  </a:lnTo>
                  <a:lnTo>
                    <a:pt x="101" y="1564"/>
                  </a:lnTo>
                  <a:lnTo>
                    <a:pt x="86" y="1558"/>
                  </a:lnTo>
                  <a:lnTo>
                    <a:pt x="73" y="1551"/>
                  </a:lnTo>
                  <a:lnTo>
                    <a:pt x="60" y="1542"/>
                  </a:lnTo>
                  <a:lnTo>
                    <a:pt x="48" y="1532"/>
                  </a:lnTo>
                  <a:lnTo>
                    <a:pt x="37" y="1521"/>
                  </a:lnTo>
                  <a:lnTo>
                    <a:pt x="28" y="1509"/>
                  </a:lnTo>
                  <a:lnTo>
                    <a:pt x="20" y="1497"/>
                  </a:lnTo>
                  <a:lnTo>
                    <a:pt x="13" y="1484"/>
                  </a:lnTo>
                  <a:lnTo>
                    <a:pt x="7" y="1470"/>
                  </a:lnTo>
                  <a:lnTo>
                    <a:pt x="3" y="1456"/>
                  </a:lnTo>
                  <a:lnTo>
                    <a:pt x="1" y="1441"/>
                  </a:lnTo>
                  <a:lnTo>
                    <a:pt x="0" y="1424"/>
                  </a:lnTo>
                  <a:lnTo>
                    <a:pt x="0" y="151"/>
                  </a:lnTo>
                  <a:close/>
                </a:path>
              </a:pathLst>
            </a:custGeom>
            <a:solidFill>
              <a:srgbClr val="FFDFAF"/>
            </a:solidFill>
            <a:ln w="9525">
              <a:noFill/>
              <a:round/>
              <a:headEnd/>
              <a:tailEnd/>
            </a:ln>
          </p:spPr>
          <p:txBody>
            <a:bodyPr/>
            <a:lstStyle/>
            <a:p>
              <a:endParaRPr lang="ja-JP" altLang="en-US"/>
            </a:p>
          </p:txBody>
        </p:sp>
        <p:sp>
          <p:nvSpPr>
            <p:cNvPr id="27" name="Freeform 44"/>
            <p:cNvSpPr>
              <a:spLocks noEditPoints="1"/>
            </p:cNvSpPr>
            <p:nvPr/>
          </p:nvSpPr>
          <p:spPr bwMode="auto">
            <a:xfrm>
              <a:off x="2144258" y="6400573"/>
              <a:ext cx="803275" cy="1265238"/>
            </a:xfrm>
            <a:custGeom>
              <a:avLst/>
              <a:gdLst>
                <a:gd name="T0" fmla="*/ 0 w 1011"/>
                <a:gd name="T1" fmla="*/ 2147483647 h 1594"/>
                <a:gd name="T2" fmla="*/ 0 w 1011"/>
                <a:gd name="T3" fmla="*/ 2147483647 h 1594"/>
                <a:gd name="T4" fmla="*/ 0 w 1011"/>
                <a:gd name="T5" fmla="*/ 2147483647 h 1594"/>
                <a:gd name="T6" fmla="*/ 0 w 1011"/>
                <a:gd name="T7" fmla="*/ 2147483647 h 1594"/>
                <a:gd name="T8" fmla="*/ 0 w 1011"/>
                <a:gd name="T9" fmla="*/ 2147483647 h 1594"/>
                <a:gd name="T10" fmla="*/ 0 w 1011"/>
                <a:gd name="T11" fmla="*/ 2147483647 h 1594"/>
                <a:gd name="T12" fmla="*/ 0 w 1011"/>
                <a:gd name="T13" fmla="*/ 2147483647 h 1594"/>
                <a:gd name="T14" fmla="*/ 0 w 1011"/>
                <a:gd name="T15" fmla="*/ 2147483647 h 1594"/>
                <a:gd name="T16" fmla="*/ 0 w 1011"/>
                <a:gd name="T17" fmla="*/ 2147483647 h 1594"/>
                <a:gd name="T18" fmla="*/ 0 w 1011"/>
                <a:gd name="T19" fmla="*/ 2147483647 h 1594"/>
                <a:gd name="T20" fmla="*/ 0 w 1011"/>
                <a:gd name="T21" fmla="*/ 2147483647 h 1594"/>
                <a:gd name="T22" fmla="*/ 2147483647 w 1011"/>
                <a:gd name="T23" fmla="*/ 2147483647 h 1594"/>
                <a:gd name="T24" fmla="*/ 2147483647 w 1011"/>
                <a:gd name="T25" fmla="*/ 2147483647 h 1594"/>
                <a:gd name="T26" fmla="*/ 2147483647 w 1011"/>
                <a:gd name="T27" fmla="*/ 2147483647 h 1594"/>
                <a:gd name="T28" fmla="*/ 2147483647 w 1011"/>
                <a:gd name="T29" fmla="*/ 0 h 1594"/>
                <a:gd name="T30" fmla="*/ 2147483647 w 1011"/>
                <a:gd name="T31" fmla="*/ 2147483647 h 1594"/>
                <a:gd name="T32" fmla="*/ 2147483647 w 1011"/>
                <a:gd name="T33" fmla="*/ 2147483647 h 1594"/>
                <a:gd name="T34" fmla="*/ 2147483647 w 1011"/>
                <a:gd name="T35" fmla="*/ 0 h 1594"/>
                <a:gd name="T36" fmla="*/ 2147483647 w 1011"/>
                <a:gd name="T37" fmla="*/ 0 h 1594"/>
                <a:gd name="T38" fmla="*/ 2147483647 w 1011"/>
                <a:gd name="T39" fmla="*/ 0 h 1594"/>
                <a:gd name="T40" fmla="*/ 2147483647 w 1011"/>
                <a:gd name="T41" fmla="*/ 0 h 1594"/>
                <a:gd name="T42" fmla="*/ 2147483647 w 1011"/>
                <a:gd name="T43" fmla="*/ 0 h 1594"/>
                <a:gd name="T44" fmla="*/ 2147483647 w 1011"/>
                <a:gd name="T45" fmla="*/ 2147483647 h 1594"/>
                <a:gd name="T46" fmla="*/ 2147483647 w 1011"/>
                <a:gd name="T47" fmla="*/ 2147483647 h 1594"/>
                <a:gd name="T48" fmla="*/ 2147483647 w 1011"/>
                <a:gd name="T49" fmla="*/ 2147483647 h 1594"/>
                <a:gd name="T50" fmla="*/ 2147483647 w 1011"/>
                <a:gd name="T51" fmla="*/ 2147483647 h 1594"/>
                <a:gd name="T52" fmla="*/ 2147483647 w 1011"/>
                <a:gd name="T53" fmla="*/ 2147483647 h 1594"/>
                <a:gd name="T54" fmla="*/ 2147483647 w 1011"/>
                <a:gd name="T55" fmla="*/ 2147483647 h 1594"/>
                <a:gd name="T56" fmla="*/ 2147483647 w 1011"/>
                <a:gd name="T57" fmla="*/ 2147483647 h 1594"/>
                <a:gd name="T58" fmla="*/ 2147483647 w 1011"/>
                <a:gd name="T59" fmla="*/ 2147483647 h 1594"/>
                <a:gd name="T60" fmla="*/ 2147483647 w 1011"/>
                <a:gd name="T61" fmla="*/ 2147483647 h 1594"/>
                <a:gd name="T62" fmla="*/ 2147483647 w 1011"/>
                <a:gd name="T63" fmla="*/ 2147483647 h 1594"/>
                <a:gd name="T64" fmla="*/ 2147483647 w 1011"/>
                <a:gd name="T65" fmla="*/ 2147483647 h 1594"/>
                <a:gd name="T66" fmla="*/ 2147483647 w 1011"/>
                <a:gd name="T67" fmla="*/ 2147483647 h 1594"/>
                <a:gd name="T68" fmla="*/ 2147483647 w 1011"/>
                <a:gd name="T69" fmla="*/ 2147483647 h 1594"/>
                <a:gd name="T70" fmla="*/ 2147483647 w 1011"/>
                <a:gd name="T71" fmla="*/ 2147483647 h 1594"/>
                <a:gd name="T72" fmla="*/ 2147483647 w 1011"/>
                <a:gd name="T73" fmla="*/ 2147483647 h 1594"/>
                <a:gd name="T74" fmla="*/ 2147483647 w 1011"/>
                <a:gd name="T75" fmla="*/ 2147483647 h 1594"/>
                <a:gd name="T76" fmla="*/ 2147483647 w 1011"/>
                <a:gd name="T77" fmla="*/ 2147483647 h 1594"/>
                <a:gd name="T78" fmla="*/ 2147483647 w 1011"/>
                <a:gd name="T79" fmla="*/ 2147483647 h 1594"/>
                <a:gd name="T80" fmla="*/ 2147483647 w 1011"/>
                <a:gd name="T81" fmla="*/ 2147483647 h 1594"/>
                <a:gd name="T82" fmla="*/ 2147483647 w 1011"/>
                <a:gd name="T83" fmla="*/ 2147483647 h 1594"/>
                <a:gd name="T84" fmla="*/ 2147483647 w 1011"/>
                <a:gd name="T85" fmla="*/ 2147483647 h 1594"/>
                <a:gd name="T86" fmla="*/ 2147483647 w 1011"/>
                <a:gd name="T87" fmla="*/ 2147483647 h 1594"/>
                <a:gd name="T88" fmla="*/ 2147483647 w 1011"/>
                <a:gd name="T89" fmla="*/ 2147483647 h 1594"/>
                <a:gd name="T90" fmla="*/ 2147483647 w 1011"/>
                <a:gd name="T91" fmla="*/ 2147483647 h 1594"/>
                <a:gd name="T92" fmla="*/ 2147483647 w 1011"/>
                <a:gd name="T93" fmla="*/ 2147483647 h 1594"/>
                <a:gd name="T94" fmla="*/ 2147483647 w 1011"/>
                <a:gd name="T95" fmla="*/ 2147483647 h 1594"/>
                <a:gd name="T96" fmla="*/ 2147483647 w 1011"/>
                <a:gd name="T97" fmla="*/ 2147483647 h 1594"/>
                <a:gd name="T98" fmla="*/ 2147483647 w 1011"/>
                <a:gd name="T99" fmla="*/ 2147483647 h 1594"/>
                <a:gd name="T100" fmla="*/ 2147483647 w 1011"/>
                <a:gd name="T101" fmla="*/ 2147483647 h 1594"/>
                <a:gd name="T102" fmla="*/ 2147483647 w 1011"/>
                <a:gd name="T103" fmla="*/ 2147483647 h 1594"/>
                <a:gd name="T104" fmla="*/ 2147483647 w 1011"/>
                <a:gd name="T105" fmla="*/ 2147483647 h 1594"/>
                <a:gd name="T106" fmla="*/ 2147483647 w 1011"/>
                <a:gd name="T107" fmla="*/ 2147483647 h 1594"/>
                <a:gd name="T108" fmla="*/ 2147483647 w 1011"/>
                <a:gd name="T109" fmla="*/ 2147483647 h 1594"/>
                <a:gd name="T110" fmla="*/ 2147483647 w 1011"/>
                <a:gd name="T111" fmla="*/ 2147483647 h 1594"/>
                <a:gd name="T112" fmla="*/ 2147483647 w 1011"/>
                <a:gd name="T113" fmla="*/ 2147483647 h 159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1"/>
                <a:gd name="T172" fmla="*/ 0 h 1594"/>
                <a:gd name="T173" fmla="*/ 1011 w 1011"/>
                <a:gd name="T174" fmla="*/ 1594 h 159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1" h="1594">
                  <a:moveTo>
                    <a:pt x="0" y="1433"/>
                  </a:moveTo>
                  <a:lnTo>
                    <a:pt x="0" y="1365"/>
                  </a:lnTo>
                  <a:lnTo>
                    <a:pt x="19" y="1365"/>
                  </a:lnTo>
                  <a:lnTo>
                    <a:pt x="19" y="1433"/>
                  </a:lnTo>
                  <a:lnTo>
                    <a:pt x="0" y="1433"/>
                  </a:lnTo>
                  <a:close/>
                  <a:moveTo>
                    <a:pt x="0" y="1313"/>
                  </a:moveTo>
                  <a:lnTo>
                    <a:pt x="0" y="1244"/>
                  </a:lnTo>
                  <a:lnTo>
                    <a:pt x="19" y="1244"/>
                  </a:lnTo>
                  <a:lnTo>
                    <a:pt x="19" y="1313"/>
                  </a:lnTo>
                  <a:lnTo>
                    <a:pt x="0" y="1313"/>
                  </a:lnTo>
                  <a:close/>
                  <a:moveTo>
                    <a:pt x="0" y="1193"/>
                  </a:moveTo>
                  <a:lnTo>
                    <a:pt x="0" y="1124"/>
                  </a:lnTo>
                  <a:lnTo>
                    <a:pt x="19" y="1124"/>
                  </a:lnTo>
                  <a:lnTo>
                    <a:pt x="19" y="1193"/>
                  </a:lnTo>
                  <a:lnTo>
                    <a:pt x="0" y="1193"/>
                  </a:lnTo>
                  <a:close/>
                  <a:moveTo>
                    <a:pt x="0" y="1072"/>
                  </a:moveTo>
                  <a:lnTo>
                    <a:pt x="0" y="1004"/>
                  </a:lnTo>
                  <a:lnTo>
                    <a:pt x="19" y="1004"/>
                  </a:lnTo>
                  <a:lnTo>
                    <a:pt x="19" y="1072"/>
                  </a:lnTo>
                  <a:lnTo>
                    <a:pt x="0" y="1072"/>
                  </a:lnTo>
                  <a:close/>
                  <a:moveTo>
                    <a:pt x="0" y="952"/>
                  </a:moveTo>
                  <a:lnTo>
                    <a:pt x="0" y="883"/>
                  </a:lnTo>
                  <a:lnTo>
                    <a:pt x="19" y="883"/>
                  </a:lnTo>
                  <a:lnTo>
                    <a:pt x="19" y="952"/>
                  </a:lnTo>
                  <a:lnTo>
                    <a:pt x="0" y="952"/>
                  </a:lnTo>
                  <a:close/>
                  <a:moveTo>
                    <a:pt x="0" y="832"/>
                  </a:moveTo>
                  <a:lnTo>
                    <a:pt x="0" y="763"/>
                  </a:lnTo>
                  <a:lnTo>
                    <a:pt x="19" y="763"/>
                  </a:lnTo>
                  <a:lnTo>
                    <a:pt x="19" y="832"/>
                  </a:lnTo>
                  <a:lnTo>
                    <a:pt x="0" y="832"/>
                  </a:lnTo>
                  <a:close/>
                  <a:moveTo>
                    <a:pt x="0" y="711"/>
                  </a:moveTo>
                  <a:lnTo>
                    <a:pt x="0" y="643"/>
                  </a:lnTo>
                  <a:lnTo>
                    <a:pt x="19" y="643"/>
                  </a:lnTo>
                  <a:lnTo>
                    <a:pt x="19" y="711"/>
                  </a:lnTo>
                  <a:lnTo>
                    <a:pt x="0" y="711"/>
                  </a:lnTo>
                  <a:close/>
                  <a:moveTo>
                    <a:pt x="0" y="591"/>
                  </a:moveTo>
                  <a:lnTo>
                    <a:pt x="0" y="522"/>
                  </a:lnTo>
                  <a:lnTo>
                    <a:pt x="19" y="522"/>
                  </a:lnTo>
                  <a:lnTo>
                    <a:pt x="19" y="591"/>
                  </a:lnTo>
                  <a:lnTo>
                    <a:pt x="0" y="591"/>
                  </a:lnTo>
                  <a:close/>
                  <a:moveTo>
                    <a:pt x="0" y="471"/>
                  </a:moveTo>
                  <a:lnTo>
                    <a:pt x="0" y="402"/>
                  </a:lnTo>
                  <a:lnTo>
                    <a:pt x="19" y="402"/>
                  </a:lnTo>
                  <a:lnTo>
                    <a:pt x="19" y="471"/>
                  </a:lnTo>
                  <a:lnTo>
                    <a:pt x="0" y="471"/>
                  </a:lnTo>
                  <a:close/>
                  <a:moveTo>
                    <a:pt x="0" y="350"/>
                  </a:moveTo>
                  <a:lnTo>
                    <a:pt x="0" y="282"/>
                  </a:lnTo>
                  <a:lnTo>
                    <a:pt x="19" y="282"/>
                  </a:lnTo>
                  <a:lnTo>
                    <a:pt x="19" y="350"/>
                  </a:lnTo>
                  <a:lnTo>
                    <a:pt x="0" y="350"/>
                  </a:lnTo>
                  <a:close/>
                  <a:moveTo>
                    <a:pt x="0" y="230"/>
                  </a:moveTo>
                  <a:lnTo>
                    <a:pt x="0" y="161"/>
                  </a:lnTo>
                  <a:lnTo>
                    <a:pt x="19" y="161"/>
                  </a:lnTo>
                  <a:lnTo>
                    <a:pt x="19" y="230"/>
                  </a:lnTo>
                  <a:lnTo>
                    <a:pt x="0" y="230"/>
                  </a:lnTo>
                  <a:close/>
                  <a:moveTo>
                    <a:pt x="9" y="109"/>
                  </a:moveTo>
                  <a:lnTo>
                    <a:pt x="13" y="99"/>
                  </a:lnTo>
                  <a:lnTo>
                    <a:pt x="21" y="84"/>
                  </a:lnTo>
                  <a:lnTo>
                    <a:pt x="29" y="71"/>
                  </a:lnTo>
                  <a:lnTo>
                    <a:pt x="40" y="59"/>
                  </a:lnTo>
                  <a:lnTo>
                    <a:pt x="51" y="47"/>
                  </a:lnTo>
                  <a:lnTo>
                    <a:pt x="64" y="59"/>
                  </a:lnTo>
                  <a:lnTo>
                    <a:pt x="54" y="69"/>
                  </a:lnTo>
                  <a:lnTo>
                    <a:pt x="45" y="80"/>
                  </a:lnTo>
                  <a:lnTo>
                    <a:pt x="37" y="91"/>
                  </a:lnTo>
                  <a:lnTo>
                    <a:pt x="31" y="104"/>
                  </a:lnTo>
                  <a:lnTo>
                    <a:pt x="26" y="114"/>
                  </a:lnTo>
                  <a:lnTo>
                    <a:pt x="9" y="109"/>
                  </a:lnTo>
                  <a:close/>
                  <a:moveTo>
                    <a:pt x="99" y="16"/>
                  </a:moveTo>
                  <a:lnTo>
                    <a:pt x="106" y="13"/>
                  </a:lnTo>
                  <a:lnTo>
                    <a:pt x="121" y="8"/>
                  </a:lnTo>
                  <a:lnTo>
                    <a:pt x="139" y="3"/>
                  </a:lnTo>
                  <a:lnTo>
                    <a:pt x="156" y="0"/>
                  </a:lnTo>
                  <a:lnTo>
                    <a:pt x="164" y="0"/>
                  </a:lnTo>
                  <a:lnTo>
                    <a:pt x="174" y="0"/>
                  </a:lnTo>
                  <a:lnTo>
                    <a:pt x="176" y="0"/>
                  </a:lnTo>
                  <a:lnTo>
                    <a:pt x="176" y="18"/>
                  </a:lnTo>
                  <a:lnTo>
                    <a:pt x="174" y="18"/>
                  </a:lnTo>
                  <a:lnTo>
                    <a:pt x="167" y="18"/>
                  </a:lnTo>
                  <a:lnTo>
                    <a:pt x="159" y="18"/>
                  </a:lnTo>
                  <a:lnTo>
                    <a:pt x="144" y="20"/>
                  </a:lnTo>
                  <a:lnTo>
                    <a:pt x="128" y="24"/>
                  </a:lnTo>
                  <a:lnTo>
                    <a:pt x="114" y="29"/>
                  </a:lnTo>
                  <a:lnTo>
                    <a:pt x="107" y="32"/>
                  </a:lnTo>
                  <a:lnTo>
                    <a:pt x="99" y="16"/>
                  </a:lnTo>
                  <a:close/>
                  <a:moveTo>
                    <a:pt x="232" y="0"/>
                  </a:moveTo>
                  <a:lnTo>
                    <a:pt x="307" y="0"/>
                  </a:lnTo>
                  <a:lnTo>
                    <a:pt x="307" y="18"/>
                  </a:lnTo>
                  <a:lnTo>
                    <a:pt x="232" y="18"/>
                  </a:lnTo>
                  <a:lnTo>
                    <a:pt x="232" y="0"/>
                  </a:lnTo>
                  <a:close/>
                  <a:moveTo>
                    <a:pt x="363" y="0"/>
                  </a:moveTo>
                  <a:lnTo>
                    <a:pt x="439" y="0"/>
                  </a:lnTo>
                  <a:lnTo>
                    <a:pt x="439" y="18"/>
                  </a:lnTo>
                  <a:lnTo>
                    <a:pt x="363" y="18"/>
                  </a:lnTo>
                  <a:lnTo>
                    <a:pt x="363" y="0"/>
                  </a:lnTo>
                  <a:close/>
                  <a:moveTo>
                    <a:pt x="495" y="0"/>
                  </a:moveTo>
                  <a:lnTo>
                    <a:pt x="570" y="0"/>
                  </a:lnTo>
                  <a:lnTo>
                    <a:pt x="570" y="18"/>
                  </a:lnTo>
                  <a:lnTo>
                    <a:pt x="495" y="18"/>
                  </a:lnTo>
                  <a:lnTo>
                    <a:pt x="495" y="0"/>
                  </a:lnTo>
                  <a:close/>
                  <a:moveTo>
                    <a:pt x="626" y="0"/>
                  </a:moveTo>
                  <a:lnTo>
                    <a:pt x="701" y="0"/>
                  </a:lnTo>
                  <a:lnTo>
                    <a:pt x="701" y="18"/>
                  </a:lnTo>
                  <a:lnTo>
                    <a:pt x="626" y="18"/>
                  </a:lnTo>
                  <a:lnTo>
                    <a:pt x="626" y="0"/>
                  </a:lnTo>
                  <a:close/>
                  <a:moveTo>
                    <a:pt x="758" y="0"/>
                  </a:moveTo>
                  <a:lnTo>
                    <a:pt x="833" y="0"/>
                  </a:lnTo>
                  <a:lnTo>
                    <a:pt x="833" y="18"/>
                  </a:lnTo>
                  <a:lnTo>
                    <a:pt x="758" y="18"/>
                  </a:lnTo>
                  <a:lnTo>
                    <a:pt x="758" y="0"/>
                  </a:lnTo>
                  <a:close/>
                  <a:moveTo>
                    <a:pt x="891" y="9"/>
                  </a:moveTo>
                  <a:lnTo>
                    <a:pt x="904" y="13"/>
                  </a:lnTo>
                  <a:lnTo>
                    <a:pt x="919" y="20"/>
                  </a:lnTo>
                  <a:lnTo>
                    <a:pt x="933" y="27"/>
                  </a:lnTo>
                  <a:lnTo>
                    <a:pt x="947" y="36"/>
                  </a:lnTo>
                  <a:lnTo>
                    <a:pt x="958" y="46"/>
                  </a:lnTo>
                  <a:lnTo>
                    <a:pt x="946" y="59"/>
                  </a:lnTo>
                  <a:lnTo>
                    <a:pt x="936" y="50"/>
                  </a:lnTo>
                  <a:lnTo>
                    <a:pt x="924" y="42"/>
                  </a:lnTo>
                  <a:lnTo>
                    <a:pt x="910" y="35"/>
                  </a:lnTo>
                  <a:lnTo>
                    <a:pt x="897" y="29"/>
                  </a:lnTo>
                  <a:lnTo>
                    <a:pt x="885" y="25"/>
                  </a:lnTo>
                  <a:lnTo>
                    <a:pt x="891" y="9"/>
                  </a:lnTo>
                  <a:close/>
                  <a:moveTo>
                    <a:pt x="993" y="90"/>
                  </a:moveTo>
                  <a:lnTo>
                    <a:pt x="996" y="98"/>
                  </a:lnTo>
                  <a:lnTo>
                    <a:pt x="1002" y="112"/>
                  </a:lnTo>
                  <a:lnTo>
                    <a:pt x="1006" y="128"/>
                  </a:lnTo>
                  <a:lnTo>
                    <a:pt x="1010" y="143"/>
                  </a:lnTo>
                  <a:lnTo>
                    <a:pt x="1010" y="151"/>
                  </a:lnTo>
                  <a:lnTo>
                    <a:pt x="1011" y="160"/>
                  </a:lnTo>
                  <a:lnTo>
                    <a:pt x="992" y="160"/>
                  </a:lnTo>
                  <a:lnTo>
                    <a:pt x="991" y="153"/>
                  </a:lnTo>
                  <a:lnTo>
                    <a:pt x="991" y="146"/>
                  </a:lnTo>
                  <a:lnTo>
                    <a:pt x="989" y="132"/>
                  </a:lnTo>
                  <a:lnTo>
                    <a:pt x="984" y="118"/>
                  </a:lnTo>
                  <a:lnTo>
                    <a:pt x="980" y="105"/>
                  </a:lnTo>
                  <a:lnTo>
                    <a:pt x="975" y="98"/>
                  </a:lnTo>
                  <a:lnTo>
                    <a:pt x="993" y="90"/>
                  </a:lnTo>
                  <a:close/>
                  <a:moveTo>
                    <a:pt x="1011" y="212"/>
                  </a:moveTo>
                  <a:lnTo>
                    <a:pt x="1011" y="281"/>
                  </a:lnTo>
                  <a:lnTo>
                    <a:pt x="992" y="281"/>
                  </a:lnTo>
                  <a:lnTo>
                    <a:pt x="992" y="212"/>
                  </a:lnTo>
                  <a:lnTo>
                    <a:pt x="1011" y="212"/>
                  </a:lnTo>
                  <a:close/>
                  <a:moveTo>
                    <a:pt x="1011" y="332"/>
                  </a:moveTo>
                  <a:lnTo>
                    <a:pt x="1011" y="401"/>
                  </a:lnTo>
                  <a:lnTo>
                    <a:pt x="992" y="401"/>
                  </a:lnTo>
                  <a:lnTo>
                    <a:pt x="992" y="332"/>
                  </a:lnTo>
                  <a:lnTo>
                    <a:pt x="1011" y="332"/>
                  </a:lnTo>
                  <a:close/>
                  <a:moveTo>
                    <a:pt x="1011" y="452"/>
                  </a:moveTo>
                  <a:lnTo>
                    <a:pt x="1011" y="521"/>
                  </a:lnTo>
                  <a:lnTo>
                    <a:pt x="992" y="521"/>
                  </a:lnTo>
                  <a:lnTo>
                    <a:pt x="992" y="452"/>
                  </a:lnTo>
                  <a:lnTo>
                    <a:pt x="1011" y="452"/>
                  </a:lnTo>
                  <a:close/>
                  <a:moveTo>
                    <a:pt x="1011" y="573"/>
                  </a:moveTo>
                  <a:lnTo>
                    <a:pt x="1011" y="642"/>
                  </a:lnTo>
                  <a:lnTo>
                    <a:pt x="992" y="642"/>
                  </a:lnTo>
                  <a:lnTo>
                    <a:pt x="992" y="573"/>
                  </a:lnTo>
                  <a:lnTo>
                    <a:pt x="1011" y="573"/>
                  </a:lnTo>
                  <a:close/>
                  <a:moveTo>
                    <a:pt x="1011" y="693"/>
                  </a:moveTo>
                  <a:lnTo>
                    <a:pt x="1011" y="762"/>
                  </a:lnTo>
                  <a:lnTo>
                    <a:pt x="992" y="762"/>
                  </a:lnTo>
                  <a:lnTo>
                    <a:pt x="992" y="693"/>
                  </a:lnTo>
                  <a:lnTo>
                    <a:pt x="1011" y="693"/>
                  </a:lnTo>
                  <a:close/>
                  <a:moveTo>
                    <a:pt x="1011" y="813"/>
                  </a:moveTo>
                  <a:lnTo>
                    <a:pt x="1011" y="882"/>
                  </a:lnTo>
                  <a:lnTo>
                    <a:pt x="992" y="882"/>
                  </a:lnTo>
                  <a:lnTo>
                    <a:pt x="992" y="813"/>
                  </a:lnTo>
                  <a:lnTo>
                    <a:pt x="1011" y="813"/>
                  </a:lnTo>
                  <a:close/>
                  <a:moveTo>
                    <a:pt x="1011" y="934"/>
                  </a:moveTo>
                  <a:lnTo>
                    <a:pt x="1011" y="1003"/>
                  </a:lnTo>
                  <a:lnTo>
                    <a:pt x="992" y="1003"/>
                  </a:lnTo>
                  <a:lnTo>
                    <a:pt x="992" y="934"/>
                  </a:lnTo>
                  <a:lnTo>
                    <a:pt x="1011" y="934"/>
                  </a:lnTo>
                  <a:close/>
                  <a:moveTo>
                    <a:pt x="1011" y="1054"/>
                  </a:moveTo>
                  <a:lnTo>
                    <a:pt x="1011" y="1123"/>
                  </a:lnTo>
                  <a:lnTo>
                    <a:pt x="992" y="1123"/>
                  </a:lnTo>
                  <a:lnTo>
                    <a:pt x="992" y="1054"/>
                  </a:lnTo>
                  <a:lnTo>
                    <a:pt x="1011" y="1054"/>
                  </a:lnTo>
                  <a:close/>
                  <a:moveTo>
                    <a:pt x="1011" y="1174"/>
                  </a:moveTo>
                  <a:lnTo>
                    <a:pt x="1011" y="1243"/>
                  </a:lnTo>
                  <a:lnTo>
                    <a:pt x="992" y="1243"/>
                  </a:lnTo>
                  <a:lnTo>
                    <a:pt x="992" y="1174"/>
                  </a:lnTo>
                  <a:lnTo>
                    <a:pt x="1011" y="1174"/>
                  </a:lnTo>
                  <a:close/>
                  <a:moveTo>
                    <a:pt x="1011" y="1295"/>
                  </a:moveTo>
                  <a:lnTo>
                    <a:pt x="1011" y="1364"/>
                  </a:lnTo>
                  <a:lnTo>
                    <a:pt x="992" y="1364"/>
                  </a:lnTo>
                  <a:lnTo>
                    <a:pt x="992" y="1295"/>
                  </a:lnTo>
                  <a:lnTo>
                    <a:pt x="1011" y="1295"/>
                  </a:lnTo>
                  <a:close/>
                  <a:moveTo>
                    <a:pt x="1011" y="1415"/>
                  </a:moveTo>
                  <a:lnTo>
                    <a:pt x="1011" y="1433"/>
                  </a:lnTo>
                  <a:lnTo>
                    <a:pt x="1010" y="1441"/>
                  </a:lnTo>
                  <a:lnTo>
                    <a:pt x="1010" y="1450"/>
                  </a:lnTo>
                  <a:lnTo>
                    <a:pt x="1006" y="1466"/>
                  </a:lnTo>
                  <a:lnTo>
                    <a:pt x="1003" y="1481"/>
                  </a:lnTo>
                  <a:lnTo>
                    <a:pt x="1001" y="1486"/>
                  </a:lnTo>
                  <a:lnTo>
                    <a:pt x="983" y="1481"/>
                  </a:lnTo>
                  <a:lnTo>
                    <a:pt x="984" y="1477"/>
                  </a:lnTo>
                  <a:lnTo>
                    <a:pt x="989" y="1463"/>
                  </a:lnTo>
                  <a:lnTo>
                    <a:pt x="991" y="1449"/>
                  </a:lnTo>
                  <a:lnTo>
                    <a:pt x="991" y="1441"/>
                  </a:lnTo>
                  <a:lnTo>
                    <a:pt x="992" y="1433"/>
                  </a:lnTo>
                  <a:lnTo>
                    <a:pt x="992" y="1415"/>
                  </a:lnTo>
                  <a:lnTo>
                    <a:pt x="1011" y="1415"/>
                  </a:lnTo>
                  <a:close/>
                  <a:moveTo>
                    <a:pt x="972" y="1533"/>
                  </a:moveTo>
                  <a:lnTo>
                    <a:pt x="971" y="1535"/>
                  </a:lnTo>
                  <a:lnTo>
                    <a:pt x="960" y="1547"/>
                  </a:lnTo>
                  <a:lnTo>
                    <a:pt x="947" y="1557"/>
                  </a:lnTo>
                  <a:lnTo>
                    <a:pt x="933" y="1566"/>
                  </a:lnTo>
                  <a:lnTo>
                    <a:pt x="919" y="1574"/>
                  </a:lnTo>
                  <a:lnTo>
                    <a:pt x="910" y="1578"/>
                  </a:lnTo>
                  <a:lnTo>
                    <a:pt x="903" y="1563"/>
                  </a:lnTo>
                  <a:lnTo>
                    <a:pt x="909" y="1560"/>
                  </a:lnTo>
                  <a:lnTo>
                    <a:pt x="922" y="1553"/>
                  </a:lnTo>
                  <a:lnTo>
                    <a:pt x="935" y="1545"/>
                  </a:lnTo>
                  <a:lnTo>
                    <a:pt x="946" y="1535"/>
                  </a:lnTo>
                  <a:lnTo>
                    <a:pt x="956" y="1525"/>
                  </a:lnTo>
                  <a:lnTo>
                    <a:pt x="957" y="1523"/>
                  </a:lnTo>
                  <a:lnTo>
                    <a:pt x="972" y="1533"/>
                  </a:lnTo>
                  <a:close/>
                  <a:moveTo>
                    <a:pt x="853" y="1593"/>
                  </a:moveTo>
                  <a:lnTo>
                    <a:pt x="845" y="1593"/>
                  </a:lnTo>
                  <a:lnTo>
                    <a:pt x="836" y="1594"/>
                  </a:lnTo>
                  <a:lnTo>
                    <a:pt x="778" y="1594"/>
                  </a:lnTo>
                  <a:lnTo>
                    <a:pt x="778" y="1577"/>
                  </a:lnTo>
                  <a:lnTo>
                    <a:pt x="835" y="1577"/>
                  </a:lnTo>
                  <a:lnTo>
                    <a:pt x="844" y="1576"/>
                  </a:lnTo>
                  <a:lnTo>
                    <a:pt x="852" y="1576"/>
                  </a:lnTo>
                  <a:lnTo>
                    <a:pt x="853" y="1593"/>
                  </a:lnTo>
                  <a:close/>
                  <a:moveTo>
                    <a:pt x="721" y="1594"/>
                  </a:moveTo>
                  <a:lnTo>
                    <a:pt x="646" y="1594"/>
                  </a:lnTo>
                  <a:lnTo>
                    <a:pt x="646" y="1577"/>
                  </a:lnTo>
                  <a:lnTo>
                    <a:pt x="721" y="1577"/>
                  </a:lnTo>
                  <a:lnTo>
                    <a:pt x="721" y="1594"/>
                  </a:lnTo>
                  <a:close/>
                  <a:moveTo>
                    <a:pt x="590" y="1594"/>
                  </a:moveTo>
                  <a:lnTo>
                    <a:pt x="515" y="1594"/>
                  </a:lnTo>
                  <a:lnTo>
                    <a:pt x="515" y="1577"/>
                  </a:lnTo>
                  <a:lnTo>
                    <a:pt x="590" y="1577"/>
                  </a:lnTo>
                  <a:lnTo>
                    <a:pt x="590" y="1594"/>
                  </a:lnTo>
                  <a:close/>
                  <a:moveTo>
                    <a:pt x="458" y="1594"/>
                  </a:moveTo>
                  <a:lnTo>
                    <a:pt x="383" y="1594"/>
                  </a:lnTo>
                  <a:lnTo>
                    <a:pt x="383" y="1577"/>
                  </a:lnTo>
                  <a:lnTo>
                    <a:pt x="458" y="1577"/>
                  </a:lnTo>
                  <a:lnTo>
                    <a:pt x="458" y="1594"/>
                  </a:lnTo>
                  <a:close/>
                  <a:moveTo>
                    <a:pt x="327" y="1594"/>
                  </a:moveTo>
                  <a:lnTo>
                    <a:pt x="252" y="1594"/>
                  </a:lnTo>
                  <a:lnTo>
                    <a:pt x="252" y="1577"/>
                  </a:lnTo>
                  <a:lnTo>
                    <a:pt x="327" y="1577"/>
                  </a:lnTo>
                  <a:lnTo>
                    <a:pt x="327" y="1594"/>
                  </a:lnTo>
                  <a:close/>
                  <a:moveTo>
                    <a:pt x="195" y="1594"/>
                  </a:moveTo>
                  <a:lnTo>
                    <a:pt x="174" y="1594"/>
                  </a:lnTo>
                  <a:lnTo>
                    <a:pt x="166" y="1593"/>
                  </a:lnTo>
                  <a:lnTo>
                    <a:pt x="157" y="1593"/>
                  </a:lnTo>
                  <a:lnTo>
                    <a:pt x="139" y="1590"/>
                  </a:lnTo>
                  <a:lnTo>
                    <a:pt x="123" y="1587"/>
                  </a:lnTo>
                  <a:lnTo>
                    <a:pt x="118" y="1585"/>
                  </a:lnTo>
                  <a:lnTo>
                    <a:pt x="124" y="1569"/>
                  </a:lnTo>
                  <a:lnTo>
                    <a:pt x="127" y="1570"/>
                  </a:lnTo>
                  <a:lnTo>
                    <a:pt x="142" y="1574"/>
                  </a:lnTo>
                  <a:lnTo>
                    <a:pt x="158" y="1576"/>
                  </a:lnTo>
                  <a:lnTo>
                    <a:pt x="166" y="1576"/>
                  </a:lnTo>
                  <a:lnTo>
                    <a:pt x="174" y="1577"/>
                  </a:lnTo>
                  <a:lnTo>
                    <a:pt x="195" y="1577"/>
                  </a:lnTo>
                  <a:lnTo>
                    <a:pt x="195" y="1594"/>
                  </a:lnTo>
                  <a:close/>
                  <a:moveTo>
                    <a:pt x="66" y="1559"/>
                  </a:moveTo>
                  <a:lnTo>
                    <a:pt x="64" y="1558"/>
                  </a:lnTo>
                  <a:lnTo>
                    <a:pt x="51" y="1548"/>
                  </a:lnTo>
                  <a:lnTo>
                    <a:pt x="40" y="1535"/>
                  </a:lnTo>
                  <a:lnTo>
                    <a:pt x="30" y="1523"/>
                  </a:lnTo>
                  <a:lnTo>
                    <a:pt x="21" y="1510"/>
                  </a:lnTo>
                  <a:lnTo>
                    <a:pt x="16" y="1503"/>
                  </a:lnTo>
                  <a:lnTo>
                    <a:pt x="34" y="1495"/>
                  </a:lnTo>
                  <a:lnTo>
                    <a:pt x="36" y="1501"/>
                  </a:lnTo>
                  <a:lnTo>
                    <a:pt x="44" y="1513"/>
                  </a:lnTo>
                  <a:lnTo>
                    <a:pt x="54" y="1524"/>
                  </a:lnTo>
                  <a:lnTo>
                    <a:pt x="64" y="1534"/>
                  </a:lnTo>
                  <a:lnTo>
                    <a:pt x="75" y="1544"/>
                  </a:lnTo>
                  <a:lnTo>
                    <a:pt x="77" y="1546"/>
                  </a:lnTo>
                  <a:lnTo>
                    <a:pt x="66" y="1559"/>
                  </a:lnTo>
                  <a:close/>
                  <a:moveTo>
                    <a:pt x="1" y="1452"/>
                  </a:moveTo>
                  <a:lnTo>
                    <a:pt x="0" y="1451"/>
                  </a:lnTo>
                  <a:lnTo>
                    <a:pt x="0" y="1442"/>
                  </a:lnTo>
                  <a:lnTo>
                    <a:pt x="0" y="1434"/>
                  </a:lnTo>
                  <a:lnTo>
                    <a:pt x="19" y="1433"/>
                  </a:lnTo>
                  <a:lnTo>
                    <a:pt x="19" y="1441"/>
                  </a:lnTo>
                  <a:lnTo>
                    <a:pt x="19" y="1447"/>
                  </a:lnTo>
                  <a:lnTo>
                    <a:pt x="19" y="1449"/>
                  </a:lnTo>
                  <a:lnTo>
                    <a:pt x="1" y="1452"/>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28" name="Freeform 45"/>
            <p:cNvSpPr>
              <a:spLocks/>
            </p:cNvSpPr>
            <p:nvPr/>
          </p:nvSpPr>
          <p:spPr bwMode="auto">
            <a:xfrm>
              <a:off x="1139371" y="6379935"/>
              <a:ext cx="911225" cy="1108075"/>
            </a:xfrm>
            <a:custGeom>
              <a:avLst/>
              <a:gdLst>
                <a:gd name="T0" fmla="*/ 2147483647 w 1148"/>
                <a:gd name="T1" fmla="*/ 2147483647 h 1397"/>
                <a:gd name="T2" fmla="*/ 2147483647 w 1148"/>
                <a:gd name="T3" fmla="*/ 2147483647 h 1397"/>
                <a:gd name="T4" fmla="*/ 2147483647 w 1148"/>
                <a:gd name="T5" fmla="*/ 2147483647 h 1397"/>
                <a:gd name="T6" fmla="*/ 2147483647 w 1148"/>
                <a:gd name="T7" fmla="*/ 2147483647 h 1397"/>
                <a:gd name="T8" fmla="*/ 2147483647 w 1148"/>
                <a:gd name="T9" fmla="*/ 0 h 1397"/>
                <a:gd name="T10" fmla="*/ 2147483647 w 1148"/>
                <a:gd name="T11" fmla="*/ 0 h 1397"/>
                <a:gd name="T12" fmla="*/ 2147483647 w 1148"/>
                <a:gd name="T13" fmla="*/ 0 h 1397"/>
                <a:gd name="T14" fmla="*/ 2147483647 w 1148"/>
                <a:gd name="T15" fmla="*/ 0 h 1397"/>
                <a:gd name="T16" fmla="*/ 2147483647 w 1148"/>
                <a:gd name="T17" fmla="*/ 0 h 1397"/>
                <a:gd name="T18" fmla="*/ 2147483647 w 1148"/>
                <a:gd name="T19" fmla="*/ 0 h 1397"/>
                <a:gd name="T20" fmla="*/ 2147483647 w 1148"/>
                <a:gd name="T21" fmla="*/ 0 h 1397"/>
                <a:gd name="T22" fmla="*/ 2147483647 w 1148"/>
                <a:gd name="T23" fmla="*/ 0 h 1397"/>
                <a:gd name="T24" fmla="*/ 2147483647 w 1148"/>
                <a:gd name="T25" fmla="*/ 0 h 1397"/>
                <a:gd name="T26" fmla="*/ 2147483647 w 1148"/>
                <a:gd name="T27" fmla="*/ 2147483647 h 1397"/>
                <a:gd name="T28" fmla="*/ 2147483647 w 1148"/>
                <a:gd name="T29" fmla="*/ 2147483647 h 1397"/>
                <a:gd name="T30" fmla="*/ 2147483647 w 1148"/>
                <a:gd name="T31" fmla="*/ 2147483647 h 1397"/>
                <a:gd name="T32" fmla="*/ 2147483647 w 1148"/>
                <a:gd name="T33" fmla="*/ 2147483647 h 1397"/>
                <a:gd name="T34" fmla="*/ 2147483647 w 1148"/>
                <a:gd name="T35" fmla="*/ 2147483647 h 1397"/>
                <a:gd name="T36" fmla="*/ 2147483647 w 1148"/>
                <a:gd name="T37" fmla="*/ 2147483647 h 1397"/>
                <a:gd name="T38" fmla="*/ 2147483647 w 1148"/>
                <a:gd name="T39" fmla="*/ 2147483647 h 1397"/>
                <a:gd name="T40" fmla="*/ 2147483647 w 1148"/>
                <a:gd name="T41" fmla="*/ 2147483647 h 1397"/>
                <a:gd name="T42" fmla="*/ 2147483647 w 1148"/>
                <a:gd name="T43" fmla="*/ 2147483647 h 1397"/>
                <a:gd name="T44" fmla="*/ 2147483647 w 1148"/>
                <a:gd name="T45" fmla="*/ 2147483647 h 1397"/>
                <a:gd name="T46" fmla="*/ 2147483647 w 1148"/>
                <a:gd name="T47" fmla="*/ 2147483647 h 1397"/>
                <a:gd name="T48" fmla="*/ 2147483647 w 1148"/>
                <a:gd name="T49" fmla="*/ 2147483647 h 1397"/>
                <a:gd name="T50" fmla="*/ 2147483647 w 1148"/>
                <a:gd name="T51" fmla="*/ 2147483647 h 1397"/>
                <a:gd name="T52" fmla="*/ 2147483647 w 1148"/>
                <a:gd name="T53" fmla="*/ 2147483647 h 1397"/>
                <a:gd name="T54" fmla="*/ 2147483647 w 1148"/>
                <a:gd name="T55" fmla="*/ 2147483647 h 1397"/>
                <a:gd name="T56" fmla="*/ 2147483647 w 1148"/>
                <a:gd name="T57" fmla="*/ 2147483647 h 1397"/>
                <a:gd name="T58" fmla="*/ 2147483647 w 1148"/>
                <a:gd name="T59" fmla="*/ 2147483647 h 1397"/>
                <a:gd name="T60" fmla="*/ 2147483647 w 1148"/>
                <a:gd name="T61" fmla="*/ 2147483647 h 1397"/>
                <a:gd name="T62" fmla="*/ 2147483647 w 1148"/>
                <a:gd name="T63" fmla="*/ 2147483647 h 1397"/>
                <a:gd name="T64" fmla="*/ 2147483647 w 1148"/>
                <a:gd name="T65" fmla="*/ 2147483647 h 1397"/>
                <a:gd name="T66" fmla="*/ 0 w 1148"/>
                <a:gd name="T67" fmla="*/ 2147483647 h 13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48"/>
                <a:gd name="T103" fmla="*/ 0 h 1397"/>
                <a:gd name="T104" fmla="*/ 1148 w 1148"/>
                <a:gd name="T105" fmla="*/ 1397 h 139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48" h="1397">
                  <a:moveTo>
                    <a:pt x="0" y="175"/>
                  </a:moveTo>
                  <a:lnTo>
                    <a:pt x="1" y="158"/>
                  </a:lnTo>
                  <a:lnTo>
                    <a:pt x="4" y="140"/>
                  </a:lnTo>
                  <a:lnTo>
                    <a:pt x="9" y="124"/>
                  </a:lnTo>
                  <a:lnTo>
                    <a:pt x="15" y="107"/>
                  </a:lnTo>
                  <a:lnTo>
                    <a:pt x="23" y="92"/>
                  </a:lnTo>
                  <a:lnTo>
                    <a:pt x="33" y="78"/>
                  </a:lnTo>
                  <a:lnTo>
                    <a:pt x="44" y="64"/>
                  </a:lnTo>
                  <a:lnTo>
                    <a:pt x="56" y="52"/>
                  </a:lnTo>
                  <a:lnTo>
                    <a:pt x="69" y="41"/>
                  </a:lnTo>
                  <a:lnTo>
                    <a:pt x="85" y="30"/>
                  </a:lnTo>
                  <a:lnTo>
                    <a:pt x="100" y="21"/>
                  </a:lnTo>
                  <a:lnTo>
                    <a:pt x="117" y="14"/>
                  </a:lnTo>
                  <a:lnTo>
                    <a:pt x="134" y="8"/>
                  </a:lnTo>
                  <a:lnTo>
                    <a:pt x="152" y="4"/>
                  </a:lnTo>
                  <a:lnTo>
                    <a:pt x="172" y="1"/>
                  </a:lnTo>
                  <a:lnTo>
                    <a:pt x="191" y="0"/>
                  </a:lnTo>
                  <a:lnTo>
                    <a:pt x="957" y="0"/>
                  </a:lnTo>
                  <a:lnTo>
                    <a:pt x="976" y="1"/>
                  </a:lnTo>
                  <a:lnTo>
                    <a:pt x="995" y="4"/>
                  </a:lnTo>
                  <a:lnTo>
                    <a:pt x="1013" y="8"/>
                  </a:lnTo>
                  <a:lnTo>
                    <a:pt x="1031" y="14"/>
                  </a:lnTo>
                  <a:lnTo>
                    <a:pt x="1047" y="21"/>
                  </a:lnTo>
                  <a:lnTo>
                    <a:pt x="1064" y="30"/>
                  </a:lnTo>
                  <a:lnTo>
                    <a:pt x="1078" y="41"/>
                  </a:lnTo>
                  <a:lnTo>
                    <a:pt x="1091" y="52"/>
                  </a:lnTo>
                  <a:lnTo>
                    <a:pt x="1105" y="64"/>
                  </a:lnTo>
                  <a:lnTo>
                    <a:pt x="1116" y="78"/>
                  </a:lnTo>
                  <a:lnTo>
                    <a:pt x="1124" y="92"/>
                  </a:lnTo>
                  <a:lnTo>
                    <a:pt x="1132" y="107"/>
                  </a:lnTo>
                  <a:lnTo>
                    <a:pt x="1139" y="124"/>
                  </a:lnTo>
                  <a:lnTo>
                    <a:pt x="1144" y="140"/>
                  </a:lnTo>
                  <a:lnTo>
                    <a:pt x="1147" y="158"/>
                  </a:lnTo>
                  <a:lnTo>
                    <a:pt x="1148" y="175"/>
                  </a:lnTo>
                  <a:lnTo>
                    <a:pt x="1148" y="1222"/>
                  </a:lnTo>
                  <a:lnTo>
                    <a:pt x="1147" y="1240"/>
                  </a:lnTo>
                  <a:lnTo>
                    <a:pt x="1144" y="1257"/>
                  </a:lnTo>
                  <a:lnTo>
                    <a:pt x="1139" y="1273"/>
                  </a:lnTo>
                  <a:lnTo>
                    <a:pt x="1132" y="1289"/>
                  </a:lnTo>
                  <a:lnTo>
                    <a:pt x="1124" y="1305"/>
                  </a:lnTo>
                  <a:lnTo>
                    <a:pt x="1116" y="1320"/>
                  </a:lnTo>
                  <a:lnTo>
                    <a:pt x="1105" y="1333"/>
                  </a:lnTo>
                  <a:lnTo>
                    <a:pt x="1091" y="1345"/>
                  </a:lnTo>
                  <a:lnTo>
                    <a:pt x="1078" y="1357"/>
                  </a:lnTo>
                  <a:lnTo>
                    <a:pt x="1064" y="1367"/>
                  </a:lnTo>
                  <a:lnTo>
                    <a:pt x="1047" y="1375"/>
                  </a:lnTo>
                  <a:lnTo>
                    <a:pt x="1031" y="1382"/>
                  </a:lnTo>
                  <a:lnTo>
                    <a:pt x="1013" y="1389"/>
                  </a:lnTo>
                  <a:lnTo>
                    <a:pt x="995" y="1394"/>
                  </a:lnTo>
                  <a:lnTo>
                    <a:pt x="976" y="1396"/>
                  </a:lnTo>
                  <a:lnTo>
                    <a:pt x="957" y="1397"/>
                  </a:lnTo>
                  <a:lnTo>
                    <a:pt x="191" y="1397"/>
                  </a:lnTo>
                  <a:lnTo>
                    <a:pt x="172" y="1396"/>
                  </a:lnTo>
                  <a:lnTo>
                    <a:pt x="152" y="1394"/>
                  </a:lnTo>
                  <a:lnTo>
                    <a:pt x="134" y="1389"/>
                  </a:lnTo>
                  <a:lnTo>
                    <a:pt x="117" y="1382"/>
                  </a:lnTo>
                  <a:lnTo>
                    <a:pt x="100" y="1375"/>
                  </a:lnTo>
                  <a:lnTo>
                    <a:pt x="85" y="1367"/>
                  </a:lnTo>
                  <a:lnTo>
                    <a:pt x="69" y="1357"/>
                  </a:lnTo>
                  <a:lnTo>
                    <a:pt x="56" y="1345"/>
                  </a:lnTo>
                  <a:lnTo>
                    <a:pt x="44" y="1333"/>
                  </a:lnTo>
                  <a:lnTo>
                    <a:pt x="33" y="1320"/>
                  </a:lnTo>
                  <a:lnTo>
                    <a:pt x="23" y="1305"/>
                  </a:lnTo>
                  <a:lnTo>
                    <a:pt x="15" y="1289"/>
                  </a:lnTo>
                  <a:lnTo>
                    <a:pt x="9" y="1273"/>
                  </a:lnTo>
                  <a:lnTo>
                    <a:pt x="4" y="1257"/>
                  </a:lnTo>
                  <a:lnTo>
                    <a:pt x="1" y="1240"/>
                  </a:lnTo>
                  <a:lnTo>
                    <a:pt x="0" y="1222"/>
                  </a:lnTo>
                  <a:lnTo>
                    <a:pt x="0" y="175"/>
                  </a:lnTo>
                  <a:close/>
                </a:path>
              </a:pathLst>
            </a:custGeom>
            <a:solidFill>
              <a:srgbClr val="FFDFAF"/>
            </a:solidFill>
            <a:ln w="9525">
              <a:noFill/>
              <a:round/>
              <a:headEnd/>
              <a:tailEnd/>
            </a:ln>
          </p:spPr>
          <p:txBody>
            <a:bodyPr/>
            <a:lstStyle/>
            <a:p>
              <a:endParaRPr lang="ja-JP" altLang="en-US"/>
            </a:p>
          </p:txBody>
        </p:sp>
        <p:sp>
          <p:nvSpPr>
            <p:cNvPr id="29" name="Freeform 46"/>
            <p:cNvSpPr>
              <a:spLocks noEditPoints="1"/>
            </p:cNvSpPr>
            <p:nvPr/>
          </p:nvSpPr>
          <p:spPr bwMode="auto">
            <a:xfrm>
              <a:off x="1133021" y="6373585"/>
              <a:ext cx="925513" cy="1122363"/>
            </a:xfrm>
            <a:custGeom>
              <a:avLst/>
              <a:gdLst>
                <a:gd name="T0" fmla="*/ 0 w 1167"/>
                <a:gd name="T1" fmla="*/ 2147483647 h 1414"/>
                <a:gd name="T2" fmla="*/ 0 w 1167"/>
                <a:gd name="T3" fmla="*/ 2147483647 h 1414"/>
                <a:gd name="T4" fmla="*/ 0 w 1167"/>
                <a:gd name="T5" fmla="*/ 2147483647 h 1414"/>
                <a:gd name="T6" fmla="*/ 0 w 1167"/>
                <a:gd name="T7" fmla="*/ 2147483647 h 1414"/>
                <a:gd name="T8" fmla="*/ 0 w 1167"/>
                <a:gd name="T9" fmla="*/ 2147483647 h 1414"/>
                <a:gd name="T10" fmla="*/ 0 w 1167"/>
                <a:gd name="T11" fmla="*/ 2147483647 h 1414"/>
                <a:gd name="T12" fmla="*/ 0 w 1167"/>
                <a:gd name="T13" fmla="*/ 2147483647 h 1414"/>
                <a:gd name="T14" fmla="*/ 0 w 1167"/>
                <a:gd name="T15" fmla="*/ 2147483647 h 1414"/>
                <a:gd name="T16" fmla="*/ 0 w 1167"/>
                <a:gd name="T17" fmla="*/ 2147483647 h 1414"/>
                <a:gd name="T18" fmla="*/ 0 w 1167"/>
                <a:gd name="T19" fmla="*/ 2147483647 h 1414"/>
                <a:gd name="T20" fmla="*/ 0 w 1167"/>
                <a:gd name="T21" fmla="*/ 2147483647 h 1414"/>
                <a:gd name="T22" fmla="*/ 0 w 1167"/>
                <a:gd name="T23" fmla="*/ 2147483647 h 1414"/>
                <a:gd name="T24" fmla="*/ 2147483647 w 1167"/>
                <a:gd name="T25" fmla="*/ 2147483647 h 1414"/>
                <a:gd name="T26" fmla="*/ 2147483647 w 1167"/>
                <a:gd name="T27" fmla="*/ 2147483647 h 1414"/>
                <a:gd name="T28" fmla="*/ 2147483647 w 1167"/>
                <a:gd name="T29" fmla="*/ 2147483647 h 1414"/>
                <a:gd name="T30" fmla="*/ 2147483647 w 1167"/>
                <a:gd name="T31" fmla="*/ 2147483647 h 1414"/>
                <a:gd name="T32" fmla="*/ 2147483647 w 1167"/>
                <a:gd name="T33" fmla="*/ 2147483647 h 1414"/>
                <a:gd name="T34" fmla="*/ 2147483647 w 1167"/>
                <a:gd name="T35" fmla="*/ 2147483647 h 1414"/>
                <a:gd name="T36" fmla="*/ 2147483647 w 1167"/>
                <a:gd name="T37" fmla="*/ 2147483647 h 1414"/>
                <a:gd name="T38" fmla="*/ 2147483647 w 1167"/>
                <a:gd name="T39" fmla="*/ 2147483647 h 1414"/>
                <a:gd name="T40" fmla="*/ 2147483647 w 1167"/>
                <a:gd name="T41" fmla="*/ 2147483647 h 1414"/>
                <a:gd name="T42" fmla="*/ 2147483647 w 1167"/>
                <a:gd name="T43" fmla="*/ 2147483647 h 1414"/>
                <a:gd name="T44" fmla="*/ 2147483647 w 1167"/>
                <a:gd name="T45" fmla="*/ 2147483647 h 1414"/>
                <a:gd name="T46" fmla="*/ 2147483647 w 1167"/>
                <a:gd name="T47" fmla="*/ 2147483647 h 1414"/>
                <a:gd name="T48" fmla="*/ 2147483647 w 1167"/>
                <a:gd name="T49" fmla="*/ 2147483647 h 1414"/>
                <a:gd name="T50" fmla="*/ 2147483647 w 1167"/>
                <a:gd name="T51" fmla="*/ 2147483647 h 1414"/>
                <a:gd name="T52" fmla="*/ 2147483647 w 1167"/>
                <a:gd name="T53" fmla="*/ 2147483647 h 1414"/>
                <a:gd name="T54" fmla="*/ 2147483647 w 1167"/>
                <a:gd name="T55" fmla="*/ 2147483647 h 1414"/>
                <a:gd name="T56" fmla="*/ 2147483647 w 1167"/>
                <a:gd name="T57" fmla="*/ 2147483647 h 1414"/>
                <a:gd name="T58" fmla="*/ 2147483647 w 1167"/>
                <a:gd name="T59" fmla="*/ 2147483647 h 1414"/>
                <a:gd name="T60" fmla="*/ 2147483647 w 1167"/>
                <a:gd name="T61" fmla="*/ 2147483647 h 1414"/>
                <a:gd name="T62" fmla="*/ 2147483647 w 1167"/>
                <a:gd name="T63" fmla="*/ 2147483647 h 1414"/>
                <a:gd name="T64" fmla="*/ 2147483647 w 1167"/>
                <a:gd name="T65" fmla="*/ 2147483647 h 1414"/>
                <a:gd name="T66" fmla="*/ 2147483647 w 1167"/>
                <a:gd name="T67" fmla="*/ 2147483647 h 1414"/>
                <a:gd name="T68" fmla="*/ 2147483647 w 1167"/>
                <a:gd name="T69" fmla="*/ 2147483647 h 1414"/>
                <a:gd name="T70" fmla="*/ 2147483647 w 1167"/>
                <a:gd name="T71" fmla="*/ 2147483647 h 1414"/>
                <a:gd name="T72" fmla="*/ 2147483647 w 1167"/>
                <a:gd name="T73" fmla="*/ 2147483647 h 1414"/>
                <a:gd name="T74" fmla="*/ 2147483647 w 1167"/>
                <a:gd name="T75" fmla="*/ 2147483647 h 1414"/>
                <a:gd name="T76" fmla="*/ 2147483647 w 1167"/>
                <a:gd name="T77" fmla="*/ 2147483647 h 1414"/>
                <a:gd name="T78" fmla="*/ 2147483647 w 1167"/>
                <a:gd name="T79" fmla="*/ 2147483647 h 1414"/>
                <a:gd name="T80" fmla="*/ 2147483647 w 1167"/>
                <a:gd name="T81" fmla="*/ 2147483647 h 1414"/>
                <a:gd name="T82" fmla="*/ 2147483647 w 1167"/>
                <a:gd name="T83" fmla="*/ 2147483647 h 1414"/>
                <a:gd name="T84" fmla="*/ 2147483647 w 1167"/>
                <a:gd name="T85" fmla="*/ 2147483647 h 1414"/>
                <a:gd name="T86" fmla="*/ 2147483647 w 1167"/>
                <a:gd name="T87" fmla="*/ 2147483647 h 1414"/>
                <a:gd name="T88" fmla="*/ 2147483647 w 1167"/>
                <a:gd name="T89" fmla="*/ 2147483647 h 1414"/>
                <a:gd name="T90" fmla="*/ 2147483647 w 1167"/>
                <a:gd name="T91" fmla="*/ 2147483647 h 1414"/>
                <a:gd name="T92" fmla="*/ 2147483647 w 1167"/>
                <a:gd name="T93" fmla="*/ 2147483647 h 1414"/>
                <a:gd name="T94" fmla="*/ 2147483647 w 1167"/>
                <a:gd name="T95" fmla="*/ 2147483647 h 1414"/>
                <a:gd name="T96" fmla="*/ 2147483647 w 1167"/>
                <a:gd name="T97" fmla="*/ 2147483647 h 1414"/>
                <a:gd name="T98" fmla="*/ 2147483647 w 1167"/>
                <a:gd name="T99" fmla="*/ 2147483647 h 1414"/>
                <a:gd name="T100" fmla="*/ 2147483647 w 1167"/>
                <a:gd name="T101" fmla="*/ 2147483647 h 1414"/>
                <a:gd name="T102" fmla="*/ 2147483647 w 1167"/>
                <a:gd name="T103" fmla="*/ 2147483647 h 1414"/>
                <a:gd name="T104" fmla="*/ 2147483647 w 1167"/>
                <a:gd name="T105" fmla="*/ 2147483647 h 1414"/>
                <a:gd name="T106" fmla="*/ 2147483647 w 1167"/>
                <a:gd name="T107" fmla="*/ 2147483647 h 1414"/>
                <a:gd name="T108" fmla="*/ 0 w 1167"/>
                <a:gd name="T109" fmla="*/ 2147483647 h 1414"/>
                <a:gd name="T110" fmla="*/ 0 w 1167"/>
                <a:gd name="T111" fmla="*/ 2147483647 h 1414"/>
                <a:gd name="T112" fmla="*/ 2147483647 w 1167"/>
                <a:gd name="T113" fmla="*/ 2147483647 h 1414"/>
                <a:gd name="T114" fmla="*/ 0 w 1167"/>
                <a:gd name="T115" fmla="*/ 2147483647 h 1414"/>
                <a:gd name="T116" fmla="*/ 0 w 1167"/>
                <a:gd name="T117" fmla="*/ 2147483647 h 1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7"/>
                <a:gd name="T178" fmla="*/ 0 h 1414"/>
                <a:gd name="T179" fmla="*/ 1167 w 1167"/>
                <a:gd name="T180" fmla="*/ 1414 h 14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7" h="1414">
                  <a:moveTo>
                    <a:pt x="0" y="1230"/>
                  </a:moveTo>
                  <a:lnTo>
                    <a:pt x="0" y="1161"/>
                  </a:lnTo>
                  <a:lnTo>
                    <a:pt x="19" y="1161"/>
                  </a:lnTo>
                  <a:lnTo>
                    <a:pt x="19" y="1230"/>
                  </a:lnTo>
                  <a:lnTo>
                    <a:pt x="0" y="1230"/>
                  </a:lnTo>
                  <a:close/>
                  <a:moveTo>
                    <a:pt x="0" y="1109"/>
                  </a:moveTo>
                  <a:lnTo>
                    <a:pt x="0" y="1041"/>
                  </a:lnTo>
                  <a:lnTo>
                    <a:pt x="19" y="1041"/>
                  </a:lnTo>
                  <a:lnTo>
                    <a:pt x="19" y="1109"/>
                  </a:lnTo>
                  <a:lnTo>
                    <a:pt x="0" y="1109"/>
                  </a:lnTo>
                  <a:close/>
                  <a:moveTo>
                    <a:pt x="0" y="989"/>
                  </a:moveTo>
                  <a:lnTo>
                    <a:pt x="0" y="920"/>
                  </a:lnTo>
                  <a:lnTo>
                    <a:pt x="19" y="920"/>
                  </a:lnTo>
                  <a:lnTo>
                    <a:pt x="19" y="989"/>
                  </a:lnTo>
                  <a:lnTo>
                    <a:pt x="0" y="989"/>
                  </a:lnTo>
                  <a:close/>
                  <a:moveTo>
                    <a:pt x="0" y="869"/>
                  </a:moveTo>
                  <a:lnTo>
                    <a:pt x="0" y="800"/>
                  </a:lnTo>
                  <a:lnTo>
                    <a:pt x="19" y="800"/>
                  </a:lnTo>
                  <a:lnTo>
                    <a:pt x="19" y="869"/>
                  </a:lnTo>
                  <a:lnTo>
                    <a:pt x="0" y="869"/>
                  </a:lnTo>
                  <a:close/>
                  <a:moveTo>
                    <a:pt x="0" y="748"/>
                  </a:moveTo>
                  <a:lnTo>
                    <a:pt x="0" y="680"/>
                  </a:lnTo>
                  <a:lnTo>
                    <a:pt x="19" y="680"/>
                  </a:lnTo>
                  <a:lnTo>
                    <a:pt x="19" y="748"/>
                  </a:lnTo>
                  <a:lnTo>
                    <a:pt x="0" y="748"/>
                  </a:lnTo>
                  <a:close/>
                  <a:moveTo>
                    <a:pt x="0" y="628"/>
                  </a:moveTo>
                  <a:lnTo>
                    <a:pt x="0" y="559"/>
                  </a:lnTo>
                  <a:lnTo>
                    <a:pt x="19" y="559"/>
                  </a:lnTo>
                  <a:lnTo>
                    <a:pt x="19" y="628"/>
                  </a:lnTo>
                  <a:lnTo>
                    <a:pt x="0" y="628"/>
                  </a:lnTo>
                  <a:close/>
                  <a:moveTo>
                    <a:pt x="0" y="508"/>
                  </a:moveTo>
                  <a:lnTo>
                    <a:pt x="0" y="439"/>
                  </a:lnTo>
                  <a:lnTo>
                    <a:pt x="19" y="439"/>
                  </a:lnTo>
                  <a:lnTo>
                    <a:pt x="19" y="508"/>
                  </a:lnTo>
                  <a:lnTo>
                    <a:pt x="0" y="508"/>
                  </a:lnTo>
                  <a:close/>
                  <a:moveTo>
                    <a:pt x="0" y="387"/>
                  </a:moveTo>
                  <a:lnTo>
                    <a:pt x="0" y="319"/>
                  </a:lnTo>
                  <a:lnTo>
                    <a:pt x="19" y="319"/>
                  </a:lnTo>
                  <a:lnTo>
                    <a:pt x="19" y="387"/>
                  </a:lnTo>
                  <a:lnTo>
                    <a:pt x="0" y="387"/>
                  </a:lnTo>
                  <a:close/>
                  <a:moveTo>
                    <a:pt x="0" y="267"/>
                  </a:moveTo>
                  <a:lnTo>
                    <a:pt x="0" y="198"/>
                  </a:lnTo>
                  <a:lnTo>
                    <a:pt x="19" y="198"/>
                  </a:lnTo>
                  <a:lnTo>
                    <a:pt x="19" y="267"/>
                  </a:lnTo>
                  <a:lnTo>
                    <a:pt x="0" y="267"/>
                  </a:lnTo>
                  <a:close/>
                  <a:moveTo>
                    <a:pt x="4" y="145"/>
                  </a:moveTo>
                  <a:lnTo>
                    <a:pt x="5" y="138"/>
                  </a:lnTo>
                  <a:lnTo>
                    <a:pt x="9" y="128"/>
                  </a:lnTo>
                  <a:lnTo>
                    <a:pt x="12" y="120"/>
                  </a:lnTo>
                  <a:lnTo>
                    <a:pt x="15" y="112"/>
                  </a:lnTo>
                  <a:lnTo>
                    <a:pt x="23" y="96"/>
                  </a:lnTo>
                  <a:lnTo>
                    <a:pt x="33" y="81"/>
                  </a:lnTo>
                  <a:lnTo>
                    <a:pt x="35" y="79"/>
                  </a:lnTo>
                  <a:lnTo>
                    <a:pt x="50" y="89"/>
                  </a:lnTo>
                  <a:lnTo>
                    <a:pt x="50" y="90"/>
                  </a:lnTo>
                  <a:lnTo>
                    <a:pt x="41" y="103"/>
                  </a:lnTo>
                  <a:lnTo>
                    <a:pt x="33" y="118"/>
                  </a:lnTo>
                  <a:lnTo>
                    <a:pt x="30" y="125"/>
                  </a:lnTo>
                  <a:lnTo>
                    <a:pt x="26" y="134"/>
                  </a:lnTo>
                  <a:lnTo>
                    <a:pt x="24" y="142"/>
                  </a:lnTo>
                  <a:lnTo>
                    <a:pt x="22" y="149"/>
                  </a:lnTo>
                  <a:lnTo>
                    <a:pt x="4" y="145"/>
                  </a:lnTo>
                  <a:close/>
                  <a:moveTo>
                    <a:pt x="75" y="39"/>
                  </a:moveTo>
                  <a:lnTo>
                    <a:pt x="87" y="31"/>
                  </a:lnTo>
                  <a:lnTo>
                    <a:pt x="104" y="22"/>
                  </a:lnTo>
                  <a:lnTo>
                    <a:pt x="121" y="14"/>
                  </a:lnTo>
                  <a:lnTo>
                    <a:pt x="131" y="11"/>
                  </a:lnTo>
                  <a:lnTo>
                    <a:pt x="140" y="8"/>
                  </a:lnTo>
                  <a:lnTo>
                    <a:pt x="145" y="7"/>
                  </a:lnTo>
                  <a:lnTo>
                    <a:pt x="150" y="23"/>
                  </a:lnTo>
                  <a:lnTo>
                    <a:pt x="146" y="24"/>
                  </a:lnTo>
                  <a:lnTo>
                    <a:pt x="138" y="27"/>
                  </a:lnTo>
                  <a:lnTo>
                    <a:pt x="130" y="29"/>
                  </a:lnTo>
                  <a:lnTo>
                    <a:pt x="114" y="36"/>
                  </a:lnTo>
                  <a:lnTo>
                    <a:pt x="99" y="45"/>
                  </a:lnTo>
                  <a:lnTo>
                    <a:pt x="86" y="54"/>
                  </a:lnTo>
                  <a:lnTo>
                    <a:pt x="75" y="39"/>
                  </a:lnTo>
                  <a:close/>
                  <a:moveTo>
                    <a:pt x="203" y="0"/>
                  </a:moveTo>
                  <a:lnTo>
                    <a:pt x="278" y="0"/>
                  </a:lnTo>
                  <a:lnTo>
                    <a:pt x="278" y="17"/>
                  </a:lnTo>
                  <a:lnTo>
                    <a:pt x="203" y="17"/>
                  </a:lnTo>
                  <a:lnTo>
                    <a:pt x="203" y="0"/>
                  </a:lnTo>
                  <a:close/>
                  <a:moveTo>
                    <a:pt x="335" y="0"/>
                  </a:moveTo>
                  <a:lnTo>
                    <a:pt x="410" y="0"/>
                  </a:lnTo>
                  <a:lnTo>
                    <a:pt x="410" y="17"/>
                  </a:lnTo>
                  <a:lnTo>
                    <a:pt x="335" y="17"/>
                  </a:lnTo>
                  <a:lnTo>
                    <a:pt x="335" y="0"/>
                  </a:lnTo>
                  <a:close/>
                  <a:moveTo>
                    <a:pt x="466" y="0"/>
                  </a:moveTo>
                  <a:lnTo>
                    <a:pt x="541" y="0"/>
                  </a:lnTo>
                  <a:lnTo>
                    <a:pt x="541" y="17"/>
                  </a:lnTo>
                  <a:lnTo>
                    <a:pt x="466" y="17"/>
                  </a:lnTo>
                  <a:lnTo>
                    <a:pt x="466" y="0"/>
                  </a:lnTo>
                  <a:close/>
                  <a:moveTo>
                    <a:pt x="598" y="0"/>
                  </a:moveTo>
                  <a:lnTo>
                    <a:pt x="673" y="0"/>
                  </a:lnTo>
                  <a:lnTo>
                    <a:pt x="673" y="17"/>
                  </a:lnTo>
                  <a:lnTo>
                    <a:pt x="598" y="17"/>
                  </a:lnTo>
                  <a:lnTo>
                    <a:pt x="598" y="0"/>
                  </a:lnTo>
                  <a:close/>
                  <a:moveTo>
                    <a:pt x="729" y="0"/>
                  </a:moveTo>
                  <a:lnTo>
                    <a:pt x="804" y="0"/>
                  </a:lnTo>
                  <a:lnTo>
                    <a:pt x="804" y="17"/>
                  </a:lnTo>
                  <a:lnTo>
                    <a:pt x="729" y="17"/>
                  </a:lnTo>
                  <a:lnTo>
                    <a:pt x="729" y="0"/>
                  </a:lnTo>
                  <a:close/>
                  <a:moveTo>
                    <a:pt x="861" y="0"/>
                  </a:moveTo>
                  <a:lnTo>
                    <a:pt x="936" y="0"/>
                  </a:lnTo>
                  <a:lnTo>
                    <a:pt x="936" y="17"/>
                  </a:lnTo>
                  <a:lnTo>
                    <a:pt x="861" y="17"/>
                  </a:lnTo>
                  <a:lnTo>
                    <a:pt x="861" y="0"/>
                  </a:lnTo>
                  <a:close/>
                  <a:moveTo>
                    <a:pt x="993" y="1"/>
                  </a:moveTo>
                  <a:lnTo>
                    <a:pt x="995" y="2"/>
                  </a:lnTo>
                  <a:lnTo>
                    <a:pt x="1005" y="3"/>
                  </a:lnTo>
                  <a:lnTo>
                    <a:pt x="1015" y="5"/>
                  </a:lnTo>
                  <a:lnTo>
                    <a:pt x="1025" y="8"/>
                  </a:lnTo>
                  <a:lnTo>
                    <a:pt x="1034" y="11"/>
                  </a:lnTo>
                  <a:lnTo>
                    <a:pt x="1044" y="14"/>
                  </a:lnTo>
                  <a:lnTo>
                    <a:pt x="1061" y="21"/>
                  </a:lnTo>
                  <a:lnTo>
                    <a:pt x="1067" y="25"/>
                  </a:lnTo>
                  <a:lnTo>
                    <a:pt x="1057" y="39"/>
                  </a:lnTo>
                  <a:lnTo>
                    <a:pt x="1053" y="37"/>
                  </a:lnTo>
                  <a:lnTo>
                    <a:pt x="1036" y="30"/>
                  </a:lnTo>
                  <a:lnTo>
                    <a:pt x="1028" y="27"/>
                  </a:lnTo>
                  <a:lnTo>
                    <a:pt x="1020" y="24"/>
                  </a:lnTo>
                  <a:lnTo>
                    <a:pt x="1011" y="22"/>
                  </a:lnTo>
                  <a:lnTo>
                    <a:pt x="1002" y="20"/>
                  </a:lnTo>
                  <a:lnTo>
                    <a:pt x="993" y="19"/>
                  </a:lnTo>
                  <a:lnTo>
                    <a:pt x="990" y="18"/>
                  </a:lnTo>
                  <a:lnTo>
                    <a:pt x="993" y="1"/>
                  </a:lnTo>
                  <a:close/>
                  <a:moveTo>
                    <a:pt x="1112" y="59"/>
                  </a:moveTo>
                  <a:lnTo>
                    <a:pt x="1120" y="66"/>
                  </a:lnTo>
                  <a:lnTo>
                    <a:pt x="1131" y="80"/>
                  </a:lnTo>
                  <a:lnTo>
                    <a:pt x="1142" y="95"/>
                  </a:lnTo>
                  <a:lnTo>
                    <a:pt x="1150" y="111"/>
                  </a:lnTo>
                  <a:lnTo>
                    <a:pt x="1153" y="119"/>
                  </a:lnTo>
                  <a:lnTo>
                    <a:pt x="1137" y="125"/>
                  </a:lnTo>
                  <a:lnTo>
                    <a:pt x="1133" y="119"/>
                  </a:lnTo>
                  <a:lnTo>
                    <a:pt x="1126" y="104"/>
                  </a:lnTo>
                  <a:lnTo>
                    <a:pt x="1117" y="91"/>
                  </a:lnTo>
                  <a:lnTo>
                    <a:pt x="1106" y="78"/>
                  </a:lnTo>
                  <a:lnTo>
                    <a:pt x="1099" y="70"/>
                  </a:lnTo>
                  <a:lnTo>
                    <a:pt x="1112" y="59"/>
                  </a:lnTo>
                  <a:close/>
                  <a:moveTo>
                    <a:pt x="1165" y="172"/>
                  </a:moveTo>
                  <a:lnTo>
                    <a:pt x="1165" y="174"/>
                  </a:lnTo>
                  <a:lnTo>
                    <a:pt x="1167" y="183"/>
                  </a:lnTo>
                  <a:lnTo>
                    <a:pt x="1167" y="242"/>
                  </a:lnTo>
                  <a:lnTo>
                    <a:pt x="1148" y="242"/>
                  </a:lnTo>
                  <a:lnTo>
                    <a:pt x="1148" y="184"/>
                  </a:lnTo>
                  <a:lnTo>
                    <a:pt x="1147" y="175"/>
                  </a:lnTo>
                  <a:lnTo>
                    <a:pt x="1147" y="174"/>
                  </a:lnTo>
                  <a:lnTo>
                    <a:pt x="1165" y="172"/>
                  </a:lnTo>
                  <a:close/>
                  <a:moveTo>
                    <a:pt x="1167" y="293"/>
                  </a:moveTo>
                  <a:lnTo>
                    <a:pt x="1167" y="362"/>
                  </a:lnTo>
                  <a:lnTo>
                    <a:pt x="1148" y="362"/>
                  </a:lnTo>
                  <a:lnTo>
                    <a:pt x="1148" y="293"/>
                  </a:lnTo>
                  <a:lnTo>
                    <a:pt x="1167" y="293"/>
                  </a:lnTo>
                  <a:close/>
                  <a:moveTo>
                    <a:pt x="1167" y="414"/>
                  </a:moveTo>
                  <a:lnTo>
                    <a:pt x="1167" y="482"/>
                  </a:lnTo>
                  <a:lnTo>
                    <a:pt x="1148" y="482"/>
                  </a:lnTo>
                  <a:lnTo>
                    <a:pt x="1148" y="414"/>
                  </a:lnTo>
                  <a:lnTo>
                    <a:pt x="1167" y="414"/>
                  </a:lnTo>
                  <a:close/>
                  <a:moveTo>
                    <a:pt x="1167" y="534"/>
                  </a:moveTo>
                  <a:lnTo>
                    <a:pt x="1167" y="603"/>
                  </a:lnTo>
                  <a:lnTo>
                    <a:pt x="1148" y="603"/>
                  </a:lnTo>
                  <a:lnTo>
                    <a:pt x="1148" y="534"/>
                  </a:lnTo>
                  <a:lnTo>
                    <a:pt x="1167" y="534"/>
                  </a:lnTo>
                  <a:close/>
                  <a:moveTo>
                    <a:pt x="1167" y="654"/>
                  </a:moveTo>
                  <a:lnTo>
                    <a:pt x="1167" y="723"/>
                  </a:lnTo>
                  <a:lnTo>
                    <a:pt x="1148" y="723"/>
                  </a:lnTo>
                  <a:lnTo>
                    <a:pt x="1148" y="654"/>
                  </a:lnTo>
                  <a:lnTo>
                    <a:pt x="1167" y="654"/>
                  </a:lnTo>
                  <a:close/>
                  <a:moveTo>
                    <a:pt x="1167" y="775"/>
                  </a:moveTo>
                  <a:lnTo>
                    <a:pt x="1167" y="843"/>
                  </a:lnTo>
                  <a:lnTo>
                    <a:pt x="1148" y="843"/>
                  </a:lnTo>
                  <a:lnTo>
                    <a:pt x="1148" y="775"/>
                  </a:lnTo>
                  <a:lnTo>
                    <a:pt x="1167" y="775"/>
                  </a:lnTo>
                  <a:close/>
                  <a:moveTo>
                    <a:pt x="1167" y="895"/>
                  </a:moveTo>
                  <a:lnTo>
                    <a:pt x="1167" y="964"/>
                  </a:lnTo>
                  <a:lnTo>
                    <a:pt x="1148" y="964"/>
                  </a:lnTo>
                  <a:lnTo>
                    <a:pt x="1148" y="895"/>
                  </a:lnTo>
                  <a:lnTo>
                    <a:pt x="1167" y="895"/>
                  </a:lnTo>
                  <a:close/>
                  <a:moveTo>
                    <a:pt x="1167" y="1015"/>
                  </a:moveTo>
                  <a:lnTo>
                    <a:pt x="1167" y="1084"/>
                  </a:lnTo>
                  <a:lnTo>
                    <a:pt x="1148" y="1084"/>
                  </a:lnTo>
                  <a:lnTo>
                    <a:pt x="1148" y="1015"/>
                  </a:lnTo>
                  <a:lnTo>
                    <a:pt x="1167" y="1015"/>
                  </a:lnTo>
                  <a:close/>
                  <a:moveTo>
                    <a:pt x="1167" y="1136"/>
                  </a:moveTo>
                  <a:lnTo>
                    <a:pt x="1167" y="1204"/>
                  </a:lnTo>
                  <a:lnTo>
                    <a:pt x="1148" y="1204"/>
                  </a:lnTo>
                  <a:lnTo>
                    <a:pt x="1148" y="1136"/>
                  </a:lnTo>
                  <a:lnTo>
                    <a:pt x="1167" y="1136"/>
                  </a:lnTo>
                  <a:close/>
                  <a:moveTo>
                    <a:pt x="1164" y="1257"/>
                  </a:moveTo>
                  <a:lnTo>
                    <a:pt x="1164" y="1257"/>
                  </a:lnTo>
                  <a:lnTo>
                    <a:pt x="1162" y="1266"/>
                  </a:lnTo>
                  <a:lnTo>
                    <a:pt x="1160" y="1275"/>
                  </a:lnTo>
                  <a:lnTo>
                    <a:pt x="1157" y="1284"/>
                  </a:lnTo>
                  <a:lnTo>
                    <a:pt x="1154" y="1292"/>
                  </a:lnTo>
                  <a:lnTo>
                    <a:pt x="1150" y="1301"/>
                  </a:lnTo>
                  <a:lnTo>
                    <a:pt x="1142" y="1317"/>
                  </a:lnTo>
                  <a:lnTo>
                    <a:pt x="1137" y="1325"/>
                  </a:lnTo>
                  <a:lnTo>
                    <a:pt x="1121" y="1316"/>
                  </a:lnTo>
                  <a:lnTo>
                    <a:pt x="1126" y="1310"/>
                  </a:lnTo>
                  <a:lnTo>
                    <a:pt x="1133" y="1294"/>
                  </a:lnTo>
                  <a:lnTo>
                    <a:pt x="1137" y="1287"/>
                  </a:lnTo>
                  <a:lnTo>
                    <a:pt x="1139" y="1279"/>
                  </a:lnTo>
                  <a:lnTo>
                    <a:pt x="1141" y="1271"/>
                  </a:lnTo>
                  <a:lnTo>
                    <a:pt x="1143" y="1263"/>
                  </a:lnTo>
                  <a:lnTo>
                    <a:pt x="1146" y="1255"/>
                  </a:lnTo>
                  <a:lnTo>
                    <a:pt x="1164" y="1257"/>
                  </a:lnTo>
                  <a:close/>
                  <a:moveTo>
                    <a:pt x="1099" y="1366"/>
                  </a:moveTo>
                  <a:lnTo>
                    <a:pt x="1094" y="1371"/>
                  </a:lnTo>
                  <a:lnTo>
                    <a:pt x="1078" y="1381"/>
                  </a:lnTo>
                  <a:lnTo>
                    <a:pt x="1062" y="1391"/>
                  </a:lnTo>
                  <a:lnTo>
                    <a:pt x="1044" y="1399"/>
                  </a:lnTo>
                  <a:lnTo>
                    <a:pt x="1035" y="1403"/>
                  </a:lnTo>
                  <a:lnTo>
                    <a:pt x="1033" y="1403"/>
                  </a:lnTo>
                  <a:lnTo>
                    <a:pt x="1026" y="1386"/>
                  </a:lnTo>
                  <a:lnTo>
                    <a:pt x="1027" y="1386"/>
                  </a:lnTo>
                  <a:lnTo>
                    <a:pt x="1036" y="1383"/>
                  </a:lnTo>
                  <a:lnTo>
                    <a:pt x="1052" y="1376"/>
                  </a:lnTo>
                  <a:lnTo>
                    <a:pt x="1067" y="1368"/>
                  </a:lnTo>
                  <a:lnTo>
                    <a:pt x="1080" y="1358"/>
                  </a:lnTo>
                  <a:lnTo>
                    <a:pt x="1087" y="1353"/>
                  </a:lnTo>
                  <a:lnTo>
                    <a:pt x="1099" y="1366"/>
                  </a:lnTo>
                  <a:close/>
                  <a:moveTo>
                    <a:pt x="974" y="1413"/>
                  </a:moveTo>
                  <a:lnTo>
                    <a:pt x="966" y="1414"/>
                  </a:lnTo>
                  <a:lnTo>
                    <a:pt x="899" y="1414"/>
                  </a:lnTo>
                  <a:lnTo>
                    <a:pt x="899" y="1397"/>
                  </a:lnTo>
                  <a:lnTo>
                    <a:pt x="966" y="1397"/>
                  </a:lnTo>
                  <a:lnTo>
                    <a:pt x="974" y="1396"/>
                  </a:lnTo>
                  <a:lnTo>
                    <a:pt x="974" y="1413"/>
                  </a:lnTo>
                  <a:close/>
                  <a:moveTo>
                    <a:pt x="843" y="1414"/>
                  </a:moveTo>
                  <a:lnTo>
                    <a:pt x="768" y="1414"/>
                  </a:lnTo>
                  <a:lnTo>
                    <a:pt x="768" y="1397"/>
                  </a:lnTo>
                  <a:lnTo>
                    <a:pt x="843" y="1397"/>
                  </a:lnTo>
                  <a:lnTo>
                    <a:pt x="843" y="1414"/>
                  </a:lnTo>
                  <a:close/>
                  <a:moveTo>
                    <a:pt x="711" y="1414"/>
                  </a:moveTo>
                  <a:lnTo>
                    <a:pt x="636" y="1414"/>
                  </a:lnTo>
                  <a:lnTo>
                    <a:pt x="636" y="1397"/>
                  </a:lnTo>
                  <a:lnTo>
                    <a:pt x="711" y="1397"/>
                  </a:lnTo>
                  <a:lnTo>
                    <a:pt x="711" y="1414"/>
                  </a:lnTo>
                  <a:close/>
                  <a:moveTo>
                    <a:pt x="580" y="1414"/>
                  </a:moveTo>
                  <a:lnTo>
                    <a:pt x="505" y="1414"/>
                  </a:lnTo>
                  <a:lnTo>
                    <a:pt x="505" y="1397"/>
                  </a:lnTo>
                  <a:lnTo>
                    <a:pt x="580" y="1397"/>
                  </a:lnTo>
                  <a:lnTo>
                    <a:pt x="580" y="1414"/>
                  </a:lnTo>
                  <a:close/>
                  <a:moveTo>
                    <a:pt x="448" y="1414"/>
                  </a:moveTo>
                  <a:lnTo>
                    <a:pt x="373" y="1414"/>
                  </a:lnTo>
                  <a:lnTo>
                    <a:pt x="373" y="1397"/>
                  </a:lnTo>
                  <a:lnTo>
                    <a:pt x="448" y="1397"/>
                  </a:lnTo>
                  <a:lnTo>
                    <a:pt x="448" y="1414"/>
                  </a:lnTo>
                  <a:close/>
                  <a:moveTo>
                    <a:pt x="317" y="1414"/>
                  </a:moveTo>
                  <a:lnTo>
                    <a:pt x="242" y="1414"/>
                  </a:lnTo>
                  <a:lnTo>
                    <a:pt x="242" y="1397"/>
                  </a:lnTo>
                  <a:lnTo>
                    <a:pt x="317" y="1397"/>
                  </a:lnTo>
                  <a:lnTo>
                    <a:pt x="317" y="1414"/>
                  </a:lnTo>
                  <a:close/>
                  <a:moveTo>
                    <a:pt x="184" y="1413"/>
                  </a:moveTo>
                  <a:lnTo>
                    <a:pt x="180" y="1413"/>
                  </a:lnTo>
                  <a:lnTo>
                    <a:pt x="170" y="1412"/>
                  </a:lnTo>
                  <a:lnTo>
                    <a:pt x="160" y="1410"/>
                  </a:lnTo>
                  <a:lnTo>
                    <a:pt x="150" y="1408"/>
                  </a:lnTo>
                  <a:lnTo>
                    <a:pt x="140" y="1405"/>
                  </a:lnTo>
                  <a:lnTo>
                    <a:pt x="131" y="1403"/>
                  </a:lnTo>
                  <a:lnTo>
                    <a:pt x="122" y="1399"/>
                  </a:lnTo>
                  <a:lnTo>
                    <a:pt x="109" y="1394"/>
                  </a:lnTo>
                  <a:lnTo>
                    <a:pt x="118" y="1378"/>
                  </a:lnTo>
                  <a:lnTo>
                    <a:pt x="129" y="1383"/>
                  </a:lnTo>
                  <a:lnTo>
                    <a:pt x="137" y="1386"/>
                  </a:lnTo>
                  <a:lnTo>
                    <a:pt x="146" y="1388"/>
                  </a:lnTo>
                  <a:lnTo>
                    <a:pt x="155" y="1390"/>
                  </a:lnTo>
                  <a:lnTo>
                    <a:pt x="163" y="1393"/>
                  </a:lnTo>
                  <a:lnTo>
                    <a:pt x="172" y="1395"/>
                  </a:lnTo>
                  <a:lnTo>
                    <a:pt x="181" y="1396"/>
                  </a:lnTo>
                  <a:lnTo>
                    <a:pt x="187" y="1396"/>
                  </a:lnTo>
                  <a:lnTo>
                    <a:pt x="184" y="1413"/>
                  </a:lnTo>
                  <a:close/>
                  <a:moveTo>
                    <a:pt x="62" y="1362"/>
                  </a:moveTo>
                  <a:lnTo>
                    <a:pt x="58" y="1360"/>
                  </a:lnTo>
                  <a:lnTo>
                    <a:pt x="45" y="1347"/>
                  </a:lnTo>
                  <a:lnTo>
                    <a:pt x="34" y="1333"/>
                  </a:lnTo>
                  <a:lnTo>
                    <a:pt x="24" y="1318"/>
                  </a:lnTo>
                  <a:lnTo>
                    <a:pt x="16" y="1304"/>
                  </a:lnTo>
                  <a:lnTo>
                    <a:pt x="33" y="1296"/>
                  </a:lnTo>
                  <a:lnTo>
                    <a:pt x="40" y="1309"/>
                  </a:lnTo>
                  <a:lnTo>
                    <a:pt x="48" y="1323"/>
                  </a:lnTo>
                  <a:lnTo>
                    <a:pt x="60" y="1335"/>
                  </a:lnTo>
                  <a:lnTo>
                    <a:pt x="72" y="1347"/>
                  </a:lnTo>
                  <a:lnTo>
                    <a:pt x="74" y="1350"/>
                  </a:lnTo>
                  <a:lnTo>
                    <a:pt x="62" y="1362"/>
                  </a:lnTo>
                  <a:close/>
                  <a:moveTo>
                    <a:pt x="1" y="1252"/>
                  </a:moveTo>
                  <a:lnTo>
                    <a:pt x="1" y="1249"/>
                  </a:lnTo>
                  <a:lnTo>
                    <a:pt x="0" y="1240"/>
                  </a:lnTo>
                  <a:lnTo>
                    <a:pt x="0" y="1230"/>
                  </a:lnTo>
                  <a:lnTo>
                    <a:pt x="19" y="1230"/>
                  </a:lnTo>
                  <a:lnTo>
                    <a:pt x="19" y="1238"/>
                  </a:lnTo>
                  <a:lnTo>
                    <a:pt x="19" y="1247"/>
                  </a:lnTo>
                  <a:lnTo>
                    <a:pt x="20" y="1249"/>
                  </a:lnTo>
                  <a:lnTo>
                    <a:pt x="1" y="1252"/>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30" name="Freeform 52"/>
            <p:cNvSpPr>
              <a:spLocks/>
            </p:cNvSpPr>
            <p:nvPr/>
          </p:nvSpPr>
          <p:spPr bwMode="auto">
            <a:xfrm>
              <a:off x="2018846" y="6295798"/>
              <a:ext cx="1687513" cy="1373188"/>
            </a:xfrm>
            <a:custGeom>
              <a:avLst/>
              <a:gdLst>
                <a:gd name="T0" fmla="*/ 2147483647 w 2125"/>
                <a:gd name="T1" fmla="*/ 0 h 1728"/>
                <a:gd name="T2" fmla="*/ 2147483647 w 2125"/>
                <a:gd name="T3" fmla="*/ 2147483647 h 1728"/>
                <a:gd name="T4" fmla="*/ 2147483647 w 2125"/>
                <a:gd name="T5" fmla="*/ 2147483647 h 1728"/>
                <a:gd name="T6" fmla="*/ 2147483647 w 2125"/>
                <a:gd name="T7" fmla="*/ 2147483647 h 1728"/>
                <a:gd name="T8" fmla="*/ 2147483647 w 2125"/>
                <a:gd name="T9" fmla="*/ 2147483647 h 1728"/>
                <a:gd name="T10" fmla="*/ 2147483647 w 2125"/>
                <a:gd name="T11" fmla="*/ 2147483647 h 1728"/>
                <a:gd name="T12" fmla="*/ 2147483647 w 2125"/>
                <a:gd name="T13" fmla="*/ 2147483647 h 1728"/>
                <a:gd name="T14" fmla="*/ 2147483647 w 2125"/>
                <a:gd name="T15" fmla="*/ 2147483647 h 1728"/>
                <a:gd name="T16" fmla="*/ 2147483647 w 2125"/>
                <a:gd name="T17" fmla="*/ 2147483647 h 1728"/>
                <a:gd name="T18" fmla="*/ 2147483647 w 2125"/>
                <a:gd name="T19" fmla="*/ 2147483647 h 1728"/>
                <a:gd name="T20" fmla="*/ 2147483647 w 2125"/>
                <a:gd name="T21" fmla="*/ 2147483647 h 1728"/>
                <a:gd name="T22" fmla="*/ 2147483647 w 2125"/>
                <a:gd name="T23" fmla="*/ 2147483647 h 1728"/>
                <a:gd name="T24" fmla="*/ 2147483647 w 2125"/>
                <a:gd name="T25" fmla="*/ 2147483647 h 1728"/>
                <a:gd name="T26" fmla="*/ 2147483647 w 2125"/>
                <a:gd name="T27" fmla="*/ 2147483647 h 1728"/>
                <a:gd name="T28" fmla="*/ 2147483647 w 2125"/>
                <a:gd name="T29" fmla="*/ 2147483647 h 1728"/>
                <a:gd name="T30" fmla="*/ 2147483647 w 2125"/>
                <a:gd name="T31" fmla="*/ 2147483647 h 1728"/>
                <a:gd name="T32" fmla="*/ 2147483647 w 2125"/>
                <a:gd name="T33" fmla="*/ 2147483647 h 1728"/>
                <a:gd name="T34" fmla="*/ 2147483647 w 2125"/>
                <a:gd name="T35" fmla="*/ 2147483647 h 1728"/>
                <a:gd name="T36" fmla="*/ 2147483647 w 2125"/>
                <a:gd name="T37" fmla="*/ 2147483647 h 1728"/>
                <a:gd name="T38" fmla="*/ 2147483647 w 2125"/>
                <a:gd name="T39" fmla="*/ 2147483647 h 1728"/>
                <a:gd name="T40" fmla="*/ 2147483647 w 2125"/>
                <a:gd name="T41" fmla="*/ 2147483647 h 1728"/>
                <a:gd name="T42" fmla="*/ 2147483647 w 2125"/>
                <a:gd name="T43" fmla="*/ 2147483647 h 1728"/>
                <a:gd name="T44" fmla="*/ 0 w 2125"/>
                <a:gd name="T45" fmla="*/ 2147483647 h 1728"/>
                <a:gd name="T46" fmla="*/ 0 w 2125"/>
                <a:gd name="T47" fmla="*/ 2147483647 h 1728"/>
                <a:gd name="T48" fmla="*/ 2147483647 w 2125"/>
                <a:gd name="T49" fmla="*/ 2147483647 h 1728"/>
                <a:gd name="T50" fmla="*/ 2147483647 w 2125"/>
                <a:gd name="T51" fmla="*/ 2147483647 h 1728"/>
                <a:gd name="T52" fmla="*/ 2147483647 w 2125"/>
                <a:gd name="T53" fmla="*/ 0 h 1728"/>
                <a:gd name="T54" fmla="*/ 2147483647 w 2125"/>
                <a:gd name="T55" fmla="*/ 0 h 1728"/>
                <a:gd name="T56" fmla="*/ 2147483647 w 2125"/>
                <a:gd name="T57" fmla="*/ 0 h 17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25"/>
                <a:gd name="T88" fmla="*/ 0 h 1728"/>
                <a:gd name="T89" fmla="*/ 2125 w 2125"/>
                <a:gd name="T90" fmla="*/ 1728 h 17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25" h="1728">
                  <a:moveTo>
                    <a:pt x="13" y="0"/>
                  </a:moveTo>
                  <a:lnTo>
                    <a:pt x="2076" y="190"/>
                  </a:lnTo>
                  <a:lnTo>
                    <a:pt x="2080" y="191"/>
                  </a:lnTo>
                  <a:lnTo>
                    <a:pt x="2084" y="194"/>
                  </a:lnTo>
                  <a:lnTo>
                    <a:pt x="2086" y="197"/>
                  </a:lnTo>
                  <a:lnTo>
                    <a:pt x="2087" y="201"/>
                  </a:lnTo>
                  <a:lnTo>
                    <a:pt x="2125" y="1716"/>
                  </a:lnTo>
                  <a:lnTo>
                    <a:pt x="2123" y="1720"/>
                  </a:lnTo>
                  <a:lnTo>
                    <a:pt x="2120" y="1724"/>
                  </a:lnTo>
                  <a:lnTo>
                    <a:pt x="2117" y="1727"/>
                  </a:lnTo>
                  <a:lnTo>
                    <a:pt x="2111" y="1728"/>
                  </a:lnTo>
                  <a:lnTo>
                    <a:pt x="2107" y="1727"/>
                  </a:lnTo>
                  <a:lnTo>
                    <a:pt x="2102" y="1724"/>
                  </a:lnTo>
                  <a:lnTo>
                    <a:pt x="2100" y="1721"/>
                  </a:lnTo>
                  <a:lnTo>
                    <a:pt x="2099" y="1716"/>
                  </a:lnTo>
                  <a:lnTo>
                    <a:pt x="2062" y="202"/>
                  </a:lnTo>
                  <a:lnTo>
                    <a:pt x="2074" y="213"/>
                  </a:lnTo>
                  <a:lnTo>
                    <a:pt x="11" y="23"/>
                  </a:lnTo>
                  <a:lnTo>
                    <a:pt x="6" y="21"/>
                  </a:lnTo>
                  <a:lnTo>
                    <a:pt x="2" y="18"/>
                  </a:lnTo>
                  <a:lnTo>
                    <a:pt x="0" y="15"/>
                  </a:lnTo>
                  <a:lnTo>
                    <a:pt x="0" y="10"/>
                  </a:lnTo>
                  <a:lnTo>
                    <a:pt x="1" y="6"/>
                  </a:lnTo>
                  <a:lnTo>
                    <a:pt x="4" y="2"/>
                  </a:lnTo>
                  <a:lnTo>
                    <a:pt x="9" y="0"/>
                  </a:lnTo>
                  <a:lnTo>
                    <a:pt x="13" y="0"/>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31" name="Freeform 53"/>
            <p:cNvSpPr>
              <a:spLocks/>
            </p:cNvSpPr>
            <p:nvPr/>
          </p:nvSpPr>
          <p:spPr bwMode="auto">
            <a:xfrm>
              <a:off x="1741033" y="6138635"/>
              <a:ext cx="284163" cy="187325"/>
            </a:xfrm>
            <a:custGeom>
              <a:avLst/>
              <a:gdLst>
                <a:gd name="T0" fmla="*/ 2147483647 w 357"/>
                <a:gd name="T1" fmla="*/ 2147483647 h 235"/>
                <a:gd name="T2" fmla="*/ 2147483647 w 357"/>
                <a:gd name="T3" fmla="*/ 2147483647 h 235"/>
                <a:gd name="T4" fmla="*/ 2147483647 w 357"/>
                <a:gd name="T5" fmla="*/ 2147483647 h 235"/>
                <a:gd name="T6" fmla="*/ 2147483647 w 357"/>
                <a:gd name="T7" fmla="*/ 2147483647 h 235"/>
                <a:gd name="T8" fmla="*/ 2147483647 w 357"/>
                <a:gd name="T9" fmla="*/ 2147483647 h 235"/>
                <a:gd name="T10" fmla="*/ 2147483647 w 357"/>
                <a:gd name="T11" fmla="*/ 2147483647 h 235"/>
                <a:gd name="T12" fmla="*/ 2147483647 w 357"/>
                <a:gd name="T13" fmla="*/ 2147483647 h 235"/>
                <a:gd name="T14" fmla="*/ 2147483647 w 357"/>
                <a:gd name="T15" fmla="*/ 2147483647 h 235"/>
                <a:gd name="T16" fmla="*/ 2147483647 w 357"/>
                <a:gd name="T17" fmla="*/ 2147483647 h 235"/>
                <a:gd name="T18" fmla="*/ 2147483647 w 357"/>
                <a:gd name="T19" fmla="*/ 2147483647 h 235"/>
                <a:gd name="T20" fmla="*/ 2147483647 w 357"/>
                <a:gd name="T21" fmla="*/ 2147483647 h 235"/>
                <a:gd name="T22" fmla="*/ 2147483647 w 357"/>
                <a:gd name="T23" fmla="*/ 2147483647 h 235"/>
                <a:gd name="T24" fmla="*/ 2147483647 w 357"/>
                <a:gd name="T25" fmla="*/ 2147483647 h 235"/>
                <a:gd name="T26" fmla="*/ 2147483647 w 357"/>
                <a:gd name="T27" fmla="*/ 2147483647 h 235"/>
                <a:gd name="T28" fmla="*/ 2147483647 w 357"/>
                <a:gd name="T29" fmla="*/ 2147483647 h 235"/>
                <a:gd name="T30" fmla="*/ 2147483647 w 357"/>
                <a:gd name="T31" fmla="*/ 2147483647 h 235"/>
                <a:gd name="T32" fmla="*/ 2147483647 w 357"/>
                <a:gd name="T33" fmla="*/ 2147483647 h 235"/>
                <a:gd name="T34" fmla="*/ 2147483647 w 357"/>
                <a:gd name="T35" fmla="*/ 2147483647 h 235"/>
                <a:gd name="T36" fmla="*/ 2147483647 w 357"/>
                <a:gd name="T37" fmla="*/ 2147483647 h 235"/>
                <a:gd name="T38" fmla="*/ 2147483647 w 357"/>
                <a:gd name="T39" fmla="*/ 2147483647 h 235"/>
                <a:gd name="T40" fmla="*/ 2147483647 w 357"/>
                <a:gd name="T41" fmla="*/ 2147483647 h 235"/>
                <a:gd name="T42" fmla="*/ 2147483647 w 357"/>
                <a:gd name="T43" fmla="*/ 2147483647 h 235"/>
                <a:gd name="T44" fmla="*/ 2147483647 w 357"/>
                <a:gd name="T45" fmla="*/ 2147483647 h 235"/>
                <a:gd name="T46" fmla="*/ 2147483647 w 357"/>
                <a:gd name="T47" fmla="*/ 2147483647 h 235"/>
                <a:gd name="T48" fmla="*/ 2147483647 w 357"/>
                <a:gd name="T49" fmla="*/ 2147483647 h 235"/>
                <a:gd name="T50" fmla="*/ 2147483647 w 357"/>
                <a:gd name="T51" fmla="*/ 2147483647 h 235"/>
                <a:gd name="T52" fmla="*/ 2147483647 w 357"/>
                <a:gd name="T53" fmla="*/ 2147483647 h 235"/>
                <a:gd name="T54" fmla="*/ 2147483647 w 357"/>
                <a:gd name="T55" fmla="*/ 2147483647 h 235"/>
                <a:gd name="T56" fmla="*/ 2147483647 w 357"/>
                <a:gd name="T57" fmla="*/ 2147483647 h 235"/>
                <a:gd name="T58" fmla="*/ 2147483647 w 357"/>
                <a:gd name="T59" fmla="*/ 2147483647 h 235"/>
                <a:gd name="T60" fmla="*/ 2147483647 w 357"/>
                <a:gd name="T61" fmla="*/ 2147483647 h 235"/>
                <a:gd name="T62" fmla="*/ 2147483647 w 357"/>
                <a:gd name="T63" fmla="*/ 2147483647 h 235"/>
                <a:gd name="T64" fmla="*/ 2147483647 w 357"/>
                <a:gd name="T65" fmla="*/ 2147483647 h 235"/>
                <a:gd name="T66" fmla="*/ 2147483647 w 357"/>
                <a:gd name="T67" fmla="*/ 2147483647 h 235"/>
                <a:gd name="T68" fmla="*/ 2147483647 w 357"/>
                <a:gd name="T69" fmla="*/ 2147483647 h 235"/>
                <a:gd name="T70" fmla="*/ 2147483647 w 357"/>
                <a:gd name="T71" fmla="*/ 2147483647 h 235"/>
                <a:gd name="T72" fmla="*/ 2147483647 w 357"/>
                <a:gd name="T73" fmla="*/ 2147483647 h 235"/>
                <a:gd name="T74" fmla="*/ 2147483647 w 357"/>
                <a:gd name="T75" fmla="*/ 2147483647 h 235"/>
                <a:gd name="T76" fmla="*/ 2147483647 w 357"/>
                <a:gd name="T77" fmla="*/ 2147483647 h 235"/>
                <a:gd name="T78" fmla="*/ 2147483647 w 357"/>
                <a:gd name="T79" fmla="*/ 2147483647 h 235"/>
                <a:gd name="T80" fmla="*/ 2147483647 w 357"/>
                <a:gd name="T81" fmla="*/ 2147483647 h 235"/>
                <a:gd name="T82" fmla="*/ 2147483647 w 357"/>
                <a:gd name="T83" fmla="*/ 2147483647 h 235"/>
                <a:gd name="T84" fmla="*/ 2147483647 w 357"/>
                <a:gd name="T85" fmla="*/ 2147483647 h 235"/>
                <a:gd name="T86" fmla="*/ 2147483647 w 357"/>
                <a:gd name="T87" fmla="*/ 2147483647 h 235"/>
                <a:gd name="T88" fmla="*/ 2147483647 w 357"/>
                <a:gd name="T89" fmla="*/ 2147483647 h 235"/>
                <a:gd name="T90" fmla="*/ 2147483647 w 357"/>
                <a:gd name="T91" fmla="*/ 2147483647 h 235"/>
                <a:gd name="T92" fmla="*/ 2147483647 w 357"/>
                <a:gd name="T93" fmla="*/ 2147483647 h 235"/>
                <a:gd name="T94" fmla="*/ 2147483647 w 357"/>
                <a:gd name="T95" fmla="*/ 0 h 2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7"/>
                <a:gd name="T145" fmla="*/ 0 h 235"/>
                <a:gd name="T146" fmla="*/ 357 w 357"/>
                <a:gd name="T147" fmla="*/ 235 h 2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7" h="235">
                  <a:moveTo>
                    <a:pt x="66" y="0"/>
                  </a:moveTo>
                  <a:lnTo>
                    <a:pt x="85" y="36"/>
                  </a:lnTo>
                  <a:lnTo>
                    <a:pt x="83" y="33"/>
                  </a:lnTo>
                  <a:lnTo>
                    <a:pt x="87" y="38"/>
                  </a:lnTo>
                  <a:lnTo>
                    <a:pt x="86" y="36"/>
                  </a:lnTo>
                  <a:lnTo>
                    <a:pt x="89" y="42"/>
                  </a:lnTo>
                  <a:lnTo>
                    <a:pt x="87" y="39"/>
                  </a:lnTo>
                  <a:lnTo>
                    <a:pt x="91" y="44"/>
                  </a:lnTo>
                  <a:lnTo>
                    <a:pt x="89" y="41"/>
                  </a:lnTo>
                  <a:lnTo>
                    <a:pt x="99" y="50"/>
                  </a:lnTo>
                  <a:lnTo>
                    <a:pt x="95" y="47"/>
                  </a:lnTo>
                  <a:lnTo>
                    <a:pt x="106" y="55"/>
                  </a:lnTo>
                  <a:lnTo>
                    <a:pt x="103" y="53"/>
                  </a:lnTo>
                  <a:lnTo>
                    <a:pt x="116" y="59"/>
                  </a:lnTo>
                  <a:lnTo>
                    <a:pt x="112" y="58"/>
                  </a:lnTo>
                  <a:lnTo>
                    <a:pt x="125" y="64"/>
                  </a:lnTo>
                  <a:lnTo>
                    <a:pt x="123" y="63"/>
                  </a:lnTo>
                  <a:lnTo>
                    <a:pt x="137" y="69"/>
                  </a:lnTo>
                  <a:lnTo>
                    <a:pt x="135" y="68"/>
                  </a:lnTo>
                  <a:lnTo>
                    <a:pt x="149" y="73"/>
                  </a:lnTo>
                  <a:lnTo>
                    <a:pt x="148" y="72"/>
                  </a:lnTo>
                  <a:lnTo>
                    <a:pt x="162" y="76"/>
                  </a:lnTo>
                  <a:lnTo>
                    <a:pt x="161" y="76"/>
                  </a:lnTo>
                  <a:lnTo>
                    <a:pt x="175" y="80"/>
                  </a:lnTo>
                  <a:lnTo>
                    <a:pt x="190" y="83"/>
                  </a:lnTo>
                  <a:lnTo>
                    <a:pt x="203" y="86"/>
                  </a:lnTo>
                  <a:lnTo>
                    <a:pt x="216" y="90"/>
                  </a:lnTo>
                  <a:lnTo>
                    <a:pt x="229" y="94"/>
                  </a:lnTo>
                  <a:lnTo>
                    <a:pt x="243" y="99"/>
                  </a:lnTo>
                  <a:lnTo>
                    <a:pt x="249" y="102"/>
                  </a:lnTo>
                  <a:lnTo>
                    <a:pt x="255" y="105"/>
                  </a:lnTo>
                  <a:lnTo>
                    <a:pt x="262" y="109"/>
                  </a:lnTo>
                  <a:lnTo>
                    <a:pt x="270" y="113"/>
                  </a:lnTo>
                  <a:lnTo>
                    <a:pt x="277" y="117"/>
                  </a:lnTo>
                  <a:lnTo>
                    <a:pt x="283" y="120"/>
                  </a:lnTo>
                  <a:lnTo>
                    <a:pt x="289" y="124"/>
                  </a:lnTo>
                  <a:lnTo>
                    <a:pt x="295" y="127"/>
                  </a:lnTo>
                  <a:lnTo>
                    <a:pt x="300" y="131"/>
                  </a:lnTo>
                  <a:lnTo>
                    <a:pt x="306" y="135"/>
                  </a:lnTo>
                  <a:lnTo>
                    <a:pt x="316" y="142"/>
                  </a:lnTo>
                  <a:lnTo>
                    <a:pt x="324" y="151"/>
                  </a:lnTo>
                  <a:lnTo>
                    <a:pt x="332" y="162"/>
                  </a:lnTo>
                  <a:lnTo>
                    <a:pt x="337" y="168"/>
                  </a:lnTo>
                  <a:lnTo>
                    <a:pt x="357" y="203"/>
                  </a:lnTo>
                  <a:lnTo>
                    <a:pt x="292" y="235"/>
                  </a:lnTo>
                  <a:lnTo>
                    <a:pt x="271" y="201"/>
                  </a:lnTo>
                  <a:lnTo>
                    <a:pt x="272" y="202"/>
                  </a:lnTo>
                  <a:lnTo>
                    <a:pt x="270" y="198"/>
                  </a:lnTo>
                  <a:lnTo>
                    <a:pt x="271" y="200"/>
                  </a:lnTo>
                  <a:lnTo>
                    <a:pt x="266" y="193"/>
                  </a:lnTo>
                  <a:lnTo>
                    <a:pt x="269" y="196"/>
                  </a:lnTo>
                  <a:lnTo>
                    <a:pt x="262" y="190"/>
                  </a:lnTo>
                  <a:lnTo>
                    <a:pt x="265" y="193"/>
                  </a:lnTo>
                  <a:lnTo>
                    <a:pt x="258" y="187"/>
                  </a:lnTo>
                  <a:lnTo>
                    <a:pt x="259" y="188"/>
                  </a:lnTo>
                  <a:lnTo>
                    <a:pt x="256" y="185"/>
                  </a:lnTo>
                  <a:lnTo>
                    <a:pt x="256" y="186"/>
                  </a:lnTo>
                  <a:lnTo>
                    <a:pt x="251" y="183"/>
                  </a:lnTo>
                  <a:lnTo>
                    <a:pt x="253" y="184"/>
                  </a:lnTo>
                  <a:lnTo>
                    <a:pt x="248" y="181"/>
                  </a:lnTo>
                  <a:lnTo>
                    <a:pt x="243" y="178"/>
                  </a:lnTo>
                  <a:lnTo>
                    <a:pt x="244" y="178"/>
                  </a:lnTo>
                  <a:lnTo>
                    <a:pt x="238" y="175"/>
                  </a:lnTo>
                  <a:lnTo>
                    <a:pt x="232" y="171"/>
                  </a:lnTo>
                  <a:lnTo>
                    <a:pt x="225" y="167"/>
                  </a:lnTo>
                  <a:lnTo>
                    <a:pt x="217" y="163"/>
                  </a:lnTo>
                  <a:lnTo>
                    <a:pt x="218" y="164"/>
                  </a:lnTo>
                  <a:lnTo>
                    <a:pt x="214" y="161"/>
                  </a:lnTo>
                  <a:lnTo>
                    <a:pt x="215" y="162"/>
                  </a:lnTo>
                  <a:lnTo>
                    <a:pt x="211" y="160"/>
                  </a:lnTo>
                  <a:lnTo>
                    <a:pt x="213" y="161"/>
                  </a:lnTo>
                  <a:lnTo>
                    <a:pt x="203" y="157"/>
                  </a:lnTo>
                  <a:lnTo>
                    <a:pt x="205" y="158"/>
                  </a:lnTo>
                  <a:lnTo>
                    <a:pt x="193" y="154"/>
                  </a:lnTo>
                  <a:lnTo>
                    <a:pt x="195" y="154"/>
                  </a:lnTo>
                  <a:lnTo>
                    <a:pt x="182" y="151"/>
                  </a:lnTo>
                  <a:lnTo>
                    <a:pt x="183" y="151"/>
                  </a:lnTo>
                  <a:lnTo>
                    <a:pt x="170" y="148"/>
                  </a:lnTo>
                  <a:lnTo>
                    <a:pt x="155" y="144"/>
                  </a:lnTo>
                  <a:lnTo>
                    <a:pt x="141" y="140"/>
                  </a:lnTo>
                  <a:lnTo>
                    <a:pt x="125" y="136"/>
                  </a:lnTo>
                  <a:lnTo>
                    <a:pt x="110" y="131"/>
                  </a:lnTo>
                  <a:lnTo>
                    <a:pt x="95" y="125"/>
                  </a:lnTo>
                  <a:lnTo>
                    <a:pt x="78" y="119"/>
                  </a:lnTo>
                  <a:lnTo>
                    <a:pt x="64" y="110"/>
                  </a:lnTo>
                  <a:lnTo>
                    <a:pt x="48" y="100"/>
                  </a:lnTo>
                  <a:lnTo>
                    <a:pt x="36" y="89"/>
                  </a:lnTo>
                  <a:lnTo>
                    <a:pt x="29" y="82"/>
                  </a:lnTo>
                  <a:lnTo>
                    <a:pt x="24" y="74"/>
                  </a:lnTo>
                  <a:lnTo>
                    <a:pt x="18" y="65"/>
                  </a:lnTo>
                  <a:lnTo>
                    <a:pt x="0" y="28"/>
                  </a:lnTo>
                  <a:lnTo>
                    <a:pt x="66" y="0"/>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32" name="Freeform 54"/>
            <p:cNvSpPr>
              <a:spLocks/>
            </p:cNvSpPr>
            <p:nvPr/>
          </p:nvSpPr>
          <p:spPr bwMode="auto">
            <a:xfrm>
              <a:off x="3055483" y="6541860"/>
              <a:ext cx="528638" cy="282575"/>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1"/>
                  </a:lnTo>
                  <a:lnTo>
                    <a:pt x="666" y="357"/>
                  </a:lnTo>
                  <a:lnTo>
                    <a:pt x="0" y="286"/>
                  </a:lnTo>
                  <a:lnTo>
                    <a:pt x="0" y="0"/>
                  </a:lnTo>
                  <a:close/>
                </a:path>
              </a:pathLst>
            </a:custGeom>
            <a:solidFill>
              <a:srgbClr val="92D050"/>
            </a:solidFill>
            <a:ln w="9525">
              <a:noFill/>
              <a:round/>
              <a:headEnd/>
              <a:tailEnd/>
            </a:ln>
          </p:spPr>
          <p:txBody>
            <a:bodyPr/>
            <a:lstStyle/>
            <a:p>
              <a:endParaRPr lang="ja-JP" altLang="en-US"/>
            </a:p>
          </p:txBody>
        </p:sp>
        <p:sp>
          <p:nvSpPr>
            <p:cNvPr id="33" name="Freeform 55"/>
            <p:cNvSpPr>
              <a:spLocks noEditPoints="1"/>
            </p:cNvSpPr>
            <p:nvPr/>
          </p:nvSpPr>
          <p:spPr bwMode="auto">
            <a:xfrm>
              <a:off x="3052308" y="6538685"/>
              <a:ext cx="534988" cy="288925"/>
            </a:xfrm>
            <a:custGeom>
              <a:avLst/>
              <a:gdLst>
                <a:gd name="T0" fmla="*/ 0 w 675"/>
                <a:gd name="T1" fmla="*/ 0 h 365"/>
                <a:gd name="T2" fmla="*/ 0 w 675"/>
                <a:gd name="T3" fmla="*/ 0 h 365"/>
                <a:gd name="T4" fmla="*/ 0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0 w 675"/>
                <a:gd name="T19" fmla="*/ 2147483647 h 365"/>
                <a:gd name="T20" fmla="*/ 0 w 675"/>
                <a:gd name="T21" fmla="*/ 2147483647 h 365"/>
                <a:gd name="T22" fmla="*/ 0 w 675"/>
                <a:gd name="T23" fmla="*/ 2147483647 h 365"/>
                <a:gd name="T24" fmla="*/ 0 w 675"/>
                <a:gd name="T25" fmla="*/ 0 h 365"/>
                <a:gd name="T26" fmla="*/ 0 w 675"/>
                <a:gd name="T27" fmla="*/ 2147483647 h 365"/>
                <a:gd name="T28" fmla="*/ 0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0 w 675"/>
                <a:gd name="T39" fmla="*/ 0 h 365"/>
                <a:gd name="T40" fmla="*/ 0 w 675"/>
                <a:gd name="T41" fmla="*/ 0 h 365"/>
                <a:gd name="T42" fmla="*/ 0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1"/>
                  </a:lnTo>
                  <a:lnTo>
                    <a:pt x="674" y="73"/>
                  </a:lnTo>
                  <a:lnTo>
                    <a:pt x="675" y="75"/>
                  </a:lnTo>
                  <a:lnTo>
                    <a:pt x="675" y="361"/>
                  </a:lnTo>
                  <a:lnTo>
                    <a:pt x="673" y="364"/>
                  </a:lnTo>
                  <a:lnTo>
                    <a:pt x="670" y="365"/>
                  </a:lnTo>
                  <a:lnTo>
                    <a:pt x="4" y="294"/>
                  </a:lnTo>
                  <a:lnTo>
                    <a:pt x="1" y="293"/>
                  </a:lnTo>
                  <a:lnTo>
                    <a:pt x="0" y="290"/>
                  </a:lnTo>
                  <a:lnTo>
                    <a:pt x="0" y="4"/>
                  </a:lnTo>
                  <a:close/>
                  <a:moveTo>
                    <a:pt x="9" y="290"/>
                  </a:moveTo>
                  <a:lnTo>
                    <a:pt x="5" y="286"/>
                  </a:lnTo>
                  <a:lnTo>
                    <a:pt x="671" y="357"/>
                  </a:lnTo>
                  <a:lnTo>
                    <a:pt x="667" y="361"/>
                  </a:lnTo>
                  <a:lnTo>
                    <a:pt x="667" y="75"/>
                  </a:lnTo>
                  <a:lnTo>
                    <a:pt x="670" y="79"/>
                  </a:lnTo>
                  <a:lnTo>
                    <a:pt x="4" y="8"/>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34" name="Freeform 56"/>
            <p:cNvSpPr>
              <a:spLocks/>
            </p:cNvSpPr>
            <p:nvPr/>
          </p:nvSpPr>
          <p:spPr bwMode="auto">
            <a:xfrm>
              <a:off x="3042783" y="7014935"/>
              <a:ext cx="541338" cy="287338"/>
            </a:xfrm>
            <a:custGeom>
              <a:avLst/>
              <a:gdLst>
                <a:gd name="T0" fmla="*/ 0 w 682"/>
                <a:gd name="T1" fmla="*/ 0 h 362"/>
                <a:gd name="T2" fmla="*/ 2147483647 w 682"/>
                <a:gd name="T3" fmla="*/ 2147483647 h 362"/>
                <a:gd name="T4" fmla="*/ 2147483647 w 682"/>
                <a:gd name="T5" fmla="*/ 2147483647 h 362"/>
                <a:gd name="T6" fmla="*/ 0 w 682"/>
                <a:gd name="T7" fmla="*/ 2147483647 h 362"/>
                <a:gd name="T8" fmla="*/ 0 w 682"/>
                <a:gd name="T9" fmla="*/ 0 h 362"/>
                <a:gd name="T10" fmla="*/ 0 60000 65536"/>
                <a:gd name="T11" fmla="*/ 0 60000 65536"/>
                <a:gd name="T12" fmla="*/ 0 60000 65536"/>
                <a:gd name="T13" fmla="*/ 0 60000 65536"/>
                <a:gd name="T14" fmla="*/ 0 60000 65536"/>
                <a:gd name="T15" fmla="*/ 0 w 682"/>
                <a:gd name="T16" fmla="*/ 0 h 362"/>
                <a:gd name="T17" fmla="*/ 682 w 682"/>
                <a:gd name="T18" fmla="*/ 362 h 362"/>
              </a:gdLst>
              <a:ahLst/>
              <a:cxnLst>
                <a:cxn ang="T10">
                  <a:pos x="T0" y="T1"/>
                </a:cxn>
                <a:cxn ang="T11">
                  <a:pos x="T2" y="T3"/>
                </a:cxn>
                <a:cxn ang="T12">
                  <a:pos x="T4" y="T5"/>
                </a:cxn>
                <a:cxn ang="T13">
                  <a:pos x="T6" y="T7"/>
                </a:cxn>
                <a:cxn ang="T14">
                  <a:pos x="T8" y="T9"/>
                </a:cxn>
              </a:cxnLst>
              <a:rect l="T15" t="T16" r="T17" b="T18"/>
              <a:pathLst>
                <a:path w="682" h="362">
                  <a:moveTo>
                    <a:pt x="0" y="0"/>
                  </a:moveTo>
                  <a:lnTo>
                    <a:pt x="682" y="72"/>
                  </a:lnTo>
                  <a:lnTo>
                    <a:pt x="682" y="362"/>
                  </a:lnTo>
                  <a:lnTo>
                    <a:pt x="0" y="289"/>
                  </a:lnTo>
                  <a:lnTo>
                    <a:pt x="0" y="0"/>
                  </a:lnTo>
                  <a:close/>
                </a:path>
              </a:pathLst>
            </a:custGeom>
            <a:solidFill>
              <a:srgbClr val="92D050"/>
            </a:solidFill>
            <a:ln w="9525">
              <a:noFill/>
              <a:round/>
              <a:headEnd/>
              <a:tailEnd/>
            </a:ln>
          </p:spPr>
          <p:txBody>
            <a:bodyPr/>
            <a:lstStyle/>
            <a:p>
              <a:endParaRPr lang="ja-JP" altLang="en-US"/>
            </a:p>
          </p:txBody>
        </p:sp>
        <p:sp>
          <p:nvSpPr>
            <p:cNvPr id="35" name="Freeform 57"/>
            <p:cNvSpPr>
              <a:spLocks noEditPoints="1"/>
            </p:cNvSpPr>
            <p:nvPr/>
          </p:nvSpPr>
          <p:spPr bwMode="auto">
            <a:xfrm>
              <a:off x="3039608" y="7010173"/>
              <a:ext cx="547688" cy="295275"/>
            </a:xfrm>
            <a:custGeom>
              <a:avLst/>
              <a:gdLst>
                <a:gd name="T0" fmla="*/ 0 w 690"/>
                <a:gd name="T1" fmla="*/ 2147483647 h 370"/>
                <a:gd name="T2" fmla="*/ 2147483647 w 690"/>
                <a:gd name="T3" fmla="*/ 2147483647 h 370"/>
                <a:gd name="T4" fmla="*/ 2147483647 w 690"/>
                <a:gd name="T5" fmla="*/ 0 h 370"/>
                <a:gd name="T6" fmla="*/ 2147483647 w 690"/>
                <a:gd name="T7" fmla="*/ 2147483647 h 370"/>
                <a:gd name="T8" fmla="*/ 2147483647 w 690"/>
                <a:gd name="T9" fmla="*/ 2147483647 h 370"/>
                <a:gd name="T10" fmla="*/ 2147483647 w 690"/>
                <a:gd name="T11" fmla="*/ 2147483647 h 370"/>
                <a:gd name="T12" fmla="*/ 2147483647 w 690"/>
                <a:gd name="T13" fmla="*/ 2147483647 h 370"/>
                <a:gd name="T14" fmla="*/ 2147483647 w 690"/>
                <a:gd name="T15" fmla="*/ 2147483647 h 370"/>
                <a:gd name="T16" fmla="*/ 2147483647 w 690"/>
                <a:gd name="T17" fmla="*/ 2147483647 h 370"/>
                <a:gd name="T18" fmla="*/ 2147483647 w 690"/>
                <a:gd name="T19" fmla="*/ 2147483647 h 370"/>
                <a:gd name="T20" fmla="*/ 2147483647 w 690"/>
                <a:gd name="T21" fmla="*/ 2147483647 h 370"/>
                <a:gd name="T22" fmla="*/ 0 w 690"/>
                <a:gd name="T23" fmla="*/ 2147483647 h 370"/>
                <a:gd name="T24" fmla="*/ 0 w 690"/>
                <a:gd name="T25" fmla="*/ 2147483647 h 370"/>
                <a:gd name="T26" fmla="*/ 2147483647 w 690"/>
                <a:gd name="T27" fmla="*/ 2147483647 h 370"/>
                <a:gd name="T28" fmla="*/ 2147483647 w 690"/>
                <a:gd name="T29" fmla="*/ 2147483647 h 370"/>
                <a:gd name="T30" fmla="*/ 2147483647 w 690"/>
                <a:gd name="T31" fmla="*/ 2147483647 h 370"/>
                <a:gd name="T32" fmla="*/ 2147483647 w 690"/>
                <a:gd name="T33" fmla="*/ 2147483647 h 370"/>
                <a:gd name="T34" fmla="*/ 2147483647 w 690"/>
                <a:gd name="T35" fmla="*/ 2147483647 h 370"/>
                <a:gd name="T36" fmla="*/ 2147483647 w 690"/>
                <a:gd name="T37" fmla="*/ 2147483647 h 370"/>
                <a:gd name="T38" fmla="*/ 2147483647 w 690"/>
                <a:gd name="T39" fmla="*/ 2147483647 h 370"/>
                <a:gd name="T40" fmla="*/ 2147483647 w 690"/>
                <a:gd name="T41" fmla="*/ 2147483647 h 370"/>
                <a:gd name="T42" fmla="*/ 2147483647 w 690"/>
                <a:gd name="T43" fmla="*/ 2147483647 h 3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0"/>
                <a:gd name="T67" fmla="*/ 0 h 370"/>
                <a:gd name="T68" fmla="*/ 690 w 690"/>
                <a:gd name="T69" fmla="*/ 370 h 3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0" h="370">
                  <a:moveTo>
                    <a:pt x="0" y="4"/>
                  </a:moveTo>
                  <a:lnTo>
                    <a:pt x="1" y="1"/>
                  </a:lnTo>
                  <a:lnTo>
                    <a:pt x="4" y="0"/>
                  </a:lnTo>
                  <a:lnTo>
                    <a:pt x="686" y="72"/>
                  </a:lnTo>
                  <a:lnTo>
                    <a:pt x="689" y="74"/>
                  </a:lnTo>
                  <a:lnTo>
                    <a:pt x="690" y="76"/>
                  </a:lnTo>
                  <a:lnTo>
                    <a:pt x="690" y="366"/>
                  </a:lnTo>
                  <a:lnTo>
                    <a:pt x="688" y="369"/>
                  </a:lnTo>
                  <a:lnTo>
                    <a:pt x="685" y="370"/>
                  </a:lnTo>
                  <a:lnTo>
                    <a:pt x="3" y="297"/>
                  </a:lnTo>
                  <a:lnTo>
                    <a:pt x="1" y="296"/>
                  </a:lnTo>
                  <a:lnTo>
                    <a:pt x="0" y="293"/>
                  </a:lnTo>
                  <a:lnTo>
                    <a:pt x="0" y="4"/>
                  </a:lnTo>
                  <a:close/>
                  <a:moveTo>
                    <a:pt x="9" y="293"/>
                  </a:moveTo>
                  <a:lnTo>
                    <a:pt x="4" y="289"/>
                  </a:lnTo>
                  <a:lnTo>
                    <a:pt x="686" y="362"/>
                  </a:lnTo>
                  <a:lnTo>
                    <a:pt x="682" y="366"/>
                  </a:lnTo>
                  <a:lnTo>
                    <a:pt x="682" y="76"/>
                  </a:lnTo>
                  <a:lnTo>
                    <a:pt x="685" y="80"/>
                  </a:lnTo>
                  <a:lnTo>
                    <a:pt x="3" y="8"/>
                  </a:lnTo>
                  <a:lnTo>
                    <a:pt x="9" y="4"/>
                  </a:lnTo>
                  <a:lnTo>
                    <a:pt x="9" y="293"/>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36" name="Freeform 58"/>
            <p:cNvSpPr>
              <a:spLocks/>
            </p:cNvSpPr>
            <p:nvPr/>
          </p:nvSpPr>
          <p:spPr bwMode="auto">
            <a:xfrm>
              <a:off x="3045958" y="7318148"/>
              <a:ext cx="541338" cy="284163"/>
            </a:xfrm>
            <a:custGeom>
              <a:avLst/>
              <a:gdLst>
                <a:gd name="T0" fmla="*/ 0 w 681"/>
                <a:gd name="T1" fmla="*/ 0 h 358"/>
                <a:gd name="T2" fmla="*/ 2147483647 w 681"/>
                <a:gd name="T3" fmla="*/ 2147483647 h 358"/>
                <a:gd name="T4" fmla="*/ 2147483647 w 681"/>
                <a:gd name="T5" fmla="*/ 2147483647 h 358"/>
                <a:gd name="T6" fmla="*/ 0 w 681"/>
                <a:gd name="T7" fmla="*/ 2147483647 h 358"/>
                <a:gd name="T8" fmla="*/ 0 w 681"/>
                <a:gd name="T9" fmla="*/ 0 h 358"/>
                <a:gd name="T10" fmla="*/ 0 60000 65536"/>
                <a:gd name="T11" fmla="*/ 0 60000 65536"/>
                <a:gd name="T12" fmla="*/ 0 60000 65536"/>
                <a:gd name="T13" fmla="*/ 0 60000 65536"/>
                <a:gd name="T14" fmla="*/ 0 60000 65536"/>
                <a:gd name="T15" fmla="*/ 0 w 681"/>
                <a:gd name="T16" fmla="*/ 0 h 358"/>
                <a:gd name="T17" fmla="*/ 681 w 681"/>
                <a:gd name="T18" fmla="*/ 358 h 358"/>
              </a:gdLst>
              <a:ahLst/>
              <a:cxnLst>
                <a:cxn ang="T10">
                  <a:pos x="T0" y="T1"/>
                </a:cxn>
                <a:cxn ang="T11">
                  <a:pos x="T2" y="T3"/>
                </a:cxn>
                <a:cxn ang="T12">
                  <a:pos x="T4" y="T5"/>
                </a:cxn>
                <a:cxn ang="T13">
                  <a:pos x="T6" y="T7"/>
                </a:cxn>
                <a:cxn ang="T14">
                  <a:pos x="T8" y="T9"/>
                </a:cxn>
              </a:cxnLst>
              <a:rect l="T15" t="T16" r="T17" b="T18"/>
              <a:pathLst>
                <a:path w="681" h="358">
                  <a:moveTo>
                    <a:pt x="0" y="0"/>
                  </a:moveTo>
                  <a:lnTo>
                    <a:pt x="681" y="71"/>
                  </a:lnTo>
                  <a:lnTo>
                    <a:pt x="681" y="358"/>
                  </a:lnTo>
                  <a:lnTo>
                    <a:pt x="0" y="286"/>
                  </a:lnTo>
                  <a:lnTo>
                    <a:pt x="0" y="0"/>
                  </a:lnTo>
                  <a:close/>
                </a:path>
              </a:pathLst>
            </a:custGeom>
            <a:solidFill>
              <a:srgbClr val="92D050"/>
            </a:solidFill>
            <a:ln w="9525">
              <a:noFill/>
              <a:round/>
              <a:headEnd/>
              <a:tailEnd/>
            </a:ln>
          </p:spPr>
          <p:txBody>
            <a:bodyPr/>
            <a:lstStyle/>
            <a:p>
              <a:endParaRPr lang="ja-JP" altLang="en-US"/>
            </a:p>
          </p:txBody>
        </p:sp>
        <p:sp>
          <p:nvSpPr>
            <p:cNvPr id="37" name="Freeform 59"/>
            <p:cNvSpPr>
              <a:spLocks noEditPoints="1"/>
            </p:cNvSpPr>
            <p:nvPr/>
          </p:nvSpPr>
          <p:spPr bwMode="auto">
            <a:xfrm>
              <a:off x="3042783" y="7314973"/>
              <a:ext cx="547688" cy="290513"/>
            </a:xfrm>
            <a:custGeom>
              <a:avLst/>
              <a:gdLst>
                <a:gd name="T0" fmla="*/ 0 w 691"/>
                <a:gd name="T1" fmla="*/ 2147483647 h 366"/>
                <a:gd name="T2" fmla="*/ 0 w 691"/>
                <a:gd name="T3" fmla="*/ 2147483647 h 366"/>
                <a:gd name="T4" fmla="*/ 0 w 691"/>
                <a:gd name="T5" fmla="*/ 0 h 366"/>
                <a:gd name="T6" fmla="*/ 2147483647 w 691"/>
                <a:gd name="T7" fmla="*/ 2147483647 h 366"/>
                <a:gd name="T8" fmla="*/ 2147483647 w 691"/>
                <a:gd name="T9" fmla="*/ 2147483647 h 366"/>
                <a:gd name="T10" fmla="*/ 2147483647 w 691"/>
                <a:gd name="T11" fmla="*/ 2147483647 h 366"/>
                <a:gd name="T12" fmla="*/ 2147483647 w 691"/>
                <a:gd name="T13" fmla="*/ 2147483647 h 366"/>
                <a:gd name="T14" fmla="*/ 2147483647 w 691"/>
                <a:gd name="T15" fmla="*/ 2147483647 h 366"/>
                <a:gd name="T16" fmla="*/ 2147483647 w 691"/>
                <a:gd name="T17" fmla="*/ 2147483647 h 366"/>
                <a:gd name="T18" fmla="*/ 0 w 691"/>
                <a:gd name="T19" fmla="*/ 2147483647 h 366"/>
                <a:gd name="T20" fmla="*/ 0 w 691"/>
                <a:gd name="T21" fmla="*/ 2147483647 h 366"/>
                <a:gd name="T22" fmla="*/ 0 w 691"/>
                <a:gd name="T23" fmla="*/ 2147483647 h 366"/>
                <a:gd name="T24" fmla="*/ 0 w 691"/>
                <a:gd name="T25" fmla="*/ 2147483647 h 366"/>
                <a:gd name="T26" fmla="*/ 0 w 691"/>
                <a:gd name="T27" fmla="*/ 2147483647 h 366"/>
                <a:gd name="T28" fmla="*/ 0 w 691"/>
                <a:gd name="T29" fmla="*/ 2147483647 h 366"/>
                <a:gd name="T30" fmla="*/ 2147483647 w 691"/>
                <a:gd name="T31" fmla="*/ 2147483647 h 366"/>
                <a:gd name="T32" fmla="*/ 2147483647 w 691"/>
                <a:gd name="T33" fmla="*/ 2147483647 h 366"/>
                <a:gd name="T34" fmla="*/ 2147483647 w 691"/>
                <a:gd name="T35" fmla="*/ 2147483647 h 366"/>
                <a:gd name="T36" fmla="*/ 2147483647 w 691"/>
                <a:gd name="T37" fmla="*/ 2147483647 h 366"/>
                <a:gd name="T38" fmla="*/ 0 w 691"/>
                <a:gd name="T39" fmla="*/ 2147483647 h 366"/>
                <a:gd name="T40" fmla="*/ 0 w 691"/>
                <a:gd name="T41" fmla="*/ 2147483647 h 366"/>
                <a:gd name="T42" fmla="*/ 0 w 691"/>
                <a:gd name="T43" fmla="*/ 2147483647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366"/>
                <a:gd name="T68" fmla="*/ 691 w 691"/>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366">
                  <a:moveTo>
                    <a:pt x="0" y="4"/>
                  </a:moveTo>
                  <a:lnTo>
                    <a:pt x="1" y="1"/>
                  </a:lnTo>
                  <a:lnTo>
                    <a:pt x="5" y="0"/>
                  </a:lnTo>
                  <a:lnTo>
                    <a:pt x="686" y="71"/>
                  </a:lnTo>
                  <a:lnTo>
                    <a:pt x="690" y="73"/>
                  </a:lnTo>
                  <a:lnTo>
                    <a:pt x="691" y="75"/>
                  </a:lnTo>
                  <a:lnTo>
                    <a:pt x="691" y="362"/>
                  </a:lnTo>
                  <a:lnTo>
                    <a:pt x="689" y="365"/>
                  </a:lnTo>
                  <a:lnTo>
                    <a:pt x="685" y="366"/>
                  </a:lnTo>
                  <a:lnTo>
                    <a:pt x="4" y="294"/>
                  </a:lnTo>
                  <a:lnTo>
                    <a:pt x="1" y="293"/>
                  </a:lnTo>
                  <a:lnTo>
                    <a:pt x="0" y="290"/>
                  </a:lnTo>
                  <a:lnTo>
                    <a:pt x="0" y="4"/>
                  </a:lnTo>
                  <a:close/>
                  <a:moveTo>
                    <a:pt x="9" y="290"/>
                  </a:moveTo>
                  <a:lnTo>
                    <a:pt x="5" y="286"/>
                  </a:lnTo>
                  <a:lnTo>
                    <a:pt x="686" y="358"/>
                  </a:lnTo>
                  <a:lnTo>
                    <a:pt x="682" y="362"/>
                  </a:lnTo>
                  <a:lnTo>
                    <a:pt x="682" y="75"/>
                  </a:lnTo>
                  <a:lnTo>
                    <a:pt x="685" y="79"/>
                  </a:lnTo>
                  <a:lnTo>
                    <a:pt x="4" y="8"/>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38" name="Freeform 60"/>
            <p:cNvSpPr>
              <a:spLocks/>
            </p:cNvSpPr>
            <p:nvPr/>
          </p:nvSpPr>
          <p:spPr bwMode="auto">
            <a:xfrm>
              <a:off x="3022146" y="6487885"/>
              <a:ext cx="650875" cy="76200"/>
            </a:xfrm>
            <a:custGeom>
              <a:avLst/>
              <a:gdLst>
                <a:gd name="T0" fmla="*/ 2147483647 w 821"/>
                <a:gd name="T1" fmla="*/ 2147483647 h 97"/>
                <a:gd name="T2" fmla="*/ 0 w 821"/>
                <a:gd name="T3" fmla="*/ 0 h 97"/>
                <a:gd name="T4" fmla="*/ 0 w 821"/>
                <a:gd name="T5" fmla="*/ 0 h 97"/>
                <a:gd name="T6" fmla="*/ 0 w 821"/>
                <a:gd name="T7" fmla="*/ 0 h 97"/>
                <a:gd name="T8" fmla="*/ 0 w 821"/>
                <a:gd name="T9" fmla="*/ 0 h 97"/>
                <a:gd name="T10" fmla="*/ 0 w 821"/>
                <a:gd name="T11" fmla="*/ 0 h 97"/>
                <a:gd name="T12" fmla="*/ 0 w 821"/>
                <a:gd name="T13" fmla="*/ 0 h 97"/>
                <a:gd name="T14" fmla="*/ 0 w 821"/>
                <a:gd name="T15" fmla="*/ 0 h 97"/>
                <a:gd name="T16" fmla="*/ 0 w 821"/>
                <a:gd name="T17" fmla="*/ 0 h 97"/>
                <a:gd name="T18" fmla="*/ 0 w 821"/>
                <a:gd name="T19" fmla="*/ 0 h 97"/>
                <a:gd name="T20" fmla="*/ 0 w 821"/>
                <a:gd name="T21" fmla="*/ 0 h 97"/>
                <a:gd name="T22" fmla="*/ 0 w 821"/>
                <a:gd name="T23" fmla="*/ 0 h 97"/>
                <a:gd name="T24" fmla="*/ 2147483647 w 821"/>
                <a:gd name="T25" fmla="*/ 2147483647 h 97"/>
                <a:gd name="T26" fmla="*/ 2147483647 w 821"/>
                <a:gd name="T27" fmla="*/ 2147483647 h 97"/>
                <a:gd name="T28" fmla="*/ 2147483647 w 821"/>
                <a:gd name="T29" fmla="*/ 2147483647 h 97"/>
                <a:gd name="T30" fmla="*/ 2147483647 w 821"/>
                <a:gd name="T31" fmla="*/ 2147483647 h 97"/>
                <a:gd name="T32" fmla="*/ 2147483647 w 821"/>
                <a:gd name="T33" fmla="*/ 2147483647 h 97"/>
                <a:gd name="T34" fmla="*/ 2147483647 w 821"/>
                <a:gd name="T35" fmla="*/ 2147483647 h 97"/>
                <a:gd name="T36" fmla="*/ 2147483647 w 821"/>
                <a:gd name="T37" fmla="*/ 2147483647 h 97"/>
                <a:gd name="T38" fmla="*/ 2147483647 w 821"/>
                <a:gd name="T39" fmla="*/ 2147483647 h 97"/>
                <a:gd name="T40" fmla="*/ 2147483647 w 821"/>
                <a:gd name="T41" fmla="*/ 2147483647 h 97"/>
                <a:gd name="T42" fmla="*/ 2147483647 w 821"/>
                <a:gd name="T43" fmla="*/ 2147483647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1"/>
                <a:gd name="T67" fmla="*/ 0 h 97"/>
                <a:gd name="T68" fmla="*/ 821 w 821"/>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1"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20" y="88"/>
                  </a:lnTo>
                  <a:lnTo>
                    <a:pt x="821" y="91"/>
                  </a:lnTo>
                  <a:lnTo>
                    <a:pt x="820" y="93"/>
                  </a:lnTo>
                  <a:lnTo>
                    <a:pt x="817" y="95"/>
                  </a:lnTo>
                  <a:lnTo>
                    <a:pt x="815" y="96"/>
                  </a:lnTo>
                  <a:lnTo>
                    <a:pt x="812" y="97"/>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39" name="Freeform 61"/>
            <p:cNvSpPr>
              <a:spLocks/>
            </p:cNvSpPr>
            <p:nvPr/>
          </p:nvSpPr>
          <p:spPr bwMode="auto">
            <a:xfrm>
              <a:off x="3041225" y="7276079"/>
              <a:ext cx="650875" cy="77788"/>
            </a:xfrm>
            <a:custGeom>
              <a:avLst/>
              <a:gdLst>
                <a:gd name="T0" fmla="*/ 2147483647 w 821"/>
                <a:gd name="T1" fmla="*/ 2147483647 h 98"/>
                <a:gd name="T2" fmla="*/ 0 w 821"/>
                <a:gd name="T3" fmla="*/ 2147483647 h 98"/>
                <a:gd name="T4" fmla="*/ 0 w 821"/>
                <a:gd name="T5" fmla="*/ 2147483647 h 98"/>
                <a:gd name="T6" fmla="*/ 0 w 821"/>
                <a:gd name="T7" fmla="*/ 2147483647 h 98"/>
                <a:gd name="T8" fmla="*/ 0 w 821"/>
                <a:gd name="T9" fmla="*/ 2147483647 h 98"/>
                <a:gd name="T10" fmla="*/ 0 w 821"/>
                <a:gd name="T11" fmla="*/ 2147483647 h 98"/>
                <a:gd name="T12" fmla="*/ 0 w 821"/>
                <a:gd name="T13" fmla="*/ 2147483647 h 98"/>
                <a:gd name="T14" fmla="*/ 0 w 821"/>
                <a:gd name="T15" fmla="*/ 2147483647 h 98"/>
                <a:gd name="T16" fmla="*/ 0 w 821"/>
                <a:gd name="T17" fmla="*/ 2147483647 h 98"/>
                <a:gd name="T18" fmla="*/ 0 w 821"/>
                <a:gd name="T19" fmla="*/ 0 h 98"/>
                <a:gd name="T20" fmla="*/ 0 w 821"/>
                <a:gd name="T21" fmla="*/ 0 h 98"/>
                <a:gd name="T22" fmla="*/ 0 w 821"/>
                <a:gd name="T23" fmla="*/ 0 h 98"/>
                <a:gd name="T24" fmla="*/ 2147483647 w 821"/>
                <a:gd name="T25" fmla="*/ 2147483647 h 98"/>
                <a:gd name="T26" fmla="*/ 2147483647 w 821"/>
                <a:gd name="T27" fmla="*/ 2147483647 h 98"/>
                <a:gd name="T28" fmla="*/ 2147483647 w 821"/>
                <a:gd name="T29" fmla="*/ 2147483647 h 98"/>
                <a:gd name="T30" fmla="*/ 2147483647 w 821"/>
                <a:gd name="T31" fmla="*/ 2147483647 h 98"/>
                <a:gd name="T32" fmla="*/ 2147483647 w 821"/>
                <a:gd name="T33" fmla="*/ 2147483647 h 98"/>
                <a:gd name="T34" fmla="*/ 2147483647 w 821"/>
                <a:gd name="T35" fmla="*/ 2147483647 h 98"/>
                <a:gd name="T36" fmla="*/ 2147483647 w 821"/>
                <a:gd name="T37" fmla="*/ 2147483647 h 98"/>
                <a:gd name="T38" fmla="*/ 2147483647 w 821"/>
                <a:gd name="T39" fmla="*/ 2147483647 h 98"/>
                <a:gd name="T40" fmla="*/ 2147483647 w 821"/>
                <a:gd name="T41" fmla="*/ 2147483647 h 98"/>
                <a:gd name="T42" fmla="*/ 2147483647 w 821"/>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1"/>
                <a:gd name="T67" fmla="*/ 0 h 98"/>
                <a:gd name="T68" fmla="*/ 821 w 821"/>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1" h="98">
                  <a:moveTo>
                    <a:pt x="812" y="98"/>
                  </a:moveTo>
                  <a:lnTo>
                    <a:pt x="5" y="13"/>
                  </a:lnTo>
                  <a:lnTo>
                    <a:pt x="3" y="12"/>
                  </a:lnTo>
                  <a:lnTo>
                    <a:pt x="1" y="10"/>
                  </a:lnTo>
                  <a:lnTo>
                    <a:pt x="0" y="8"/>
                  </a:lnTo>
                  <a:lnTo>
                    <a:pt x="0" y="5"/>
                  </a:lnTo>
                  <a:lnTo>
                    <a:pt x="0" y="3"/>
                  </a:lnTo>
                  <a:lnTo>
                    <a:pt x="2" y="1"/>
                  </a:lnTo>
                  <a:lnTo>
                    <a:pt x="4" y="0"/>
                  </a:lnTo>
                  <a:lnTo>
                    <a:pt x="7" y="0"/>
                  </a:lnTo>
                  <a:lnTo>
                    <a:pt x="814" y="85"/>
                  </a:lnTo>
                  <a:lnTo>
                    <a:pt x="816" y="85"/>
                  </a:lnTo>
                  <a:lnTo>
                    <a:pt x="818" y="87"/>
                  </a:lnTo>
                  <a:lnTo>
                    <a:pt x="820" y="89"/>
                  </a:lnTo>
                  <a:lnTo>
                    <a:pt x="821" y="92"/>
                  </a:lnTo>
                  <a:lnTo>
                    <a:pt x="820" y="94"/>
                  </a:lnTo>
                  <a:lnTo>
                    <a:pt x="817" y="96"/>
                  </a:lnTo>
                  <a:lnTo>
                    <a:pt x="815" y="97"/>
                  </a:lnTo>
                  <a:lnTo>
                    <a:pt x="812"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40" name="Freeform 62"/>
            <p:cNvSpPr>
              <a:spLocks/>
            </p:cNvSpPr>
            <p:nvPr/>
          </p:nvSpPr>
          <p:spPr bwMode="auto">
            <a:xfrm>
              <a:off x="8856106" y="7030683"/>
              <a:ext cx="650875" cy="169113"/>
            </a:xfrm>
            <a:custGeom>
              <a:avLst/>
              <a:gdLst>
                <a:gd name="T0" fmla="*/ 2147483647 w 821"/>
                <a:gd name="T1" fmla="*/ 2147483647 h 97"/>
                <a:gd name="T2" fmla="*/ 0 w 821"/>
                <a:gd name="T3" fmla="*/ 0 h 97"/>
                <a:gd name="T4" fmla="*/ 0 w 821"/>
                <a:gd name="T5" fmla="*/ 0 h 97"/>
                <a:gd name="T6" fmla="*/ 0 w 821"/>
                <a:gd name="T7" fmla="*/ 0 h 97"/>
                <a:gd name="T8" fmla="*/ 0 w 821"/>
                <a:gd name="T9" fmla="*/ 0 h 97"/>
                <a:gd name="T10" fmla="*/ 0 w 821"/>
                <a:gd name="T11" fmla="*/ 0 h 97"/>
                <a:gd name="T12" fmla="*/ 0 w 821"/>
                <a:gd name="T13" fmla="*/ 0 h 97"/>
                <a:gd name="T14" fmla="*/ 0 w 821"/>
                <a:gd name="T15" fmla="*/ 0 h 97"/>
                <a:gd name="T16" fmla="*/ 0 w 821"/>
                <a:gd name="T17" fmla="*/ 0 h 97"/>
                <a:gd name="T18" fmla="*/ 0 w 821"/>
                <a:gd name="T19" fmla="*/ 0 h 97"/>
                <a:gd name="T20" fmla="*/ 0 w 821"/>
                <a:gd name="T21" fmla="*/ 0 h 97"/>
                <a:gd name="T22" fmla="*/ 2147483647 w 821"/>
                <a:gd name="T23" fmla="*/ 2147483647 h 97"/>
                <a:gd name="T24" fmla="*/ 2147483647 w 821"/>
                <a:gd name="T25" fmla="*/ 2147483647 h 97"/>
                <a:gd name="T26" fmla="*/ 2147483647 w 821"/>
                <a:gd name="T27" fmla="*/ 2147483647 h 97"/>
                <a:gd name="T28" fmla="*/ 2147483647 w 821"/>
                <a:gd name="T29" fmla="*/ 2147483647 h 97"/>
                <a:gd name="T30" fmla="*/ 2147483647 w 821"/>
                <a:gd name="T31" fmla="*/ 2147483647 h 97"/>
                <a:gd name="T32" fmla="*/ 2147483647 w 821"/>
                <a:gd name="T33" fmla="*/ 2147483647 h 97"/>
                <a:gd name="T34" fmla="*/ 2147483647 w 821"/>
                <a:gd name="T35" fmla="*/ 2147483647 h 97"/>
                <a:gd name="T36" fmla="*/ 2147483647 w 821"/>
                <a:gd name="T37" fmla="*/ 2147483647 h 97"/>
                <a:gd name="T38" fmla="*/ 2147483647 w 821"/>
                <a:gd name="T39" fmla="*/ 2147483647 h 97"/>
                <a:gd name="T40" fmla="*/ 2147483647 w 821"/>
                <a:gd name="T41" fmla="*/ 2147483647 h 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21"/>
                <a:gd name="T64" fmla="*/ 0 h 97"/>
                <a:gd name="T65" fmla="*/ 821 w 821"/>
                <a:gd name="T66" fmla="*/ 97 h 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21"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20" y="88"/>
                  </a:lnTo>
                  <a:lnTo>
                    <a:pt x="821" y="91"/>
                  </a:lnTo>
                  <a:lnTo>
                    <a:pt x="820" y="93"/>
                  </a:lnTo>
                  <a:lnTo>
                    <a:pt x="817" y="95"/>
                  </a:lnTo>
                  <a:lnTo>
                    <a:pt x="815" y="96"/>
                  </a:lnTo>
                  <a:lnTo>
                    <a:pt x="812" y="97"/>
                  </a:lnTo>
                  <a:close/>
                </a:path>
              </a:pathLst>
            </a:custGeom>
            <a:solidFill>
              <a:srgbClr val="FF0000"/>
            </a:solidFill>
            <a:ln w="0">
              <a:solidFill>
                <a:srgbClr val="FF0000"/>
              </a:solidFill>
              <a:prstDash val="solid"/>
              <a:round/>
              <a:headEnd/>
              <a:tailEnd/>
            </a:ln>
          </p:spPr>
          <p:txBody>
            <a:bodyPr/>
            <a:lstStyle/>
            <a:p>
              <a:endParaRPr lang="ja-JP" altLang="en-US"/>
            </a:p>
          </p:txBody>
        </p:sp>
        <p:sp>
          <p:nvSpPr>
            <p:cNvPr id="41" name="Freeform 63"/>
            <p:cNvSpPr>
              <a:spLocks/>
            </p:cNvSpPr>
            <p:nvPr/>
          </p:nvSpPr>
          <p:spPr bwMode="auto">
            <a:xfrm>
              <a:off x="1928358" y="6340248"/>
              <a:ext cx="73025" cy="1409700"/>
            </a:xfrm>
            <a:custGeom>
              <a:avLst/>
              <a:gdLst>
                <a:gd name="T0" fmla="*/ 2147483647 w 92"/>
                <a:gd name="T1" fmla="*/ 2147483647 h 1776"/>
                <a:gd name="T2" fmla="*/ 2147483647 w 92"/>
                <a:gd name="T3" fmla="*/ 2147483647 h 1776"/>
                <a:gd name="T4" fmla="*/ 2147483647 w 92"/>
                <a:gd name="T5" fmla="*/ 2147483647 h 1776"/>
                <a:gd name="T6" fmla="*/ 0 w 92"/>
                <a:gd name="T7" fmla="*/ 2147483647 h 1776"/>
                <a:gd name="T8" fmla="*/ 0 w 92"/>
                <a:gd name="T9" fmla="*/ 2147483647 h 1776"/>
                <a:gd name="T10" fmla="*/ 2147483647 w 92"/>
                <a:gd name="T11" fmla="*/ 2147483647 h 1776"/>
                <a:gd name="T12" fmla="*/ 2147483647 w 92"/>
                <a:gd name="T13" fmla="*/ 2147483647 h 1776"/>
                <a:gd name="T14" fmla="*/ 2147483647 w 92"/>
                <a:gd name="T15" fmla="*/ 2147483647 h 1776"/>
                <a:gd name="T16" fmla="*/ 2147483647 w 92"/>
                <a:gd name="T17" fmla="*/ 2147483647 h 1776"/>
                <a:gd name="T18" fmla="*/ 2147483647 w 92"/>
                <a:gd name="T19" fmla="*/ 2147483647 h 1776"/>
                <a:gd name="T20" fmla="*/ 2147483647 w 92"/>
                <a:gd name="T21" fmla="*/ 2147483647 h 1776"/>
                <a:gd name="T22" fmla="*/ 2147483647 w 92"/>
                <a:gd name="T23" fmla="*/ 2147483647 h 1776"/>
                <a:gd name="T24" fmla="*/ 2147483647 w 92"/>
                <a:gd name="T25" fmla="*/ 2147483647 h 1776"/>
                <a:gd name="T26" fmla="*/ 2147483647 w 92"/>
                <a:gd name="T27" fmla="*/ 2147483647 h 1776"/>
                <a:gd name="T28" fmla="*/ 2147483647 w 92"/>
                <a:gd name="T29" fmla="*/ 2147483647 h 1776"/>
                <a:gd name="T30" fmla="*/ 2147483647 w 92"/>
                <a:gd name="T31" fmla="*/ 2147483647 h 1776"/>
                <a:gd name="T32" fmla="*/ 2147483647 w 92"/>
                <a:gd name="T33" fmla="*/ 2147483647 h 1776"/>
                <a:gd name="T34" fmla="*/ 2147483647 w 92"/>
                <a:gd name="T35" fmla="*/ 2147483647 h 1776"/>
                <a:gd name="T36" fmla="*/ 2147483647 w 92"/>
                <a:gd name="T37" fmla="*/ 2147483647 h 1776"/>
                <a:gd name="T38" fmla="*/ 2147483647 w 92"/>
                <a:gd name="T39" fmla="*/ 0 h 1776"/>
                <a:gd name="T40" fmla="*/ 2147483647 w 92"/>
                <a:gd name="T41" fmla="*/ 0 h 1776"/>
                <a:gd name="T42" fmla="*/ 2147483647 w 92"/>
                <a:gd name="T43" fmla="*/ 2147483647 h 1776"/>
                <a:gd name="T44" fmla="*/ 2147483647 w 92"/>
                <a:gd name="T45" fmla="*/ 2147483647 h 1776"/>
                <a:gd name="T46" fmla="*/ 2147483647 w 92"/>
                <a:gd name="T47" fmla="*/ 2147483647 h 1776"/>
                <a:gd name="T48" fmla="*/ 2147483647 w 92"/>
                <a:gd name="T49" fmla="*/ 2147483647 h 17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
                <a:gd name="T76" fmla="*/ 0 h 1776"/>
                <a:gd name="T77" fmla="*/ 92 w 92"/>
                <a:gd name="T78" fmla="*/ 1776 h 177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 h="1776">
                  <a:moveTo>
                    <a:pt x="66" y="8"/>
                  </a:moveTo>
                  <a:lnTo>
                    <a:pt x="1" y="203"/>
                  </a:lnTo>
                  <a:lnTo>
                    <a:pt x="1" y="207"/>
                  </a:lnTo>
                  <a:lnTo>
                    <a:pt x="0" y="1764"/>
                  </a:lnTo>
                  <a:lnTo>
                    <a:pt x="1" y="1769"/>
                  </a:lnTo>
                  <a:lnTo>
                    <a:pt x="3" y="1772"/>
                  </a:lnTo>
                  <a:lnTo>
                    <a:pt x="8" y="1775"/>
                  </a:lnTo>
                  <a:lnTo>
                    <a:pt x="12" y="1776"/>
                  </a:lnTo>
                  <a:lnTo>
                    <a:pt x="18" y="1775"/>
                  </a:lnTo>
                  <a:lnTo>
                    <a:pt x="21" y="1772"/>
                  </a:lnTo>
                  <a:lnTo>
                    <a:pt x="24" y="1769"/>
                  </a:lnTo>
                  <a:lnTo>
                    <a:pt x="25" y="1764"/>
                  </a:lnTo>
                  <a:lnTo>
                    <a:pt x="26" y="207"/>
                  </a:lnTo>
                  <a:lnTo>
                    <a:pt x="25" y="210"/>
                  </a:lnTo>
                  <a:lnTo>
                    <a:pt x="91" y="14"/>
                  </a:lnTo>
                  <a:lnTo>
                    <a:pt x="92" y="10"/>
                  </a:lnTo>
                  <a:lnTo>
                    <a:pt x="89" y="6"/>
                  </a:lnTo>
                  <a:lnTo>
                    <a:pt x="87" y="2"/>
                  </a:lnTo>
                  <a:lnTo>
                    <a:pt x="82" y="0"/>
                  </a:lnTo>
                  <a:lnTo>
                    <a:pt x="77" y="0"/>
                  </a:lnTo>
                  <a:lnTo>
                    <a:pt x="73" y="1"/>
                  </a:lnTo>
                  <a:lnTo>
                    <a:pt x="68" y="4"/>
                  </a:lnTo>
                  <a:lnTo>
                    <a:pt x="66" y="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42" name="Freeform 64"/>
            <p:cNvSpPr>
              <a:spLocks/>
            </p:cNvSpPr>
            <p:nvPr/>
          </p:nvSpPr>
          <p:spPr bwMode="auto">
            <a:xfrm>
              <a:off x="1364796" y="6619648"/>
              <a:ext cx="528638" cy="284163"/>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1"/>
                  </a:lnTo>
                  <a:lnTo>
                    <a:pt x="666" y="357"/>
                  </a:lnTo>
                  <a:lnTo>
                    <a:pt x="0" y="286"/>
                  </a:lnTo>
                  <a:lnTo>
                    <a:pt x="0" y="0"/>
                  </a:lnTo>
                  <a:close/>
                </a:path>
              </a:pathLst>
            </a:custGeom>
            <a:solidFill>
              <a:srgbClr val="92D050"/>
            </a:solidFill>
            <a:ln w="9525">
              <a:noFill/>
              <a:round/>
              <a:headEnd/>
              <a:tailEnd/>
            </a:ln>
          </p:spPr>
          <p:txBody>
            <a:bodyPr/>
            <a:lstStyle/>
            <a:p>
              <a:endParaRPr lang="ja-JP" altLang="en-US"/>
            </a:p>
          </p:txBody>
        </p:sp>
        <p:sp>
          <p:nvSpPr>
            <p:cNvPr id="43" name="Freeform 65"/>
            <p:cNvSpPr>
              <a:spLocks noEditPoints="1"/>
            </p:cNvSpPr>
            <p:nvPr/>
          </p:nvSpPr>
          <p:spPr bwMode="auto">
            <a:xfrm>
              <a:off x="1361621" y="6616473"/>
              <a:ext cx="534988" cy="290513"/>
            </a:xfrm>
            <a:custGeom>
              <a:avLst/>
              <a:gdLst>
                <a:gd name="T0" fmla="*/ 0 w 675"/>
                <a:gd name="T1" fmla="*/ 2147483647 h 365"/>
                <a:gd name="T2" fmla="*/ 0 w 675"/>
                <a:gd name="T3" fmla="*/ 2147483647 h 365"/>
                <a:gd name="T4" fmla="*/ 0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0 w 675"/>
                <a:gd name="T19" fmla="*/ 2147483647 h 365"/>
                <a:gd name="T20" fmla="*/ 0 w 675"/>
                <a:gd name="T21" fmla="*/ 2147483647 h 365"/>
                <a:gd name="T22" fmla="*/ 0 w 675"/>
                <a:gd name="T23" fmla="*/ 2147483647 h 365"/>
                <a:gd name="T24" fmla="*/ 0 w 675"/>
                <a:gd name="T25" fmla="*/ 2147483647 h 365"/>
                <a:gd name="T26" fmla="*/ 0 w 675"/>
                <a:gd name="T27" fmla="*/ 2147483647 h 365"/>
                <a:gd name="T28" fmla="*/ 0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0 w 675"/>
                <a:gd name="T39" fmla="*/ 2147483647 h 365"/>
                <a:gd name="T40" fmla="*/ 0 w 675"/>
                <a:gd name="T41" fmla="*/ 2147483647 h 365"/>
                <a:gd name="T42" fmla="*/ 0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1"/>
                  </a:lnTo>
                  <a:lnTo>
                    <a:pt x="674" y="73"/>
                  </a:lnTo>
                  <a:lnTo>
                    <a:pt x="675" y="75"/>
                  </a:lnTo>
                  <a:lnTo>
                    <a:pt x="675" y="361"/>
                  </a:lnTo>
                  <a:lnTo>
                    <a:pt x="673" y="364"/>
                  </a:lnTo>
                  <a:lnTo>
                    <a:pt x="670" y="365"/>
                  </a:lnTo>
                  <a:lnTo>
                    <a:pt x="3" y="294"/>
                  </a:lnTo>
                  <a:lnTo>
                    <a:pt x="1" y="293"/>
                  </a:lnTo>
                  <a:lnTo>
                    <a:pt x="0" y="290"/>
                  </a:lnTo>
                  <a:lnTo>
                    <a:pt x="0" y="4"/>
                  </a:lnTo>
                  <a:close/>
                  <a:moveTo>
                    <a:pt x="9" y="290"/>
                  </a:moveTo>
                  <a:lnTo>
                    <a:pt x="5" y="286"/>
                  </a:lnTo>
                  <a:lnTo>
                    <a:pt x="671" y="357"/>
                  </a:lnTo>
                  <a:lnTo>
                    <a:pt x="666" y="361"/>
                  </a:lnTo>
                  <a:lnTo>
                    <a:pt x="666" y="75"/>
                  </a:lnTo>
                  <a:lnTo>
                    <a:pt x="670" y="79"/>
                  </a:lnTo>
                  <a:lnTo>
                    <a:pt x="3" y="9"/>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44" name="Freeform 66"/>
            <p:cNvSpPr>
              <a:spLocks/>
            </p:cNvSpPr>
            <p:nvPr/>
          </p:nvSpPr>
          <p:spPr bwMode="auto">
            <a:xfrm>
              <a:off x="1345746" y="7014935"/>
              <a:ext cx="538163" cy="287338"/>
            </a:xfrm>
            <a:custGeom>
              <a:avLst/>
              <a:gdLst>
                <a:gd name="T0" fmla="*/ 0 w 679"/>
                <a:gd name="T1" fmla="*/ 0 h 362"/>
                <a:gd name="T2" fmla="*/ 2147483647 w 679"/>
                <a:gd name="T3" fmla="*/ 2147483647 h 362"/>
                <a:gd name="T4" fmla="*/ 2147483647 w 679"/>
                <a:gd name="T5" fmla="*/ 2147483647 h 362"/>
                <a:gd name="T6" fmla="*/ 0 w 679"/>
                <a:gd name="T7" fmla="*/ 2147483647 h 362"/>
                <a:gd name="T8" fmla="*/ 0 w 679"/>
                <a:gd name="T9" fmla="*/ 0 h 362"/>
                <a:gd name="T10" fmla="*/ 0 60000 65536"/>
                <a:gd name="T11" fmla="*/ 0 60000 65536"/>
                <a:gd name="T12" fmla="*/ 0 60000 65536"/>
                <a:gd name="T13" fmla="*/ 0 60000 65536"/>
                <a:gd name="T14" fmla="*/ 0 60000 65536"/>
                <a:gd name="T15" fmla="*/ 0 w 679"/>
                <a:gd name="T16" fmla="*/ 0 h 362"/>
                <a:gd name="T17" fmla="*/ 679 w 679"/>
                <a:gd name="T18" fmla="*/ 362 h 362"/>
              </a:gdLst>
              <a:ahLst/>
              <a:cxnLst>
                <a:cxn ang="T10">
                  <a:pos x="T0" y="T1"/>
                </a:cxn>
                <a:cxn ang="T11">
                  <a:pos x="T2" y="T3"/>
                </a:cxn>
                <a:cxn ang="T12">
                  <a:pos x="T4" y="T5"/>
                </a:cxn>
                <a:cxn ang="T13">
                  <a:pos x="T6" y="T7"/>
                </a:cxn>
                <a:cxn ang="T14">
                  <a:pos x="T8" y="T9"/>
                </a:cxn>
              </a:cxnLst>
              <a:rect l="T15" t="T16" r="T17" b="T18"/>
              <a:pathLst>
                <a:path w="679" h="362">
                  <a:moveTo>
                    <a:pt x="0" y="0"/>
                  </a:moveTo>
                  <a:lnTo>
                    <a:pt x="679" y="72"/>
                  </a:lnTo>
                  <a:lnTo>
                    <a:pt x="679" y="362"/>
                  </a:lnTo>
                  <a:lnTo>
                    <a:pt x="0" y="289"/>
                  </a:lnTo>
                  <a:lnTo>
                    <a:pt x="0" y="0"/>
                  </a:lnTo>
                  <a:close/>
                </a:path>
              </a:pathLst>
            </a:custGeom>
            <a:solidFill>
              <a:srgbClr val="92D050"/>
            </a:solidFill>
            <a:ln w="9525">
              <a:noFill/>
              <a:round/>
              <a:headEnd/>
              <a:tailEnd/>
            </a:ln>
          </p:spPr>
          <p:txBody>
            <a:bodyPr/>
            <a:lstStyle/>
            <a:p>
              <a:endParaRPr lang="ja-JP" altLang="en-US"/>
            </a:p>
          </p:txBody>
        </p:sp>
        <p:sp>
          <p:nvSpPr>
            <p:cNvPr id="45" name="Freeform 67"/>
            <p:cNvSpPr>
              <a:spLocks noEditPoints="1"/>
            </p:cNvSpPr>
            <p:nvPr/>
          </p:nvSpPr>
          <p:spPr bwMode="auto">
            <a:xfrm>
              <a:off x="1342571" y="7010173"/>
              <a:ext cx="546100" cy="295275"/>
            </a:xfrm>
            <a:custGeom>
              <a:avLst/>
              <a:gdLst>
                <a:gd name="T0" fmla="*/ 0 w 687"/>
                <a:gd name="T1" fmla="*/ 2147483647 h 370"/>
                <a:gd name="T2" fmla="*/ 2147483647 w 687"/>
                <a:gd name="T3" fmla="*/ 2147483647 h 370"/>
                <a:gd name="T4" fmla="*/ 2147483647 w 687"/>
                <a:gd name="T5" fmla="*/ 0 h 370"/>
                <a:gd name="T6" fmla="*/ 2147483647 w 687"/>
                <a:gd name="T7" fmla="*/ 2147483647 h 370"/>
                <a:gd name="T8" fmla="*/ 2147483647 w 687"/>
                <a:gd name="T9" fmla="*/ 2147483647 h 370"/>
                <a:gd name="T10" fmla="*/ 2147483647 w 687"/>
                <a:gd name="T11" fmla="*/ 2147483647 h 370"/>
                <a:gd name="T12" fmla="*/ 2147483647 w 687"/>
                <a:gd name="T13" fmla="*/ 2147483647 h 370"/>
                <a:gd name="T14" fmla="*/ 2147483647 w 687"/>
                <a:gd name="T15" fmla="*/ 2147483647 h 370"/>
                <a:gd name="T16" fmla="*/ 2147483647 w 687"/>
                <a:gd name="T17" fmla="*/ 2147483647 h 370"/>
                <a:gd name="T18" fmla="*/ 2147483647 w 687"/>
                <a:gd name="T19" fmla="*/ 2147483647 h 370"/>
                <a:gd name="T20" fmla="*/ 2147483647 w 687"/>
                <a:gd name="T21" fmla="*/ 2147483647 h 370"/>
                <a:gd name="T22" fmla="*/ 0 w 687"/>
                <a:gd name="T23" fmla="*/ 2147483647 h 370"/>
                <a:gd name="T24" fmla="*/ 0 w 687"/>
                <a:gd name="T25" fmla="*/ 2147483647 h 370"/>
                <a:gd name="T26" fmla="*/ 2147483647 w 687"/>
                <a:gd name="T27" fmla="*/ 2147483647 h 370"/>
                <a:gd name="T28" fmla="*/ 2147483647 w 687"/>
                <a:gd name="T29" fmla="*/ 2147483647 h 370"/>
                <a:gd name="T30" fmla="*/ 2147483647 w 687"/>
                <a:gd name="T31" fmla="*/ 2147483647 h 370"/>
                <a:gd name="T32" fmla="*/ 2147483647 w 687"/>
                <a:gd name="T33" fmla="*/ 2147483647 h 370"/>
                <a:gd name="T34" fmla="*/ 2147483647 w 687"/>
                <a:gd name="T35" fmla="*/ 2147483647 h 370"/>
                <a:gd name="T36" fmla="*/ 2147483647 w 687"/>
                <a:gd name="T37" fmla="*/ 2147483647 h 370"/>
                <a:gd name="T38" fmla="*/ 2147483647 w 687"/>
                <a:gd name="T39" fmla="*/ 2147483647 h 370"/>
                <a:gd name="T40" fmla="*/ 2147483647 w 687"/>
                <a:gd name="T41" fmla="*/ 2147483647 h 370"/>
                <a:gd name="T42" fmla="*/ 2147483647 w 687"/>
                <a:gd name="T43" fmla="*/ 2147483647 h 3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7"/>
                <a:gd name="T67" fmla="*/ 0 h 370"/>
                <a:gd name="T68" fmla="*/ 687 w 687"/>
                <a:gd name="T69" fmla="*/ 370 h 3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7" h="370">
                  <a:moveTo>
                    <a:pt x="0" y="4"/>
                  </a:moveTo>
                  <a:lnTo>
                    <a:pt x="1" y="1"/>
                  </a:lnTo>
                  <a:lnTo>
                    <a:pt x="4" y="0"/>
                  </a:lnTo>
                  <a:lnTo>
                    <a:pt x="683" y="72"/>
                  </a:lnTo>
                  <a:lnTo>
                    <a:pt x="686" y="74"/>
                  </a:lnTo>
                  <a:lnTo>
                    <a:pt x="687" y="76"/>
                  </a:lnTo>
                  <a:lnTo>
                    <a:pt x="687" y="366"/>
                  </a:lnTo>
                  <a:lnTo>
                    <a:pt x="685" y="369"/>
                  </a:lnTo>
                  <a:lnTo>
                    <a:pt x="682" y="370"/>
                  </a:lnTo>
                  <a:lnTo>
                    <a:pt x="3" y="297"/>
                  </a:lnTo>
                  <a:lnTo>
                    <a:pt x="1" y="296"/>
                  </a:lnTo>
                  <a:lnTo>
                    <a:pt x="0" y="293"/>
                  </a:lnTo>
                  <a:lnTo>
                    <a:pt x="0" y="4"/>
                  </a:lnTo>
                  <a:close/>
                  <a:moveTo>
                    <a:pt x="9" y="293"/>
                  </a:moveTo>
                  <a:lnTo>
                    <a:pt x="4" y="289"/>
                  </a:lnTo>
                  <a:lnTo>
                    <a:pt x="683" y="362"/>
                  </a:lnTo>
                  <a:lnTo>
                    <a:pt x="678" y="366"/>
                  </a:lnTo>
                  <a:lnTo>
                    <a:pt x="678" y="76"/>
                  </a:lnTo>
                  <a:lnTo>
                    <a:pt x="682" y="80"/>
                  </a:lnTo>
                  <a:lnTo>
                    <a:pt x="3" y="8"/>
                  </a:lnTo>
                  <a:lnTo>
                    <a:pt x="9" y="4"/>
                  </a:lnTo>
                  <a:lnTo>
                    <a:pt x="9" y="293"/>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46" name="Freeform 68"/>
            <p:cNvSpPr>
              <a:spLocks/>
            </p:cNvSpPr>
            <p:nvPr/>
          </p:nvSpPr>
          <p:spPr bwMode="auto">
            <a:xfrm>
              <a:off x="1358446" y="6581548"/>
              <a:ext cx="571500" cy="77788"/>
            </a:xfrm>
            <a:custGeom>
              <a:avLst/>
              <a:gdLst>
                <a:gd name="T0" fmla="*/ 2147483647 w 719"/>
                <a:gd name="T1" fmla="*/ 2147483647 h 96"/>
                <a:gd name="T2" fmla="*/ 2147483647 w 719"/>
                <a:gd name="T3" fmla="*/ 2147483647 h 96"/>
                <a:gd name="T4" fmla="*/ 2147483647 w 719"/>
                <a:gd name="T5" fmla="*/ 2147483647 h 96"/>
                <a:gd name="T6" fmla="*/ 2147483647 w 719"/>
                <a:gd name="T7" fmla="*/ 2147483647 h 96"/>
                <a:gd name="T8" fmla="*/ 2147483647 w 719"/>
                <a:gd name="T9" fmla="*/ 2147483647 h 96"/>
                <a:gd name="T10" fmla="*/ 0 w 719"/>
                <a:gd name="T11" fmla="*/ 2147483647 h 96"/>
                <a:gd name="T12" fmla="*/ 0 w 719"/>
                <a:gd name="T13" fmla="*/ 2147483647 h 96"/>
                <a:gd name="T14" fmla="*/ 2147483647 w 719"/>
                <a:gd name="T15" fmla="*/ 2147483647 h 96"/>
                <a:gd name="T16" fmla="*/ 2147483647 w 719"/>
                <a:gd name="T17" fmla="*/ 2147483647 h 96"/>
                <a:gd name="T18" fmla="*/ 2147483647 w 719"/>
                <a:gd name="T19" fmla="*/ 0 h 96"/>
                <a:gd name="T20" fmla="*/ 2147483647 w 719"/>
                <a:gd name="T21" fmla="*/ 0 h 96"/>
                <a:gd name="T22" fmla="*/ 2147483647 w 719"/>
                <a:gd name="T23" fmla="*/ 2147483647 h 96"/>
                <a:gd name="T24" fmla="*/ 2147483647 w 719"/>
                <a:gd name="T25" fmla="*/ 2147483647 h 96"/>
                <a:gd name="T26" fmla="*/ 2147483647 w 719"/>
                <a:gd name="T27" fmla="*/ 2147483647 h 96"/>
                <a:gd name="T28" fmla="*/ 2147483647 w 719"/>
                <a:gd name="T29" fmla="*/ 2147483647 h 96"/>
                <a:gd name="T30" fmla="*/ 2147483647 w 719"/>
                <a:gd name="T31" fmla="*/ 2147483647 h 96"/>
                <a:gd name="T32" fmla="*/ 2147483647 w 719"/>
                <a:gd name="T33" fmla="*/ 2147483647 h 96"/>
                <a:gd name="T34" fmla="*/ 2147483647 w 719"/>
                <a:gd name="T35" fmla="*/ 2147483647 h 96"/>
                <a:gd name="T36" fmla="*/ 2147483647 w 719"/>
                <a:gd name="T37" fmla="*/ 2147483647 h 96"/>
                <a:gd name="T38" fmla="*/ 2147483647 w 719"/>
                <a:gd name="T39" fmla="*/ 2147483647 h 96"/>
                <a:gd name="T40" fmla="*/ 2147483647 w 719"/>
                <a:gd name="T41" fmla="*/ 2147483647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9"/>
                <a:gd name="T64" fmla="*/ 0 h 96"/>
                <a:gd name="T65" fmla="*/ 719 w 719"/>
                <a:gd name="T66" fmla="*/ 96 h 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9" h="96">
                  <a:moveTo>
                    <a:pt x="710" y="96"/>
                  </a:moveTo>
                  <a:lnTo>
                    <a:pt x="5" y="13"/>
                  </a:lnTo>
                  <a:lnTo>
                    <a:pt x="3" y="12"/>
                  </a:lnTo>
                  <a:lnTo>
                    <a:pt x="1" y="10"/>
                  </a:lnTo>
                  <a:lnTo>
                    <a:pt x="0" y="8"/>
                  </a:lnTo>
                  <a:lnTo>
                    <a:pt x="0" y="5"/>
                  </a:lnTo>
                  <a:lnTo>
                    <a:pt x="1" y="3"/>
                  </a:lnTo>
                  <a:lnTo>
                    <a:pt x="2" y="1"/>
                  </a:lnTo>
                  <a:lnTo>
                    <a:pt x="4" y="0"/>
                  </a:lnTo>
                  <a:lnTo>
                    <a:pt x="8" y="0"/>
                  </a:lnTo>
                  <a:lnTo>
                    <a:pt x="713" y="83"/>
                  </a:lnTo>
                  <a:lnTo>
                    <a:pt x="715" y="84"/>
                  </a:lnTo>
                  <a:lnTo>
                    <a:pt x="717" y="85"/>
                  </a:lnTo>
                  <a:lnTo>
                    <a:pt x="718" y="87"/>
                  </a:lnTo>
                  <a:lnTo>
                    <a:pt x="719" y="90"/>
                  </a:lnTo>
                  <a:lnTo>
                    <a:pt x="718" y="92"/>
                  </a:lnTo>
                  <a:lnTo>
                    <a:pt x="716" y="94"/>
                  </a:lnTo>
                  <a:lnTo>
                    <a:pt x="714" y="95"/>
                  </a:lnTo>
                  <a:lnTo>
                    <a:pt x="710" y="96"/>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47" name="Freeform 69"/>
            <p:cNvSpPr>
              <a:spLocks/>
            </p:cNvSpPr>
            <p:nvPr/>
          </p:nvSpPr>
          <p:spPr bwMode="auto">
            <a:xfrm>
              <a:off x="1350508" y="6972073"/>
              <a:ext cx="571500" cy="74613"/>
            </a:xfrm>
            <a:custGeom>
              <a:avLst/>
              <a:gdLst>
                <a:gd name="T0" fmla="*/ 2147483647 w 719"/>
                <a:gd name="T1" fmla="*/ 2147483647 h 95"/>
                <a:gd name="T2" fmla="*/ 2147483647 w 719"/>
                <a:gd name="T3" fmla="*/ 0 h 95"/>
                <a:gd name="T4" fmla="*/ 2147483647 w 719"/>
                <a:gd name="T5" fmla="*/ 0 h 95"/>
                <a:gd name="T6" fmla="*/ 2147483647 w 719"/>
                <a:gd name="T7" fmla="*/ 0 h 95"/>
                <a:gd name="T8" fmla="*/ 0 w 719"/>
                <a:gd name="T9" fmla="*/ 0 h 95"/>
                <a:gd name="T10" fmla="*/ 0 w 719"/>
                <a:gd name="T11" fmla="*/ 0 h 95"/>
                <a:gd name="T12" fmla="*/ 2147483647 w 719"/>
                <a:gd name="T13" fmla="*/ 0 h 95"/>
                <a:gd name="T14" fmla="*/ 2147483647 w 719"/>
                <a:gd name="T15" fmla="*/ 0 h 95"/>
                <a:gd name="T16" fmla="*/ 2147483647 w 719"/>
                <a:gd name="T17" fmla="*/ 0 h 95"/>
                <a:gd name="T18" fmla="*/ 2147483647 w 719"/>
                <a:gd name="T19" fmla="*/ 0 h 95"/>
                <a:gd name="T20" fmla="*/ 2147483647 w 719"/>
                <a:gd name="T21" fmla="*/ 2147483647 h 95"/>
                <a:gd name="T22" fmla="*/ 2147483647 w 719"/>
                <a:gd name="T23" fmla="*/ 2147483647 h 95"/>
                <a:gd name="T24" fmla="*/ 2147483647 w 719"/>
                <a:gd name="T25" fmla="*/ 2147483647 h 95"/>
                <a:gd name="T26" fmla="*/ 2147483647 w 719"/>
                <a:gd name="T27" fmla="*/ 2147483647 h 95"/>
                <a:gd name="T28" fmla="*/ 2147483647 w 719"/>
                <a:gd name="T29" fmla="*/ 2147483647 h 95"/>
                <a:gd name="T30" fmla="*/ 2147483647 w 719"/>
                <a:gd name="T31" fmla="*/ 2147483647 h 95"/>
                <a:gd name="T32" fmla="*/ 2147483647 w 719"/>
                <a:gd name="T33" fmla="*/ 2147483647 h 95"/>
                <a:gd name="T34" fmla="*/ 2147483647 w 719"/>
                <a:gd name="T35" fmla="*/ 2147483647 h 95"/>
                <a:gd name="T36" fmla="*/ 2147483647 w 719"/>
                <a:gd name="T37" fmla="*/ 2147483647 h 95"/>
                <a:gd name="T38" fmla="*/ 2147483647 w 719"/>
                <a:gd name="T39" fmla="*/ 2147483647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19"/>
                <a:gd name="T61" fmla="*/ 0 h 95"/>
                <a:gd name="T62" fmla="*/ 719 w 719"/>
                <a:gd name="T63" fmla="*/ 95 h 9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19" h="95">
                  <a:moveTo>
                    <a:pt x="710" y="95"/>
                  </a:moveTo>
                  <a:lnTo>
                    <a:pt x="5" y="14"/>
                  </a:lnTo>
                  <a:lnTo>
                    <a:pt x="3" y="13"/>
                  </a:lnTo>
                  <a:lnTo>
                    <a:pt x="1" y="11"/>
                  </a:lnTo>
                  <a:lnTo>
                    <a:pt x="0" y="8"/>
                  </a:lnTo>
                  <a:lnTo>
                    <a:pt x="0" y="5"/>
                  </a:lnTo>
                  <a:lnTo>
                    <a:pt x="1" y="3"/>
                  </a:lnTo>
                  <a:lnTo>
                    <a:pt x="2" y="1"/>
                  </a:lnTo>
                  <a:lnTo>
                    <a:pt x="4" y="0"/>
                  </a:lnTo>
                  <a:lnTo>
                    <a:pt x="8" y="0"/>
                  </a:lnTo>
                  <a:lnTo>
                    <a:pt x="712" y="82"/>
                  </a:lnTo>
                  <a:lnTo>
                    <a:pt x="715" y="83"/>
                  </a:lnTo>
                  <a:lnTo>
                    <a:pt x="717" y="84"/>
                  </a:lnTo>
                  <a:lnTo>
                    <a:pt x="718" y="86"/>
                  </a:lnTo>
                  <a:lnTo>
                    <a:pt x="719" y="89"/>
                  </a:lnTo>
                  <a:lnTo>
                    <a:pt x="718" y="91"/>
                  </a:lnTo>
                  <a:lnTo>
                    <a:pt x="716" y="93"/>
                  </a:lnTo>
                  <a:lnTo>
                    <a:pt x="714" y="94"/>
                  </a:lnTo>
                  <a:lnTo>
                    <a:pt x="710" y="95"/>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48" name="Freeform 70"/>
            <p:cNvSpPr>
              <a:spLocks/>
            </p:cNvSpPr>
            <p:nvPr/>
          </p:nvSpPr>
          <p:spPr bwMode="auto">
            <a:xfrm>
              <a:off x="1225096" y="6308498"/>
              <a:ext cx="727075" cy="949325"/>
            </a:xfrm>
            <a:custGeom>
              <a:avLst/>
              <a:gdLst>
                <a:gd name="T0" fmla="*/ 2147483647 w 916"/>
                <a:gd name="T1" fmla="*/ 2147483647 h 1196"/>
                <a:gd name="T2" fmla="*/ 2147483647 w 916"/>
                <a:gd name="T3" fmla="*/ 2147483647 h 1196"/>
                <a:gd name="T4" fmla="*/ 2147483647 w 916"/>
                <a:gd name="T5" fmla="*/ 2147483647 h 1196"/>
                <a:gd name="T6" fmla="*/ 2147483647 w 916"/>
                <a:gd name="T7" fmla="*/ 2147483647 h 1196"/>
                <a:gd name="T8" fmla="*/ 2147483647 w 916"/>
                <a:gd name="T9" fmla="*/ 2147483647 h 1196"/>
                <a:gd name="T10" fmla="*/ 2147483647 w 916"/>
                <a:gd name="T11" fmla="*/ 2147483647 h 1196"/>
                <a:gd name="T12" fmla="*/ 2147483647 w 916"/>
                <a:gd name="T13" fmla="*/ 2147483647 h 1196"/>
                <a:gd name="T14" fmla="*/ 2147483647 w 916"/>
                <a:gd name="T15" fmla="*/ 2147483647 h 1196"/>
                <a:gd name="T16" fmla="*/ 2147483647 w 916"/>
                <a:gd name="T17" fmla="*/ 2147483647 h 1196"/>
                <a:gd name="T18" fmla="*/ 2147483647 w 916"/>
                <a:gd name="T19" fmla="*/ 2147483647 h 1196"/>
                <a:gd name="T20" fmla="*/ 2147483647 w 916"/>
                <a:gd name="T21" fmla="*/ 2147483647 h 1196"/>
                <a:gd name="T22" fmla="*/ 2147483647 w 916"/>
                <a:gd name="T23" fmla="*/ 2147483647 h 1196"/>
                <a:gd name="T24" fmla="*/ 2147483647 w 916"/>
                <a:gd name="T25" fmla="*/ 2147483647 h 1196"/>
                <a:gd name="T26" fmla="*/ 2147483647 w 916"/>
                <a:gd name="T27" fmla="*/ 2147483647 h 1196"/>
                <a:gd name="T28" fmla="*/ 2147483647 w 916"/>
                <a:gd name="T29" fmla="*/ 2147483647 h 1196"/>
                <a:gd name="T30" fmla="*/ 2147483647 w 916"/>
                <a:gd name="T31" fmla="*/ 2147483647 h 1196"/>
                <a:gd name="T32" fmla="*/ 2147483647 w 916"/>
                <a:gd name="T33" fmla="*/ 2147483647 h 1196"/>
                <a:gd name="T34" fmla="*/ 2147483647 w 916"/>
                <a:gd name="T35" fmla="*/ 2147483647 h 1196"/>
                <a:gd name="T36" fmla="*/ 2147483647 w 916"/>
                <a:gd name="T37" fmla="*/ 2147483647 h 1196"/>
                <a:gd name="T38" fmla="*/ 2147483647 w 916"/>
                <a:gd name="T39" fmla="*/ 2147483647 h 1196"/>
                <a:gd name="T40" fmla="*/ 2147483647 w 916"/>
                <a:gd name="T41" fmla="*/ 2147483647 h 1196"/>
                <a:gd name="T42" fmla="*/ 2147483647 w 916"/>
                <a:gd name="T43" fmla="*/ 2147483647 h 1196"/>
                <a:gd name="T44" fmla="*/ 2147483647 w 916"/>
                <a:gd name="T45" fmla="*/ 2147483647 h 1196"/>
                <a:gd name="T46" fmla="*/ 2147483647 w 916"/>
                <a:gd name="T47" fmla="*/ 2147483647 h 1196"/>
                <a:gd name="T48" fmla="*/ 2147483647 w 916"/>
                <a:gd name="T49" fmla="*/ 2147483647 h 1196"/>
                <a:gd name="T50" fmla="*/ 2147483647 w 916"/>
                <a:gd name="T51" fmla="*/ 2147483647 h 1196"/>
                <a:gd name="T52" fmla="*/ 2147483647 w 916"/>
                <a:gd name="T53" fmla="*/ 2147483647 h 1196"/>
                <a:gd name="T54" fmla="*/ 2147483647 w 916"/>
                <a:gd name="T55" fmla="*/ 2147483647 h 1196"/>
                <a:gd name="T56" fmla="*/ 2147483647 w 916"/>
                <a:gd name="T57" fmla="*/ 2147483647 h 1196"/>
                <a:gd name="T58" fmla="*/ 2147483647 w 916"/>
                <a:gd name="T59" fmla="*/ 2147483647 h 1196"/>
                <a:gd name="T60" fmla="*/ 2147483647 w 916"/>
                <a:gd name="T61" fmla="*/ 2147483647 h 1196"/>
                <a:gd name="T62" fmla="*/ 2147483647 w 916"/>
                <a:gd name="T63" fmla="*/ 2147483647 h 1196"/>
                <a:gd name="T64" fmla="*/ 2147483647 w 916"/>
                <a:gd name="T65" fmla="*/ 2147483647 h 1196"/>
                <a:gd name="T66" fmla="*/ 2147483647 w 916"/>
                <a:gd name="T67" fmla="*/ 2147483647 h 1196"/>
                <a:gd name="T68" fmla="*/ 0 w 916"/>
                <a:gd name="T69" fmla="*/ 2147483647 h 1196"/>
                <a:gd name="T70" fmla="*/ 2147483647 w 916"/>
                <a:gd name="T71" fmla="*/ 2147483647 h 1196"/>
                <a:gd name="T72" fmla="*/ 2147483647 w 916"/>
                <a:gd name="T73" fmla="*/ 2147483647 h 1196"/>
                <a:gd name="T74" fmla="*/ 2147483647 w 916"/>
                <a:gd name="T75" fmla="*/ 2147483647 h 1196"/>
                <a:gd name="T76" fmla="*/ 2147483647 w 916"/>
                <a:gd name="T77" fmla="*/ 2147483647 h 1196"/>
                <a:gd name="T78" fmla="*/ 2147483647 w 916"/>
                <a:gd name="T79" fmla="*/ 2147483647 h 1196"/>
                <a:gd name="T80" fmla="*/ 2147483647 w 916"/>
                <a:gd name="T81" fmla="*/ 2147483647 h 1196"/>
                <a:gd name="T82" fmla="*/ 2147483647 w 916"/>
                <a:gd name="T83" fmla="*/ 2147483647 h 1196"/>
                <a:gd name="T84" fmla="*/ 2147483647 w 916"/>
                <a:gd name="T85" fmla="*/ 2147483647 h 1196"/>
                <a:gd name="T86" fmla="*/ 2147483647 w 916"/>
                <a:gd name="T87" fmla="*/ 2147483647 h 1196"/>
                <a:gd name="T88" fmla="*/ 2147483647 w 916"/>
                <a:gd name="T89" fmla="*/ 2147483647 h 1196"/>
                <a:gd name="T90" fmla="*/ 2147483647 w 916"/>
                <a:gd name="T91" fmla="*/ 2147483647 h 1196"/>
                <a:gd name="T92" fmla="*/ 2147483647 w 916"/>
                <a:gd name="T93" fmla="*/ 2147483647 h 1196"/>
                <a:gd name="T94" fmla="*/ 2147483647 w 916"/>
                <a:gd name="T95" fmla="*/ 2147483647 h 1196"/>
                <a:gd name="T96" fmla="*/ 2147483647 w 916"/>
                <a:gd name="T97" fmla="*/ 2147483647 h 1196"/>
                <a:gd name="T98" fmla="*/ 2147483647 w 916"/>
                <a:gd name="T99" fmla="*/ 2147483647 h 1196"/>
                <a:gd name="T100" fmla="*/ 2147483647 w 916"/>
                <a:gd name="T101" fmla="*/ 2147483647 h 1196"/>
                <a:gd name="T102" fmla="*/ 2147483647 w 916"/>
                <a:gd name="T103" fmla="*/ 2147483647 h 1196"/>
                <a:gd name="T104" fmla="*/ 2147483647 w 916"/>
                <a:gd name="T105" fmla="*/ 2147483647 h 1196"/>
                <a:gd name="T106" fmla="*/ 2147483647 w 916"/>
                <a:gd name="T107" fmla="*/ 2147483647 h 1196"/>
                <a:gd name="T108" fmla="*/ 2147483647 w 916"/>
                <a:gd name="T109" fmla="*/ 2147483647 h 1196"/>
                <a:gd name="T110" fmla="*/ 2147483647 w 916"/>
                <a:gd name="T111" fmla="*/ 2147483647 h 1196"/>
                <a:gd name="T112" fmla="*/ 2147483647 w 916"/>
                <a:gd name="T113" fmla="*/ 2147483647 h 1196"/>
                <a:gd name="T114" fmla="*/ 2147483647 w 916"/>
                <a:gd name="T115" fmla="*/ 2147483647 h 1196"/>
                <a:gd name="T116" fmla="*/ 2147483647 w 916"/>
                <a:gd name="T117" fmla="*/ 2147483647 h 1196"/>
                <a:gd name="T118" fmla="*/ 2147483647 w 916"/>
                <a:gd name="T119" fmla="*/ 2147483647 h 11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16"/>
                <a:gd name="T181" fmla="*/ 0 h 1196"/>
                <a:gd name="T182" fmla="*/ 916 w 916"/>
                <a:gd name="T183" fmla="*/ 1196 h 11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16" h="1196">
                  <a:moveTo>
                    <a:pt x="916" y="16"/>
                  </a:moveTo>
                  <a:lnTo>
                    <a:pt x="903" y="65"/>
                  </a:lnTo>
                  <a:lnTo>
                    <a:pt x="898" y="80"/>
                  </a:lnTo>
                  <a:lnTo>
                    <a:pt x="895" y="95"/>
                  </a:lnTo>
                  <a:lnTo>
                    <a:pt x="890" y="109"/>
                  </a:lnTo>
                  <a:lnTo>
                    <a:pt x="887" y="122"/>
                  </a:lnTo>
                  <a:lnTo>
                    <a:pt x="884" y="136"/>
                  </a:lnTo>
                  <a:lnTo>
                    <a:pt x="880" y="149"/>
                  </a:lnTo>
                  <a:lnTo>
                    <a:pt x="876" y="160"/>
                  </a:lnTo>
                  <a:lnTo>
                    <a:pt x="873" y="172"/>
                  </a:lnTo>
                  <a:lnTo>
                    <a:pt x="869" y="183"/>
                  </a:lnTo>
                  <a:lnTo>
                    <a:pt x="866" y="194"/>
                  </a:lnTo>
                  <a:lnTo>
                    <a:pt x="863" y="204"/>
                  </a:lnTo>
                  <a:lnTo>
                    <a:pt x="859" y="215"/>
                  </a:lnTo>
                  <a:lnTo>
                    <a:pt x="856" y="225"/>
                  </a:lnTo>
                  <a:lnTo>
                    <a:pt x="853" y="234"/>
                  </a:lnTo>
                  <a:lnTo>
                    <a:pt x="848" y="243"/>
                  </a:lnTo>
                  <a:lnTo>
                    <a:pt x="841" y="260"/>
                  </a:lnTo>
                  <a:lnTo>
                    <a:pt x="832" y="276"/>
                  </a:lnTo>
                  <a:lnTo>
                    <a:pt x="821" y="291"/>
                  </a:lnTo>
                  <a:lnTo>
                    <a:pt x="810" y="307"/>
                  </a:lnTo>
                  <a:lnTo>
                    <a:pt x="796" y="320"/>
                  </a:lnTo>
                  <a:lnTo>
                    <a:pt x="782" y="332"/>
                  </a:lnTo>
                  <a:lnTo>
                    <a:pt x="767" y="343"/>
                  </a:lnTo>
                  <a:lnTo>
                    <a:pt x="758" y="349"/>
                  </a:lnTo>
                  <a:lnTo>
                    <a:pt x="736" y="362"/>
                  </a:lnTo>
                  <a:lnTo>
                    <a:pt x="698" y="352"/>
                  </a:lnTo>
                  <a:lnTo>
                    <a:pt x="678" y="346"/>
                  </a:lnTo>
                  <a:lnTo>
                    <a:pt x="659" y="339"/>
                  </a:lnTo>
                  <a:lnTo>
                    <a:pt x="641" y="332"/>
                  </a:lnTo>
                  <a:lnTo>
                    <a:pt x="623" y="325"/>
                  </a:lnTo>
                  <a:lnTo>
                    <a:pt x="606" y="318"/>
                  </a:lnTo>
                  <a:lnTo>
                    <a:pt x="590" y="311"/>
                  </a:lnTo>
                  <a:lnTo>
                    <a:pt x="573" y="302"/>
                  </a:lnTo>
                  <a:lnTo>
                    <a:pt x="543" y="287"/>
                  </a:lnTo>
                  <a:lnTo>
                    <a:pt x="514" y="272"/>
                  </a:lnTo>
                  <a:lnTo>
                    <a:pt x="486" y="257"/>
                  </a:lnTo>
                  <a:lnTo>
                    <a:pt x="458" y="243"/>
                  </a:lnTo>
                  <a:lnTo>
                    <a:pt x="459" y="244"/>
                  </a:lnTo>
                  <a:lnTo>
                    <a:pt x="431" y="230"/>
                  </a:lnTo>
                  <a:lnTo>
                    <a:pt x="433" y="231"/>
                  </a:lnTo>
                  <a:lnTo>
                    <a:pt x="403" y="219"/>
                  </a:lnTo>
                  <a:lnTo>
                    <a:pt x="405" y="219"/>
                  </a:lnTo>
                  <a:lnTo>
                    <a:pt x="390" y="213"/>
                  </a:lnTo>
                  <a:lnTo>
                    <a:pt x="391" y="213"/>
                  </a:lnTo>
                  <a:lnTo>
                    <a:pt x="376" y="208"/>
                  </a:lnTo>
                  <a:lnTo>
                    <a:pt x="377" y="208"/>
                  </a:lnTo>
                  <a:lnTo>
                    <a:pt x="361" y="204"/>
                  </a:lnTo>
                  <a:lnTo>
                    <a:pt x="362" y="204"/>
                  </a:lnTo>
                  <a:lnTo>
                    <a:pt x="346" y="200"/>
                  </a:lnTo>
                  <a:lnTo>
                    <a:pt x="348" y="200"/>
                  </a:lnTo>
                  <a:lnTo>
                    <a:pt x="330" y="197"/>
                  </a:lnTo>
                  <a:lnTo>
                    <a:pt x="331" y="197"/>
                  </a:lnTo>
                  <a:lnTo>
                    <a:pt x="314" y="194"/>
                  </a:lnTo>
                  <a:lnTo>
                    <a:pt x="316" y="194"/>
                  </a:lnTo>
                  <a:lnTo>
                    <a:pt x="297" y="191"/>
                  </a:lnTo>
                  <a:lnTo>
                    <a:pt x="298" y="192"/>
                  </a:lnTo>
                  <a:lnTo>
                    <a:pt x="279" y="190"/>
                  </a:lnTo>
                  <a:lnTo>
                    <a:pt x="282" y="190"/>
                  </a:lnTo>
                  <a:lnTo>
                    <a:pt x="261" y="189"/>
                  </a:lnTo>
                  <a:lnTo>
                    <a:pt x="263" y="189"/>
                  </a:lnTo>
                  <a:lnTo>
                    <a:pt x="242" y="188"/>
                  </a:lnTo>
                  <a:lnTo>
                    <a:pt x="243" y="188"/>
                  </a:lnTo>
                  <a:lnTo>
                    <a:pt x="221" y="188"/>
                  </a:lnTo>
                  <a:lnTo>
                    <a:pt x="223" y="188"/>
                  </a:lnTo>
                  <a:lnTo>
                    <a:pt x="200" y="189"/>
                  </a:lnTo>
                  <a:lnTo>
                    <a:pt x="232" y="170"/>
                  </a:lnTo>
                  <a:lnTo>
                    <a:pt x="214" y="203"/>
                  </a:lnTo>
                  <a:lnTo>
                    <a:pt x="215" y="202"/>
                  </a:lnTo>
                  <a:lnTo>
                    <a:pt x="199" y="235"/>
                  </a:lnTo>
                  <a:lnTo>
                    <a:pt x="200" y="234"/>
                  </a:lnTo>
                  <a:lnTo>
                    <a:pt x="185" y="266"/>
                  </a:lnTo>
                  <a:lnTo>
                    <a:pt x="185" y="265"/>
                  </a:lnTo>
                  <a:lnTo>
                    <a:pt x="172" y="296"/>
                  </a:lnTo>
                  <a:lnTo>
                    <a:pt x="160" y="328"/>
                  </a:lnTo>
                  <a:lnTo>
                    <a:pt x="160" y="327"/>
                  </a:lnTo>
                  <a:lnTo>
                    <a:pt x="148" y="357"/>
                  </a:lnTo>
                  <a:lnTo>
                    <a:pt x="149" y="357"/>
                  </a:lnTo>
                  <a:lnTo>
                    <a:pt x="138" y="387"/>
                  </a:lnTo>
                  <a:lnTo>
                    <a:pt x="138" y="386"/>
                  </a:lnTo>
                  <a:lnTo>
                    <a:pt x="129" y="417"/>
                  </a:lnTo>
                  <a:lnTo>
                    <a:pt x="129" y="416"/>
                  </a:lnTo>
                  <a:lnTo>
                    <a:pt x="120" y="446"/>
                  </a:lnTo>
                  <a:lnTo>
                    <a:pt x="120" y="445"/>
                  </a:lnTo>
                  <a:lnTo>
                    <a:pt x="113" y="475"/>
                  </a:lnTo>
                  <a:lnTo>
                    <a:pt x="113" y="474"/>
                  </a:lnTo>
                  <a:lnTo>
                    <a:pt x="106" y="504"/>
                  </a:lnTo>
                  <a:lnTo>
                    <a:pt x="106" y="503"/>
                  </a:lnTo>
                  <a:lnTo>
                    <a:pt x="100" y="533"/>
                  </a:lnTo>
                  <a:lnTo>
                    <a:pt x="100" y="532"/>
                  </a:lnTo>
                  <a:lnTo>
                    <a:pt x="95" y="561"/>
                  </a:lnTo>
                  <a:lnTo>
                    <a:pt x="90" y="591"/>
                  </a:lnTo>
                  <a:lnTo>
                    <a:pt x="90" y="590"/>
                  </a:lnTo>
                  <a:lnTo>
                    <a:pt x="86" y="619"/>
                  </a:lnTo>
                  <a:lnTo>
                    <a:pt x="83" y="648"/>
                  </a:lnTo>
                  <a:lnTo>
                    <a:pt x="83" y="647"/>
                  </a:lnTo>
                  <a:lnTo>
                    <a:pt x="81" y="678"/>
                  </a:lnTo>
                  <a:lnTo>
                    <a:pt x="81" y="677"/>
                  </a:lnTo>
                  <a:lnTo>
                    <a:pt x="78" y="707"/>
                  </a:lnTo>
                  <a:lnTo>
                    <a:pt x="78" y="706"/>
                  </a:lnTo>
                  <a:lnTo>
                    <a:pt x="76" y="736"/>
                  </a:lnTo>
                  <a:lnTo>
                    <a:pt x="75" y="767"/>
                  </a:lnTo>
                  <a:lnTo>
                    <a:pt x="75" y="766"/>
                  </a:lnTo>
                  <a:lnTo>
                    <a:pt x="74" y="796"/>
                  </a:lnTo>
                  <a:lnTo>
                    <a:pt x="74" y="827"/>
                  </a:lnTo>
                  <a:lnTo>
                    <a:pt x="74" y="826"/>
                  </a:lnTo>
                  <a:lnTo>
                    <a:pt x="74" y="858"/>
                  </a:lnTo>
                  <a:lnTo>
                    <a:pt x="75" y="889"/>
                  </a:lnTo>
                  <a:lnTo>
                    <a:pt x="75" y="920"/>
                  </a:lnTo>
                  <a:lnTo>
                    <a:pt x="76" y="953"/>
                  </a:lnTo>
                  <a:lnTo>
                    <a:pt x="78" y="986"/>
                  </a:lnTo>
                  <a:lnTo>
                    <a:pt x="78" y="985"/>
                  </a:lnTo>
                  <a:lnTo>
                    <a:pt x="79" y="1019"/>
                  </a:lnTo>
                  <a:lnTo>
                    <a:pt x="82" y="1053"/>
                  </a:lnTo>
                  <a:lnTo>
                    <a:pt x="84" y="1088"/>
                  </a:lnTo>
                  <a:lnTo>
                    <a:pt x="85" y="1124"/>
                  </a:lnTo>
                  <a:lnTo>
                    <a:pt x="89" y="1193"/>
                  </a:lnTo>
                  <a:lnTo>
                    <a:pt x="15" y="1196"/>
                  </a:lnTo>
                  <a:lnTo>
                    <a:pt x="11" y="1127"/>
                  </a:lnTo>
                  <a:lnTo>
                    <a:pt x="10" y="1091"/>
                  </a:lnTo>
                  <a:lnTo>
                    <a:pt x="8" y="1057"/>
                  </a:lnTo>
                  <a:lnTo>
                    <a:pt x="5" y="1022"/>
                  </a:lnTo>
                  <a:lnTo>
                    <a:pt x="4" y="988"/>
                  </a:lnTo>
                  <a:lnTo>
                    <a:pt x="3" y="955"/>
                  </a:lnTo>
                  <a:lnTo>
                    <a:pt x="2" y="922"/>
                  </a:lnTo>
                  <a:lnTo>
                    <a:pt x="1" y="890"/>
                  </a:lnTo>
                  <a:lnTo>
                    <a:pt x="0" y="858"/>
                  </a:lnTo>
                  <a:lnTo>
                    <a:pt x="0" y="826"/>
                  </a:lnTo>
                  <a:lnTo>
                    <a:pt x="0" y="795"/>
                  </a:lnTo>
                  <a:lnTo>
                    <a:pt x="1" y="764"/>
                  </a:lnTo>
                  <a:lnTo>
                    <a:pt x="2" y="733"/>
                  </a:lnTo>
                  <a:lnTo>
                    <a:pt x="4" y="703"/>
                  </a:lnTo>
                  <a:lnTo>
                    <a:pt x="6" y="673"/>
                  </a:lnTo>
                  <a:lnTo>
                    <a:pt x="9" y="641"/>
                  </a:lnTo>
                  <a:lnTo>
                    <a:pt x="13" y="611"/>
                  </a:lnTo>
                  <a:lnTo>
                    <a:pt x="16" y="581"/>
                  </a:lnTo>
                  <a:lnTo>
                    <a:pt x="22" y="551"/>
                  </a:lnTo>
                  <a:lnTo>
                    <a:pt x="27" y="521"/>
                  </a:lnTo>
                  <a:lnTo>
                    <a:pt x="33" y="491"/>
                  </a:lnTo>
                  <a:lnTo>
                    <a:pt x="41" y="459"/>
                  </a:lnTo>
                  <a:lnTo>
                    <a:pt x="48" y="429"/>
                  </a:lnTo>
                  <a:lnTo>
                    <a:pt x="57" y="399"/>
                  </a:lnTo>
                  <a:lnTo>
                    <a:pt x="67" y="367"/>
                  </a:lnTo>
                  <a:lnTo>
                    <a:pt x="78" y="336"/>
                  </a:lnTo>
                  <a:lnTo>
                    <a:pt x="90" y="305"/>
                  </a:lnTo>
                  <a:lnTo>
                    <a:pt x="103" y="272"/>
                  </a:lnTo>
                  <a:lnTo>
                    <a:pt x="117" y="240"/>
                  </a:lnTo>
                  <a:lnTo>
                    <a:pt x="131" y="207"/>
                  </a:lnTo>
                  <a:lnTo>
                    <a:pt x="148" y="175"/>
                  </a:lnTo>
                  <a:lnTo>
                    <a:pt x="173" y="123"/>
                  </a:lnTo>
                  <a:lnTo>
                    <a:pt x="220" y="120"/>
                  </a:lnTo>
                  <a:lnTo>
                    <a:pt x="243" y="120"/>
                  </a:lnTo>
                  <a:lnTo>
                    <a:pt x="265" y="121"/>
                  </a:lnTo>
                  <a:lnTo>
                    <a:pt x="287" y="122"/>
                  </a:lnTo>
                  <a:lnTo>
                    <a:pt x="307" y="125"/>
                  </a:lnTo>
                  <a:lnTo>
                    <a:pt x="328" y="128"/>
                  </a:lnTo>
                  <a:lnTo>
                    <a:pt x="347" y="131"/>
                  </a:lnTo>
                  <a:lnTo>
                    <a:pt x="366" y="135"/>
                  </a:lnTo>
                  <a:lnTo>
                    <a:pt x="383" y="140"/>
                  </a:lnTo>
                  <a:lnTo>
                    <a:pt x="401" y="145"/>
                  </a:lnTo>
                  <a:lnTo>
                    <a:pt x="417" y="151"/>
                  </a:lnTo>
                  <a:lnTo>
                    <a:pt x="434" y="157"/>
                  </a:lnTo>
                  <a:lnTo>
                    <a:pt x="465" y="169"/>
                  </a:lnTo>
                  <a:lnTo>
                    <a:pt x="494" y="183"/>
                  </a:lnTo>
                  <a:lnTo>
                    <a:pt x="522" y="198"/>
                  </a:lnTo>
                  <a:lnTo>
                    <a:pt x="551" y="213"/>
                  </a:lnTo>
                  <a:lnTo>
                    <a:pt x="580" y="229"/>
                  </a:lnTo>
                  <a:lnTo>
                    <a:pt x="579" y="228"/>
                  </a:lnTo>
                  <a:lnTo>
                    <a:pt x="609" y="243"/>
                  </a:lnTo>
                  <a:lnTo>
                    <a:pt x="608" y="243"/>
                  </a:lnTo>
                  <a:lnTo>
                    <a:pt x="623" y="250"/>
                  </a:lnTo>
                  <a:lnTo>
                    <a:pt x="638" y="257"/>
                  </a:lnTo>
                  <a:lnTo>
                    <a:pt x="637" y="257"/>
                  </a:lnTo>
                  <a:lnTo>
                    <a:pt x="654" y="264"/>
                  </a:lnTo>
                  <a:lnTo>
                    <a:pt x="653" y="263"/>
                  </a:lnTo>
                  <a:lnTo>
                    <a:pt x="671" y="270"/>
                  </a:lnTo>
                  <a:lnTo>
                    <a:pt x="669" y="270"/>
                  </a:lnTo>
                  <a:lnTo>
                    <a:pt x="687" y="276"/>
                  </a:lnTo>
                  <a:lnTo>
                    <a:pt x="686" y="276"/>
                  </a:lnTo>
                  <a:lnTo>
                    <a:pt x="704" y="282"/>
                  </a:lnTo>
                  <a:lnTo>
                    <a:pt x="703" y="282"/>
                  </a:lnTo>
                  <a:lnTo>
                    <a:pt x="721" y="287"/>
                  </a:lnTo>
                  <a:lnTo>
                    <a:pt x="720" y="287"/>
                  </a:lnTo>
                  <a:lnTo>
                    <a:pt x="740" y="292"/>
                  </a:lnTo>
                  <a:lnTo>
                    <a:pt x="709" y="297"/>
                  </a:lnTo>
                  <a:lnTo>
                    <a:pt x="717" y="292"/>
                  </a:lnTo>
                  <a:lnTo>
                    <a:pt x="716" y="293"/>
                  </a:lnTo>
                  <a:lnTo>
                    <a:pt x="724" y="288"/>
                  </a:lnTo>
                  <a:lnTo>
                    <a:pt x="721" y="289"/>
                  </a:lnTo>
                  <a:lnTo>
                    <a:pt x="735" y="279"/>
                  </a:lnTo>
                  <a:lnTo>
                    <a:pt x="732" y="281"/>
                  </a:lnTo>
                  <a:lnTo>
                    <a:pt x="745" y="271"/>
                  </a:lnTo>
                  <a:lnTo>
                    <a:pt x="742" y="273"/>
                  </a:lnTo>
                  <a:lnTo>
                    <a:pt x="753" y="262"/>
                  </a:lnTo>
                  <a:lnTo>
                    <a:pt x="751" y="265"/>
                  </a:lnTo>
                  <a:lnTo>
                    <a:pt x="761" y="253"/>
                  </a:lnTo>
                  <a:lnTo>
                    <a:pt x="759" y="255"/>
                  </a:lnTo>
                  <a:lnTo>
                    <a:pt x="768" y="242"/>
                  </a:lnTo>
                  <a:lnTo>
                    <a:pt x="766" y="245"/>
                  </a:lnTo>
                  <a:lnTo>
                    <a:pt x="774" y="231"/>
                  </a:lnTo>
                  <a:lnTo>
                    <a:pt x="773" y="233"/>
                  </a:lnTo>
                  <a:lnTo>
                    <a:pt x="780" y="217"/>
                  </a:lnTo>
                  <a:lnTo>
                    <a:pt x="780" y="218"/>
                  </a:lnTo>
                  <a:lnTo>
                    <a:pt x="783" y="209"/>
                  </a:lnTo>
                  <a:lnTo>
                    <a:pt x="783" y="210"/>
                  </a:lnTo>
                  <a:lnTo>
                    <a:pt x="787" y="201"/>
                  </a:lnTo>
                  <a:lnTo>
                    <a:pt x="787" y="202"/>
                  </a:lnTo>
                  <a:lnTo>
                    <a:pt x="790" y="193"/>
                  </a:lnTo>
                  <a:lnTo>
                    <a:pt x="789" y="194"/>
                  </a:lnTo>
                  <a:lnTo>
                    <a:pt x="792" y="184"/>
                  </a:lnTo>
                  <a:lnTo>
                    <a:pt x="792" y="185"/>
                  </a:lnTo>
                  <a:lnTo>
                    <a:pt x="795" y="175"/>
                  </a:lnTo>
                  <a:lnTo>
                    <a:pt x="799" y="165"/>
                  </a:lnTo>
                  <a:lnTo>
                    <a:pt x="802" y="155"/>
                  </a:lnTo>
                  <a:lnTo>
                    <a:pt x="805" y="143"/>
                  </a:lnTo>
                  <a:lnTo>
                    <a:pt x="805" y="144"/>
                  </a:lnTo>
                  <a:lnTo>
                    <a:pt x="809" y="132"/>
                  </a:lnTo>
                  <a:lnTo>
                    <a:pt x="812" y="119"/>
                  </a:lnTo>
                  <a:lnTo>
                    <a:pt x="815" y="106"/>
                  </a:lnTo>
                  <a:lnTo>
                    <a:pt x="819" y="93"/>
                  </a:lnTo>
                  <a:lnTo>
                    <a:pt x="822" y="79"/>
                  </a:lnTo>
                  <a:lnTo>
                    <a:pt x="826" y="64"/>
                  </a:lnTo>
                  <a:lnTo>
                    <a:pt x="831" y="49"/>
                  </a:lnTo>
                  <a:lnTo>
                    <a:pt x="844" y="0"/>
                  </a:lnTo>
                  <a:lnTo>
                    <a:pt x="916" y="16"/>
                  </a:lnTo>
                  <a:close/>
                </a:path>
              </a:pathLst>
            </a:custGeom>
            <a:solidFill>
              <a:srgbClr val="A6A6A6"/>
            </a:solidFill>
            <a:ln w="0">
              <a:solidFill>
                <a:srgbClr val="A6A6A6"/>
              </a:solidFill>
              <a:prstDash val="solid"/>
              <a:round/>
              <a:headEnd/>
              <a:tailEnd/>
            </a:ln>
          </p:spPr>
          <p:txBody>
            <a:bodyPr/>
            <a:lstStyle/>
            <a:p>
              <a:endParaRPr lang="ja-JP" altLang="en-US"/>
            </a:p>
          </p:txBody>
        </p:sp>
        <p:sp>
          <p:nvSpPr>
            <p:cNvPr id="49" name="Freeform 74"/>
            <p:cNvSpPr>
              <a:spLocks/>
            </p:cNvSpPr>
            <p:nvPr/>
          </p:nvSpPr>
          <p:spPr bwMode="auto">
            <a:xfrm>
              <a:off x="1917246" y="6289448"/>
              <a:ext cx="168275" cy="55563"/>
            </a:xfrm>
            <a:custGeom>
              <a:avLst/>
              <a:gdLst>
                <a:gd name="T0" fmla="*/ 2147483647 w 212"/>
                <a:gd name="T1" fmla="*/ 2147483647 h 70"/>
                <a:gd name="T2" fmla="*/ 2147483647 w 212"/>
                <a:gd name="T3" fmla="*/ 0 h 70"/>
                <a:gd name="T4" fmla="*/ 2147483647 w 212"/>
                <a:gd name="T5" fmla="*/ 2147483647 h 70"/>
                <a:gd name="T6" fmla="*/ 2147483647 w 212"/>
                <a:gd name="T7" fmla="*/ 2147483647 h 70"/>
                <a:gd name="T8" fmla="*/ 2147483647 w 212"/>
                <a:gd name="T9" fmla="*/ 2147483647 h 70"/>
                <a:gd name="T10" fmla="*/ 2147483647 w 212"/>
                <a:gd name="T11" fmla="*/ 2147483647 h 70"/>
                <a:gd name="T12" fmla="*/ 2147483647 w 212"/>
                <a:gd name="T13" fmla="*/ 2147483647 h 70"/>
                <a:gd name="T14" fmla="*/ 2147483647 w 212"/>
                <a:gd name="T15" fmla="*/ 2147483647 h 70"/>
                <a:gd name="T16" fmla="*/ 2147483647 w 212"/>
                <a:gd name="T17" fmla="*/ 2147483647 h 70"/>
                <a:gd name="T18" fmla="*/ 2147483647 w 212"/>
                <a:gd name="T19" fmla="*/ 2147483647 h 70"/>
                <a:gd name="T20" fmla="*/ 2147483647 w 212"/>
                <a:gd name="T21" fmla="*/ 2147483647 h 70"/>
                <a:gd name="T22" fmla="*/ 2147483647 w 212"/>
                <a:gd name="T23" fmla="*/ 2147483647 h 70"/>
                <a:gd name="T24" fmla="*/ 2147483647 w 212"/>
                <a:gd name="T25" fmla="*/ 2147483647 h 70"/>
                <a:gd name="T26" fmla="*/ 2147483647 w 212"/>
                <a:gd name="T27" fmla="*/ 2147483647 h 70"/>
                <a:gd name="T28" fmla="*/ 2147483647 w 212"/>
                <a:gd name="T29" fmla="*/ 2147483647 h 70"/>
                <a:gd name="T30" fmla="*/ 2147483647 w 212"/>
                <a:gd name="T31" fmla="*/ 2147483647 h 70"/>
                <a:gd name="T32" fmla="*/ 2147483647 w 212"/>
                <a:gd name="T33" fmla="*/ 2147483647 h 70"/>
                <a:gd name="T34" fmla="*/ 2147483647 w 212"/>
                <a:gd name="T35" fmla="*/ 2147483647 h 70"/>
                <a:gd name="T36" fmla="*/ 2147483647 w 212"/>
                <a:gd name="T37" fmla="*/ 2147483647 h 70"/>
                <a:gd name="T38" fmla="*/ 2147483647 w 212"/>
                <a:gd name="T39" fmla="*/ 2147483647 h 70"/>
                <a:gd name="T40" fmla="*/ 2147483647 w 212"/>
                <a:gd name="T41" fmla="*/ 2147483647 h 70"/>
                <a:gd name="T42" fmla="*/ 2147483647 w 212"/>
                <a:gd name="T43" fmla="*/ 2147483647 h 70"/>
                <a:gd name="T44" fmla="*/ 2147483647 w 212"/>
                <a:gd name="T45" fmla="*/ 2147483647 h 70"/>
                <a:gd name="T46" fmla="*/ 2147483647 w 212"/>
                <a:gd name="T47" fmla="*/ 2147483647 h 70"/>
                <a:gd name="T48" fmla="*/ 2147483647 w 212"/>
                <a:gd name="T49" fmla="*/ 2147483647 h 70"/>
                <a:gd name="T50" fmla="*/ 0 w 212"/>
                <a:gd name="T51" fmla="*/ 2147483647 h 70"/>
                <a:gd name="T52" fmla="*/ 2147483647 w 212"/>
                <a:gd name="T53" fmla="*/ 2147483647 h 70"/>
                <a:gd name="T54" fmla="*/ 2147483647 w 212"/>
                <a:gd name="T55" fmla="*/ 2147483647 h 70"/>
                <a:gd name="T56" fmla="*/ 2147483647 w 212"/>
                <a:gd name="T57" fmla="*/ 2147483647 h 70"/>
                <a:gd name="T58" fmla="*/ 2147483647 w 212"/>
                <a:gd name="T59" fmla="*/ 2147483647 h 70"/>
                <a:gd name="T60" fmla="*/ 2147483647 w 212"/>
                <a:gd name="T61" fmla="*/ 2147483647 h 70"/>
                <a:gd name="T62" fmla="*/ 2147483647 w 212"/>
                <a:gd name="T63" fmla="*/ 2147483647 h 70"/>
                <a:gd name="T64" fmla="*/ 2147483647 w 212"/>
                <a:gd name="T65" fmla="*/ 2147483647 h 70"/>
                <a:gd name="T66" fmla="*/ 2147483647 w 212"/>
                <a:gd name="T67" fmla="*/ 2147483647 h 70"/>
                <a:gd name="T68" fmla="*/ 2147483647 w 212"/>
                <a:gd name="T69" fmla="*/ 2147483647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
                <a:gd name="T106" fmla="*/ 0 h 70"/>
                <a:gd name="T107" fmla="*/ 212 w 212"/>
                <a:gd name="T108" fmla="*/ 70 h 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 h="70">
                  <a:moveTo>
                    <a:pt x="102" y="1"/>
                  </a:moveTo>
                  <a:lnTo>
                    <a:pt x="124" y="0"/>
                  </a:lnTo>
                  <a:lnTo>
                    <a:pt x="144" y="1"/>
                  </a:lnTo>
                  <a:lnTo>
                    <a:pt x="162" y="3"/>
                  </a:lnTo>
                  <a:lnTo>
                    <a:pt x="179" y="6"/>
                  </a:lnTo>
                  <a:lnTo>
                    <a:pt x="192" y="10"/>
                  </a:lnTo>
                  <a:lnTo>
                    <a:pt x="202" y="15"/>
                  </a:lnTo>
                  <a:lnTo>
                    <a:pt x="208" y="21"/>
                  </a:lnTo>
                  <a:lnTo>
                    <a:pt x="212" y="28"/>
                  </a:lnTo>
                  <a:lnTo>
                    <a:pt x="211" y="31"/>
                  </a:lnTo>
                  <a:lnTo>
                    <a:pt x="210" y="35"/>
                  </a:lnTo>
                  <a:lnTo>
                    <a:pt x="204" y="42"/>
                  </a:lnTo>
                  <a:lnTo>
                    <a:pt x="195" y="48"/>
                  </a:lnTo>
                  <a:lnTo>
                    <a:pt x="182" y="54"/>
                  </a:lnTo>
                  <a:lnTo>
                    <a:pt x="166" y="60"/>
                  </a:lnTo>
                  <a:lnTo>
                    <a:pt x="149" y="64"/>
                  </a:lnTo>
                  <a:lnTo>
                    <a:pt x="130" y="68"/>
                  </a:lnTo>
                  <a:lnTo>
                    <a:pt x="108" y="70"/>
                  </a:lnTo>
                  <a:lnTo>
                    <a:pt x="87" y="70"/>
                  </a:lnTo>
                  <a:lnTo>
                    <a:pt x="67" y="70"/>
                  </a:lnTo>
                  <a:lnTo>
                    <a:pt x="49" y="68"/>
                  </a:lnTo>
                  <a:lnTo>
                    <a:pt x="33" y="65"/>
                  </a:lnTo>
                  <a:lnTo>
                    <a:pt x="19" y="61"/>
                  </a:lnTo>
                  <a:lnTo>
                    <a:pt x="10" y="54"/>
                  </a:lnTo>
                  <a:lnTo>
                    <a:pt x="3" y="49"/>
                  </a:lnTo>
                  <a:lnTo>
                    <a:pt x="0" y="42"/>
                  </a:lnTo>
                  <a:lnTo>
                    <a:pt x="1" y="38"/>
                  </a:lnTo>
                  <a:lnTo>
                    <a:pt x="2" y="35"/>
                  </a:lnTo>
                  <a:lnTo>
                    <a:pt x="7" y="28"/>
                  </a:lnTo>
                  <a:lnTo>
                    <a:pt x="16" y="22"/>
                  </a:lnTo>
                  <a:lnTo>
                    <a:pt x="29" y="16"/>
                  </a:lnTo>
                  <a:lnTo>
                    <a:pt x="44" y="11"/>
                  </a:lnTo>
                  <a:lnTo>
                    <a:pt x="61" y="6"/>
                  </a:lnTo>
                  <a:lnTo>
                    <a:pt x="81" y="3"/>
                  </a:lnTo>
                  <a:lnTo>
                    <a:pt x="102" y="1"/>
                  </a:lnTo>
                  <a:close/>
                </a:path>
              </a:pathLst>
            </a:custGeom>
            <a:solidFill>
              <a:srgbClr val="FFFFFF"/>
            </a:solidFill>
            <a:ln w="9525">
              <a:noFill/>
              <a:round/>
              <a:headEnd/>
              <a:tailEnd/>
            </a:ln>
          </p:spPr>
          <p:txBody>
            <a:bodyPr/>
            <a:lstStyle/>
            <a:p>
              <a:endParaRPr lang="ja-JP" altLang="en-US"/>
            </a:p>
          </p:txBody>
        </p:sp>
        <p:sp>
          <p:nvSpPr>
            <p:cNvPr id="53" name="Freeform 75"/>
            <p:cNvSpPr>
              <a:spLocks noEditPoints="1"/>
            </p:cNvSpPr>
            <p:nvPr/>
          </p:nvSpPr>
          <p:spPr bwMode="auto">
            <a:xfrm>
              <a:off x="1909308" y="6283098"/>
              <a:ext cx="182563" cy="68263"/>
            </a:xfrm>
            <a:custGeom>
              <a:avLst/>
              <a:gdLst>
                <a:gd name="T0" fmla="*/ 2147483647 w 230"/>
                <a:gd name="T1" fmla="*/ 0 h 87"/>
                <a:gd name="T2" fmla="*/ 2147483647 w 230"/>
                <a:gd name="T3" fmla="*/ 0 h 87"/>
                <a:gd name="T4" fmla="*/ 2147483647 w 230"/>
                <a:gd name="T5" fmla="*/ 0 h 87"/>
                <a:gd name="T6" fmla="*/ 2147483647 w 230"/>
                <a:gd name="T7" fmla="*/ 0 h 87"/>
                <a:gd name="T8" fmla="*/ 2147483647 w 230"/>
                <a:gd name="T9" fmla="*/ 0 h 87"/>
                <a:gd name="T10" fmla="*/ 2147483647 w 230"/>
                <a:gd name="T11" fmla="*/ 0 h 87"/>
                <a:gd name="T12" fmla="*/ 2147483647 w 230"/>
                <a:gd name="T13" fmla="*/ 0 h 87"/>
                <a:gd name="T14" fmla="*/ 2147483647 w 230"/>
                <a:gd name="T15" fmla="*/ 0 h 87"/>
                <a:gd name="T16" fmla="*/ 2147483647 w 230"/>
                <a:gd name="T17" fmla="*/ 0 h 87"/>
                <a:gd name="T18" fmla="*/ 2147483647 w 230"/>
                <a:gd name="T19" fmla="*/ 0 h 87"/>
                <a:gd name="T20" fmla="*/ 2147483647 w 230"/>
                <a:gd name="T21" fmla="*/ 2147483647 h 87"/>
                <a:gd name="T22" fmla="*/ 2147483647 w 230"/>
                <a:gd name="T23" fmla="*/ 2147483647 h 87"/>
                <a:gd name="T24" fmla="*/ 2147483647 w 230"/>
                <a:gd name="T25" fmla="*/ 2147483647 h 87"/>
                <a:gd name="T26" fmla="*/ 2147483647 w 230"/>
                <a:gd name="T27" fmla="*/ 2147483647 h 87"/>
                <a:gd name="T28" fmla="*/ 2147483647 w 230"/>
                <a:gd name="T29" fmla="*/ 2147483647 h 87"/>
                <a:gd name="T30" fmla="*/ 2147483647 w 230"/>
                <a:gd name="T31" fmla="*/ 2147483647 h 87"/>
                <a:gd name="T32" fmla="*/ 2147483647 w 230"/>
                <a:gd name="T33" fmla="*/ 2147483647 h 87"/>
                <a:gd name="T34" fmla="*/ 2147483647 w 230"/>
                <a:gd name="T35" fmla="*/ 0 h 87"/>
                <a:gd name="T36" fmla="*/ 2147483647 w 230"/>
                <a:gd name="T37" fmla="*/ 0 h 87"/>
                <a:gd name="T38" fmla="*/ 0 w 230"/>
                <a:gd name="T39" fmla="*/ 0 h 87"/>
                <a:gd name="T40" fmla="*/ 2147483647 w 230"/>
                <a:gd name="T41" fmla="*/ 0 h 87"/>
                <a:gd name="T42" fmla="*/ 2147483647 w 230"/>
                <a:gd name="T43" fmla="*/ 0 h 87"/>
                <a:gd name="T44" fmla="*/ 2147483647 w 230"/>
                <a:gd name="T45" fmla="*/ 0 h 87"/>
                <a:gd name="T46" fmla="*/ 2147483647 w 230"/>
                <a:gd name="T47" fmla="*/ 0 h 87"/>
                <a:gd name="T48" fmla="*/ 2147483647 w 230"/>
                <a:gd name="T49" fmla="*/ 0 h 87"/>
                <a:gd name="T50" fmla="*/ 2147483647 w 230"/>
                <a:gd name="T51" fmla="*/ 0 h 87"/>
                <a:gd name="T52" fmla="*/ 2147483647 w 230"/>
                <a:gd name="T53" fmla="*/ 0 h 87"/>
                <a:gd name="T54" fmla="*/ 2147483647 w 230"/>
                <a:gd name="T55" fmla="*/ 0 h 87"/>
                <a:gd name="T56" fmla="*/ 2147483647 w 230"/>
                <a:gd name="T57" fmla="*/ 0 h 87"/>
                <a:gd name="T58" fmla="*/ 2147483647 w 230"/>
                <a:gd name="T59" fmla="*/ 0 h 87"/>
                <a:gd name="T60" fmla="*/ 2147483647 w 230"/>
                <a:gd name="T61" fmla="*/ 0 h 87"/>
                <a:gd name="T62" fmla="*/ 2147483647 w 230"/>
                <a:gd name="T63" fmla="*/ 0 h 87"/>
                <a:gd name="T64" fmla="*/ 2147483647 w 230"/>
                <a:gd name="T65" fmla="*/ 0 h 87"/>
                <a:gd name="T66" fmla="*/ 2147483647 w 230"/>
                <a:gd name="T67" fmla="*/ 0 h 87"/>
                <a:gd name="T68" fmla="*/ 2147483647 w 230"/>
                <a:gd name="T69" fmla="*/ 0 h 87"/>
                <a:gd name="T70" fmla="*/ 2147483647 w 230"/>
                <a:gd name="T71" fmla="*/ 2147483647 h 87"/>
                <a:gd name="T72" fmla="*/ 2147483647 w 230"/>
                <a:gd name="T73" fmla="*/ 2147483647 h 87"/>
                <a:gd name="T74" fmla="*/ 2147483647 w 230"/>
                <a:gd name="T75" fmla="*/ 2147483647 h 87"/>
                <a:gd name="T76" fmla="*/ 2147483647 w 230"/>
                <a:gd name="T77" fmla="*/ 2147483647 h 87"/>
                <a:gd name="T78" fmla="*/ 2147483647 w 230"/>
                <a:gd name="T79" fmla="*/ 0 h 87"/>
                <a:gd name="T80" fmla="*/ 2147483647 w 230"/>
                <a:gd name="T81" fmla="*/ 0 h 87"/>
                <a:gd name="T82" fmla="*/ 2147483647 w 230"/>
                <a:gd name="T83" fmla="*/ 0 h 87"/>
                <a:gd name="T84" fmla="*/ 2147483647 w 230"/>
                <a:gd name="T85" fmla="*/ 0 h 87"/>
                <a:gd name="T86" fmla="*/ 2147483647 w 230"/>
                <a:gd name="T87" fmla="*/ 0 h 87"/>
                <a:gd name="T88" fmla="*/ 2147483647 w 230"/>
                <a:gd name="T89" fmla="*/ 0 h 87"/>
                <a:gd name="T90" fmla="*/ 2147483647 w 230"/>
                <a:gd name="T91" fmla="*/ 0 h 87"/>
                <a:gd name="T92" fmla="*/ 2147483647 w 230"/>
                <a:gd name="T93" fmla="*/ 0 h 87"/>
                <a:gd name="T94" fmla="*/ 2147483647 w 230"/>
                <a:gd name="T95" fmla="*/ 0 h 87"/>
                <a:gd name="T96" fmla="*/ 2147483647 w 230"/>
                <a:gd name="T97" fmla="*/ 0 h 87"/>
                <a:gd name="T98" fmla="*/ 2147483647 w 230"/>
                <a:gd name="T99" fmla="*/ 0 h 87"/>
                <a:gd name="T100" fmla="*/ 2147483647 w 230"/>
                <a:gd name="T101" fmla="*/ 0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0"/>
                <a:gd name="T154" fmla="*/ 0 h 87"/>
                <a:gd name="T155" fmla="*/ 230 w 230"/>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0" h="87">
                  <a:moveTo>
                    <a:pt x="111" y="1"/>
                  </a:moveTo>
                  <a:lnTo>
                    <a:pt x="132" y="0"/>
                  </a:lnTo>
                  <a:lnTo>
                    <a:pt x="143" y="0"/>
                  </a:lnTo>
                  <a:lnTo>
                    <a:pt x="153" y="1"/>
                  </a:lnTo>
                  <a:lnTo>
                    <a:pt x="163" y="1"/>
                  </a:lnTo>
                  <a:lnTo>
                    <a:pt x="173" y="3"/>
                  </a:lnTo>
                  <a:lnTo>
                    <a:pt x="181" y="4"/>
                  </a:lnTo>
                  <a:lnTo>
                    <a:pt x="190" y="6"/>
                  </a:lnTo>
                  <a:lnTo>
                    <a:pt x="198" y="8"/>
                  </a:lnTo>
                  <a:lnTo>
                    <a:pt x="204" y="10"/>
                  </a:lnTo>
                  <a:lnTo>
                    <a:pt x="211" y="13"/>
                  </a:lnTo>
                  <a:lnTo>
                    <a:pt x="216" y="16"/>
                  </a:lnTo>
                  <a:lnTo>
                    <a:pt x="217" y="17"/>
                  </a:lnTo>
                  <a:lnTo>
                    <a:pt x="221" y="20"/>
                  </a:lnTo>
                  <a:lnTo>
                    <a:pt x="222" y="21"/>
                  </a:lnTo>
                  <a:lnTo>
                    <a:pt x="225" y="24"/>
                  </a:lnTo>
                  <a:lnTo>
                    <a:pt x="226" y="25"/>
                  </a:lnTo>
                  <a:lnTo>
                    <a:pt x="227" y="29"/>
                  </a:lnTo>
                  <a:lnTo>
                    <a:pt x="228" y="31"/>
                  </a:lnTo>
                  <a:lnTo>
                    <a:pt x="230" y="34"/>
                  </a:lnTo>
                  <a:lnTo>
                    <a:pt x="230" y="36"/>
                  </a:lnTo>
                  <a:lnTo>
                    <a:pt x="230" y="40"/>
                  </a:lnTo>
                  <a:lnTo>
                    <a:pt x="228" y="42"/>
                  </a:lnTo>
                  <a:lnTo>
                    <a:pt x="227" y="46"/>
                  </a:lnTo>
                  <a:lnTo>
                    <a:pt x="226" y="47"/>
                  </a:lnTo>
                  <a:lnTo>
                    <a:pt x="224" y="51"/>
                  </a:lnTo>
                  <a:lnTo>
                    <a:pt x="223" y="52"/>
                  </a:lnTo>
                  <a:lnTo>
                    <a:pt x="220" y="55"/>
                  </a:lnTo>
                  <a:lnTo>
                    <a:pt x="215" y="59"/>
                  </a:lnTo>
                  <a:lnTo>
                    <a:pt x="209" y="63"/>
                  </a:lnTo>
                  <a:lnTo>
                    <a:pt x="202" y="67"/>
                  </a:lnTo>
                  <a:lnTo>
                    <a:pt x="195" y="70"/>
                  </a:lnTo>
                  <a:lnTo>
                    <a:pt x="188" y="73"/>
                  </a:lnTo>
                  <a:lnTo>
                    <a:pt x="179" y="76"/>
                  </a:lnTo>
                  <a:lnTo>
                    <a:pt x="170" y="78"/>
                  </a:lnTo>
                  <a:lnTo>
                    <a:pt x="161" y="80"/>
                  </a:lnTo>
                  <a:lnTo>
                    <a:pt x="150" y="82"/>
                  </a:lnTo>
                  <a:lnTo>
                    <a:pt x="140" y="84"/>
                  </a:lnTo>
                  <a:lnTo>
                    <a:pt x="118" y="86"/>
                  </a:lnTo>
                  <a:lnTo>
                    <a:pt x="96" y="87"/>
                  </a:lnTo>
                  <a:lnTo>
                    <a:pt x="86" y="87"/>
                  </a:lnTo>
                  <a:lnTo>
                    <a:pt x="76" y="86"/>
                  </a:lnTo>
                  <a:lnTo>
                    <a:pt x="66" y="85"/>
                  </a:lnTo>
                  <a:lnTo>
                    <a:pt x="56" y="84"/>
                  </a:lnTo>
                  <a:lnTo>
                    <a:pt x="47" y="83"/>
                  </a:lnTo>
                  <a:lnTo>
                    <a:pt x="40" y="81"/>
                  </a:lnTo>
                  <a:lnTo>
                    <a:pt x="32" y="79"/>
                  </a:lnTo>
                  <a:lnTo>
                    <a:pt x="25" y="76"/>
                  </a:lnTo>
                  <a:lnTo>
                    <a:pt x="19" y="74"/>
                  </a:lnTo>
                  <a:lnTo>
                    <a:pt x="13" y="71"/>
                  </a:lnTo>
                  <a:lnTo>
                    <a:pt x="12" y="70"/>
                  </a:lnTo>
                  <a:lnTo>
                    <a:pt x="9" y="67"/>
                  </a:lnTo>
                  <a:lnTo>
                    <a:pt x="7" y="66"/>
                  </a:lnTo>
                  <a:lnTo>
                    <a:pt x="4" y="62"/>
                  </a:lnTo>
                  <a:lnTo>
                    <a:pt x="3" y="60"/>
                  </a:lnTo>
                  <a:lnTo>
                    <a:pt x="2" y="57"/>
                  </a:lnTo>
                  <a:lnTo>
                    <a:pt x="1" y="55"/>
                  </a:lnTo>
                  <a:lnTo>
                    <a:pt x="0" y="52"/>
                  </a:lnTo>
                  <a:lnTo>
                    <a:pt x="0" y="49"/>
                  </a:lnTo>
                  <a:lnTo>
                    <a:pt x="0" y="46"/>
                  </a:lnTo>
                  <a:lnTo>
                    <a:pt x="1" y="44"/>
                  </a:lnTo>
                  <a:lnTo>
                    <a:pt x="2" y="40"/>
                  </a:lnTo>
                  <a:lnTo>
                    <a:pt x="3" y="38"/>
                  </a:lnTo>
                  <a:lnTo>
                    <a:pt x="5" y="35"/>
                  </a:lnTo>
                  <a:lnTo>
                    <a:pt x="6" y="34"/>
                  </a:lnTo>
                  <a:lnTo>
                    <a:pt x="10" y="30"/>
                  </a:lnTo>
                  <a:lnTo>
                    <a:pt x="14" y="26"/>
                  </a:lnTo>
                  <a:lnTo>
                    <a:pt x="21" y="23"/>
                  </a:lnTo>
                  <a:lnTo>
                    <a:pt x="27" y="19"/>
                  </a:lnTo>
                  <a:lnTo>
                    <a:pt x="34" y="16"/>
                  </a:lnTo>
                  <a:lnTo>
                    <a:pt x="42" y="13"/>
                  </a:lnTo>
                  <a:lnTo>
                    <a:pt x="51" y="11"/>
                  </a:lnTo>
                  <a:lnTo>
                    <a:pt x="59" y="8"/>
                  </a:lnTo>
                  <a:lnTo>
                    <a:pt x="69" y="6"/>
                  </a:lnTo>
                  <a:lnTo>
                    <a:pt x="78" y="4"/>
                  </a:lnTo>
                  <a:lnTo>
                    <a:pt x="89" y="3"/>
                  </a:lnTo>
                  <a:lnTo>
                    <a:pt x="111" y="1"/>
                  </a:lnTo>
                  <a:close/>
                  <a:moveTo>
                    <a:pt x="93" y="19"/>
                  </a:moveTo>
                  <a:lnTo>
                    <a:pt x="83" y="21"/>
                  </a:lnTo>
                  <a:lnTo>
                    <a:pt x="73" y="22"/>
                  </a:lnTo>
                  <a:lnTo>
                    <a:pt x="65" y="24"/>
                  </a:lnTo>
                  <a:lnTo>
                    <a:pt x="56" y="27"/>
                  </a:lnTo>
                  <a:lnTo>
                    <a:pt x="48" y="29"/>
                  </a:lnTo>
                  <a:lnTo>
                    <a:pt x="42" y="31"/>
                  </a:lnTo>
                  <a:lnTo>
                    <a:pt x="36" y="34"/>
                  </a:lnTo>
                  <a:lnTo>
                    <a:pt x="31" y="36"/>
                  </a:lnTo>
                  <a:lnTo>
                    <a:pt x="26" y="39"/>
                  </a:lnTo>
                  <a:lnTo>
                    <a:pt x="23" y="42"/>
                  </a:lnTo>
                  <a:lnTo>
                    <a:pt x="20" y="45"/>
                  </a:lnTo>
                  <a:lnTo>
                    <a:pt x="21" y="44"/>
                  </a:lnTo>
                  <a:lnTo>
                    <a:pt x="19" y="47"/>
                  </a:lnTo>
                  <a:lnTo>
                    <a:pt x="20" y="45"/>
                  </a:lnTo>
                  <a:lnTo>
                    <a:pt x="19" y="49"/>
                  </a:lnTo>
                  <a:lnTo>
                    <a:pt x="19" y="47"/>
                  </a:lnTo>
                  <a:lnTo>
                    <a:pt x="19" y="50"/>
                  </a:lnTo>
                  <a:lnTo>
                    <a:pt x="19" y="48"/>
                  </a:lnTo>
                  <a:lnTo>
                    <a:pt x="19" y="51"/>
                  </a:lnTo>
                  <a:lnTo>
                    <a:pt x="19" y="49"/>
                  </a:lnTo>
                  <a:lnTo>
                    <a:pt x="20" y="53"/>
                  </a:lnTo>
                  <a:lnTo>
                    <a:pt x="19" y="51"/>
                  </a:lnTo>
                  <a:lnTo>
                    <a:pt x="22" y="54"/>
                  </a:lnTo>
                  <a:lnTo>
                    <a:pt x="21" y="53"/>
                  </a:lnTo>
                  <a:lnTo>
                    <a:pt x="24" y="56"/>
                  </a:lnTo>
                  <a:lnTo>
                    <a:pt x="23" y="55"/>
                  </a:lnTo>
                  <a:lnTo>
                    <a:pt x="27" y="58"/>
                  </a:lnTo>
                  <a:lnTo>
                    <a:pt x="32" y="60"/>
                  </a:lnTo>
                  <a:lnTo>
                    <a:pt x="37" y="62"/>
                  </a:lnTo>
                  <a:lnTo>
                    <a:pt x="44" y="64"/>
                  </a:lnTo>
                  <a:lnTo>
                    <a:pt x="52" y="66"/>
                  </a:lnTo>
                  <a:lnTo>
                    <a:pt x="59" y="68"/>
                  </a:lnTo>
                  <a:lnTo>
                    <a:pt x="67" y="69"/>
                  </a:lnTo>
                  <a:lnTo>
                    <a:pt x="76" y="69"/>
                  </a:lnTo>
                  <a:lnTo>
                    <a:pt x="86" y="70"/>
                  </a:lnTo>
                  <a:lnTo>
                    <a:pt x="96" y="70"/>
                  </a:lnTo>
                  <a:lnTo>
                    <a:pt x="117" y="69"/>
                  </a:lnTo>
                  <a:lnTo>
                    <a:pt x="137" y="67"/>
                  </a:lnTo>
                  <a:lnTo>
                    <a:pt x="147" y="66"/>
                  </a:lnTo>
                  <a:lnTo>
                    <a:pt x="156" y="63"/>
                  </a:lnTo>
                  <a:lnTo>
                    <a:pt x="164" y="61"/>
                  </a:lnTo>
                  <a:lnTo>
                    <a:pt x="173" y="59"/>
                  </a:lnTo>
                  <a:lnTo>
                    <a:pt x="181" y="57"/>
                  </a:lnTo>
                  <a:lnTo>
                    <a:pt x="188" y="54"/>
                  </a:lnTo>
                  <a:lnTo>
                    <a:pt x="193" y="52"/>
                  </a:lnTo>
                  <a:lnTo>
                    <a:pt x="199" y="49"/>
                  </a:lnTo>
                  <a:lnTo>
                    <a:pt x="203" y="47"/>
                  </a:lnTo>
                  <a:lnTo>
                    <a:pt x="206" y="44"/>
                  </a:lnTo>
                  <a:lnTo>
                    <a:pt x="210" y="41"/>
                  </a:lnTo>
                  <a:lnTo>
                    <a:pt x="209" y="42"/>
                  </a:lnTo>
                  <a:lnTo>
                    <a:pt x="211" y="38"/>
                  </a:lnTo>
                  <a:lnTo>
                    <a:pt x="210" y="40"/>
                  </a:lnTo>
                  <a:lnTo>
                    <a:pt x="211" y="37"/>
                  </a:lnTo>
                  <a:lnTo>
                    <a:pt x="211" y="39"/>
                  </a:lnTo>
                  <a:lnTo>
                    <a:pt x="211" y="35"/>
                  </a:lnTo>
                  <a:lnTo>
                    <a:pt x="211" y="38"/>
                  </a:lnTo>
                  <a:lnTo>
                    <a:pt x="211" y="34"/>
                  </a:lnTo>
                  <a:lnTo>
                    <a:pt x="211" y="36"/>
                  </a:lnTo>
                  <a:lnTo>
                    <a:pt x="210" y="33"/>
                  </a:lnTo>
                  <a:lnTo>
                    <a:pt x="211" y="35"/>
                  </a:lnTo>
                  <a:lnTo>
                    <a:pt x="207" y="32"/>
                  </a:lnTo>
                  <a:lnTo>
                    <a:pt x="209" y="32"/>
                  </a:lnTo>
                  <a:lnTo>
                    <a:pt x="205" y="30"/>
                  </a:lnTo>
                  <a:lnTo>
                    <a:pt x="206" y="30"/>
                  </a:lnTo>
                  <a:lnTo>
                    <a:pt x="202" y="28"/>
                  </a:lnTo>
                  <a:lnTo>
                    <a:pt x="198" y="26"/>
                  </a:lnTo>
                  <a:lnTo>
                    <a:pt x="192" y="24"/>
                  </a:lnTo>
                  <a:lnTo>
                    <a:pt x="185" y="22"/>
                  </a:lnTo>
                  <a:lnTo>
                    <a:pt x="178" y="20"/>
                  </a:lnTo>
                  <a:lnTo>
                    <a:pt x="170" y="19"/>
                  </a:lnTo>
                  <a:lnTo>
                    <a:pt x="162" y="18"/>
                  </a:lnTo>
                  <a:lnTo>
                    <a:pt x="152" y="17"/>
                  </a:lnTo>
                  <a:lnTo>
                    <a:pt x="143" y="17"/>
                  </a:lnTo>
                  <a:lnTo>
                    <a:pt x="133" y="17"/>
                  </a:lnTo>
                  <a:lnTo>
                    <a:pt x="112" y="17"/>
                  </a:lnTo>
                  <a:lnTo>
                    <a:pt x="93" y="19"/>
                  </a:lnTo>
                  <a:close/>
                </a:path>
              </a:pathLst>
            </a:custGeom>
            <a:solidFill>
              <a:srgbClr val="000000"/>
            </a:solidFill>
            <a:ln w="0">
              <a:solidFill>
                <a:srgbClr val="000000"/>
              </a:solidFill>
              <a:prstDash val="solid"/>
              <a:round/>
              <a:headEnd/>
              <a:tailEnd/>
            </a:ln>
          </p:spPr>
          <p:txBody>
            <a:bodyPr/>
            <a:lstStyle/>
            <a:p>
              <a:endParaRPr lang="ja-JP" altLang="en-US"/>
            </a:p>
          </p:txBody>
        </p:sp>
        <p:sp>
          <p:nvSpPr>
            <p:cNvPr id="54" name="Rectangle 76"/>
            <p:cNvSpPr>
              <a:spLocks noChangeArrowheads="1"/>
            </p:cNvSpPr>
            <p:nvPr/>
          </p:nvSpPr>
          <p:spPr bwMode="auto">
            <a:xfrm>
              <a:off x="3231696" y="6633935"/>
              <a:ext cx="205184" cy="123111"/>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農地</a:t>
              </a:r>
              <a:endParaRPr lang="ja-JP" dirty="0"/>
            </a:p>
          </p:txBody>
        </p:sp>
        <p:sp>
          <p:nvSpPr>
            <p:cNvPr id="55" name="Freeform 82"/>
            <p:cNvSpPr>
              <a:spLocks/>
            </p:cNvSpPr>
            <p:nvPr/>
          </p:nvSpPr>
          <p:spPr bwMode="auto">
            <a:xfrm>
              <a:off x="2268083" y="6919685"/>
              <a:ext cx="528638" cy="284163"/>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0"/>
                  </a:lnTo>
                  <a:lnTo>
                    <a:pt x="666" y="357"/>
                  </a:lnTo>
                  <a:lnTo>
                    <a:pt x="0" y="285"/>
                  </a:lnTo>
                  <a:lnTo>
                    <a:pt x="0" y="0"/>
                  </a:lnTo>
                  <a:close/>
                </a:path>
              </a:pathLst>
            </a:custGeom>
            <a:solidFill>
              <a:srgbClr val="92D050"/>
            </a:solidFill>
            <a:ln w="9525">
              <a:noFill/>
              <a:round/>
              <a:headEnd/>
              <a:tailEnd/>
            </a:ln>
          </p:spPr>
          <p:txBody>
            <a:bodyPr/>
            <a:lstStyle/>
            <a:p>
              <a:endParaRPr lang="ja-JP" altLang="en-US"/>
            </a:p>
          </p:txBody>
        </p:sp>
        <p:sp>
          <p:nvSpPr>
            <p:cNvPr id="56" name="Freeform 83"/>
            <p:cNvSpPr>
              <a:spLocks noEditPoints="1"/>
            </p:cNvSpPr>
            <p:nvPr/>
          </p:nvSpPr>
          <p:spPr bwMode="auto">
            <a:xfrm>
              <a:off x="2264908" y="6916510"/>
              <a:ext cx="536575" cy="290513"/>
            </a:xfrm>
            <a:custGeom>
              <a:avLst/>
              <a:gdLst>
                <a:gd name="T0" fmla="*/ 0 w 675"/>
                <a:gd name="T1" fmla="*/ 2147483647 h 365"/>
                <a:gd name="T2" fmla="*/ 2147483647 w 675"/>
                <a:gd name="T3" fmla="*/ 2147483647 h 365"/>
                <a:gd name="T4" fmla="*/ 2147483647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2147483647 w 675"/>
                <a:gd name="T19" fmla="*/ 2147483647 h 365"/>
                <a:gd name="T20" fmla="*/ 2147483647 w 675"/>
                <a:gd name="T21" fmla="*/ 2147483647 h 365"/>
                <a:gd name="T22" fmla="*/ 0 w 675"/>
                <a:gd name="T23" fmla="*/ 2147483647 h 365"/>
                <a:gd name="T24" fmla="*/ 0 w 675"/>
                <a:gd name="T25" fmla="*/ 2147483647 h 365"/>
                <a:gd name="T26" fmla="*/ 2147483647 w 675"/>
                <a:gd name="T27" fmla="*/ 2147483647 h 365"/>
                <a:gd name="T28" fmla="*/ 2147483647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2147483647 w 675"/>
                <a:gd name="T39" fmla="*/ 2147483647 h 365"/>
                <a:gd name="T40" fmla="*/ 2147483647 w 675"/>
                <a:gd name="T41" fmla="*/ 2147483647 h 365"/>
                <a:gd name="T42" fmla="*/ 2147483647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0"/>
                  </a:lnTo>
                  <a:lnTo>
                    <a:pt x="674" y="72"/>
                  </a:lnTo>
                  <a:lnTo>
                    <a:pt x="675" y="74"/>
                  </a:lnTo>
                  <a:lnTo>
                    <a:pt x="675" y="361"/>
                  </a:lnTo>
                  <a:lnTo>
                    <a:pt x="673" y="364"/>
                  </a:lnTo>
                  <a:lnTo>
                    <a:pt x="670" y="365"/>
                  </a:lnTo>
                  <a:lnTo>
                    <a:pt x="4" y="293"/>
                  </a:lnTo>
                  <a:lnTo>
                    <a:pt x="1" y="292"/>
                  </a:lnTo>
                  <a:lnTo>
                    <a:pt x="0" y="289"/>
                  </a:lnTo>
                  <a:lnTo>
                    <a:pt x="0" y="4"/>
                  </a:lnTo>
                  <a:close/>
                  <a:moveTo>
                    <a:pt x="9" y="289"/>
                  </a:moveTo>
                  <a:lnTo>
                    <a:pt x="5" y="285"/>
                  </a:lnTo>
                  <a:lnTo>
                    <a:pt x="671" y="357"/>
                  </a:lnTo>
                  <a:lnTo>
                    <a:pt x="666" y="361"/>
                  </a:lnTo>
                  <a:lnTo>
                    <a:pt x="666" y="74"/>
                  </a:lnTo>
                  <a:lnTo>
                    <a:pt x="670" y="79"/>
                  </a:lnTo>
                  <a:lnTo>
                    <a:pt x="4" y="8"/>
                  </a:lnTo>
                  <a:lnTo>
                    <a:pt x="9" y="4"/>
                  </a:lnTo>
                  <a:lnTo>
                    <a:pt x="9" y="289"/>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57" name="Freeform 84"/>
            <p:cNvSpPr>
              <a:spLocks/>
            </p:cNvSpPr>
            <p:nvPr/>
          </p:nvSpPr>
          <p:spPr bwMode="auto">
            <a:xfrm>
              <a:off x="2258558" y="7260998"/>
              <a:ext cx="541338" cy="284163"/>
            </a:xfrm>
            <a:custGeom>
              <a:avLst/>
              <a:gdLst>
                <a:gd name="T0" fmla="*/ 0 w 681"/>
                <a:gd name="T1" fmla="*/ 0 h 358"/>
                <a:gd name="T2" fmla="*/ 2147483647 w 681"/>
                <a:gd name="T3" fmla="*/ 2147483647 h 358"/>
                <a:gd name="T4" fmla="*/ 2147483647 w 681"/>
                <a:gd name="T5" fmla="*/ 2147483647 h 358"/>
                <a:gd name="T6" fmla="*/ 0 w 681"/>
                <a:gd name="T7" fmla="*/ 2147483647 h 358"/>
                <a:gd name="T8" fmla="*/ 0 w 681"/>
                <a:gd name="T9" fmla="*/ 0 h 358"/>
                <a:gd name="T10" fmla="*/ 0 60000 65536"/>
                <a:gd name="T11" fmla="*/ 0 60000 65536"/>
                <a:gd name="T12" fmla="*/ 0 60000 65536"/>
                <a:gd name="T13" fmla="*/ 0 60000 65536"/>
                <a:gd name="T14" fmla="*/ 0 60000 65536"/>
                <a:gd name="T15" fmla="*/ 0 w 681"/>
                <a:gd name="T16" fmla="*/ 0 h 358"/>
                <a:gd name="T17" fmla="*/ 681 w 681"/>
                <a:gd name="T18" fmla="*/ 358 h 358"/>
              </a:gdLst>
              <a:ahLst/>
              <a:cxnLst>
                <a:cxn ang="T10">
                  <a:pos x="T0" y="T1"/>
                </a:cxn>
                <a:cxn ang="T11">
                  <a:pos x="T2" y="T3"/>
                </a:cxn>
                <a:cxn ang="T12">
                  <a:pos x="T4" y="T5"/>
                </a:cxn>
                <a:cxn ang="T13">
                  <a:pos x="T6" y="T7"/>
                </a:cxn>
                <a:cxn ang="T14">
                  <a:pos x="T8" y="T9"/>
                </a:cxn>
              </a:cxnLst>
              <a:rect l="T15" t="T16" r="T17" b="T18"/>
              <a:pathLst>
                <a:path w="681" h="358">
                  <a:moveTo>
                    <a:pt x="0" y="0"/>
                  </a:moveTo>
                  <a:lnTo>
                    <a:pt x="681" y="71"/>
                  </a:lnTo>
                  <a:lnTo>
                    <a:pt x="681" y="358"/>
                  </a:lnTo>
                  <a:lnTo>
                    <a:pt x="0" y="287"/>
                  </a:lnTo>
                  <a:lnTo>
                    <a:pt x="0" y="0"/>
                  </a:lnTo>
                  <a:close/>
                </a:path>
              </a:pathLst>
            </a:custGeom>
            <a:solidFill>
              <a:srgbClr val="92D050"/>
            </a:solidFill>
            <a:ln w="9525">
              <a:noFill/>
              <a:round/>
              <a:headEnd/>
              <a:tailEnd/>
            </a:ln>
          </p:spPr>
          <p:txBody>
            <a:bodyPr/>
            <a:lstStyle/>
            <a:p>
              <a:endParaRPr lang="ja-JP" altLang="en-US"/>
            </a:p>
          </p:txBody>
        </p:sp>
        <p:sp>
          <p:nvSpPr>
            <p:cNvPr id="58" name="Freeform 85"/>
            <p:cNvSpPr>
              <a:spLocks noEditPoints="1"/>
            </p:cNvSpPr>
            <p:nvPr/>
          </p:nvSpPr>
          <p:spPr bwMode="auto">
            <a:xfrm>
              <a:off x="2255383" y="7257823"/>
              <a:ext cx="547688" cy="290513"/>
            </a:xfrm>
            <a:custGeom>
              <a:avLst/>
              <a:gdLst>
                <a:gd name="T0" fmla="*/ 0 w 691"/>
                <a:gd name="T1" fmla="*/ 2147483647 h 366"/>
                <a:gd name="T2" fmla="*/ 0 w 691"/>
                <a:gd name="T3" fmla="*/ 2147483647 h 366"/>
                <a:gd name="T4" fmla="*/ 0 w 691"/>
                <a:gd name="T5" fmla="*/ 0 h 366"/>
                <a:gd name="T6" fmla="*/ 2147483647 w 691"/>
                <a:gd name="T7" fmla="*/ 2147483647 h 366"/>
                <a:gd name="T8" fmla="*/ 2147483647 w 691"/>
                <a:gd name="T9" fmla="*/ 2147483647 h 366"/>
                <a:gd name="T10" fmla="*/ 2147483647 w 691"/>
                <a:gd name="T11" fmla="*/ 2147483647 h 366"/>
                <a:gd name="T12" fmla="*/ 2147483647 w 691"/>
                <a:gd name="T13" fmla="*/ 2147483647 h 366"/>
                <a:gd name="T14" fmla="*/ 2147483647 w 691"/>
                <a:gd name="T15" fmla="*/ 2147483647 h 366"/>
                <a:gd name="T16" fmla="*/ 2147483647 w 691"/>
                <a:gd name="T17" fmla="*/ 2147483647 h 366"/>
                <a:gd name="T18" fmla="*/ 0 w 691"/>
                <a:gd name="T19" fmla="*/ 2147483647 h 366"/>
                <a:gd name="T20" fmla="*/ 0 w 691"/>
                <a:gd name="T21" fmla="*/ 2147483647 h 366"/>
                <a:gd name="T22" fmla="*/ 0 w 691"/>
                <a:gd name="T23" fmla="*/ 2147483647 h 366"/>
                <a:gd name="T24" fmla="*/ 0 w 691"/>
                <a:gd name="T25" fmla="*/ 2147483647 h 366"/>
                <a:gd name="T26" fmla="*/ 0 w 691"/>
                <a:gd name="T27" fmla="*/ 2147483647 h 366"/>
                <a:gd name="T28" fmla="*/ 0 w 691"/>
                <a:gd name="T29" fmla="*/ 2147483647 h 366"/>
                <a:gd name="T30" fmla="*/ 2147483647 w 691"/>
                <a:gd name="T31" fmla="*/ 2147483647 h 366"/>
                <a:gd name="T32" fmla="*/ 2147483647 w 691"/>
                <a:gd name="T33" fmla="*/ 2147483647 h 366"/>
                <a:gd name="T34" fmla="*/ 2147483647 w 691"/>
                <a:gd name="T35" fmla="*/ 2147483647 h 366"/>
                <a:gd name="T36" fmla="*/ 2147483647 w 691"/>
                <a:gd name="T37" fmla="*/ 2147483647 h 366"/>
                <a:gd name="T38" fmla="*/ 0 w 691"/>
                <a:gd name="T39" fmla="*/ 2147483647 h 366"/>
                <a:gd name="T40" fmla="*/ 0 w 691"/>
                <a:gd name="T41" fmla="*/ 2147483647 h 366"/>
                <a:gd name="T42" fmla="*/ 0 w 691"/>
                <a:gd name="T43" fmla="*/ 2147483647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366"/>
                <a:gd name="T68" fmla="*/ 691 w 691"/>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366">
                  <a:moveTo>
                    <a:pt x="0" y="4"/>
                  </a:moveTo>
                  <a:lnTo>
                    <a:pt x="1" y="1"/>
                  </a:lnTo>
                  <a:lnTo>
                    <a:pt x="5" y="0"/>
                  </a:lnTo>
                  <a:lnTo>
                    <a:pt x="686" y="71"/>
                  </a:lnTo>
                  <a:lnTo>
                    <a:pt x="690" y="73"/>
                  </a:lnTo>
                  <a:lnTo>
                    <a:pt x="691" y="75"/>
                  </a:lnTo>
                  <a:lnTo>
                    <a:pt x="691" y="362"/>
                  </a:lnTo>
                  <a:lnTo>
                    <a:pt x="688" y="365"/>
                  </a:lnTo>
                  <a:lnTo>
                    <a:pt x="685" y="366"/>
                  </a:lnTo>
                  <a:lnTo>
                    <a:pt x="3" y="295"/>
                  </a:lnTo>
                  <a:lnTo>
                    <a:pt x="1" y="294"/>
                  </a:lnTo>
                  <a:lnTo>
                    <a:pt x="0" y="291"/>
                  </a:lnTo>
                  <a:lnTo>
                    <a:pt x="0" y="4"/>
                  </a:lnTo>
                  <a:close/>
                  <a:moveTo>
                    <a:pt x="9" y="291"/>
                  </a:moveTo>
                  <a:lnTo>
                    <a:pt x="5" y="287"/>
                  </a:lnTo>
                  <a:lnTo>
                    <a:pt x="686" y="358"/>
                  </a:lnTo>
                  <a:lnTo>
                    <a:pt x="682" y="362"/>
                  </a:lnTo>
                  <a:lnTo>
                    <a:pt x="682" y="75"/>
                  </a:lnTo>
                  <a:lnTo>
                    <a:pt x="685" y="79"/>
                  </a:lnTo>
                  <a:lnTo>
                    <a:pt x="3" y="9"/>
                  </a:lnTo>
                  <a:lnTo>
                    <a:pt x="9" y="4"/>
                  </a:lnTo>
                  <a:lnTo>
                    <a:pt x="9" y="291"/>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59" name="Freeform 86"/>
            <p:cNvSpPr>
              <a:spLocks/>
            </p:cNvSpPr>
            <p:nvPr/>
          </p:nvSpPr>
          <p:spPr bwMode="auto">
            <a:xfrm>
              <a:off x="2234746" y="6865710"/>
              <a:ext cx="650875" cy="79375"/>
            </a:xfrm>
            <a:custGeom>
              <a:avLst/>
              <a:gdLst>
                <a:gd name="T0" fmla="*/ 2147483647 w 820"/>
                <a:gd name="T1" fmla="*/ 2147483647 h 98"/>
                <a:gd name="T2" fmla="*/ 2147483647 w 820"/>
                <a:gd name="T3" fmla="*/ 2147483647 h 98"/>
                <a:gd name="T4" fmla="*/ 2147483647 w 820"/>
                <a:gd name="T5" fmla="*/ 2147483647 h 98"/>
                <a:gd name="T6" fmla="*/ 2147483647 w 820"/>
                <a:gd name="T7" fmla="*/ 2147483647 h 98"/>
                <a:gd name="T8" fmla="*/ 2147483647 w 820"/>
                <a:gd name="T9" fmla="*/ 2147483647 h 98"/>
                <a:gd name="T10" fmla="*/ 0 w 820"/>
                <a:gd name="T11" fmla="*/ 2147483647 h 98"/>
                <a:gd name="T12" fmla="*/ 0 w 820"/>
                <a:gd name="T13" fmla="*/ 2147483647 h 98"/>
                <a:gd name="T14" fmla="*/ 0 w 820"/>
                <a:gd name="T15" fmla="*/ 2147483647 h 98"/>
                <a:gd name="T16" fmla="*/ 2147483647 w 820"/>
                <a:gd name="T17" fmla="*/ 2147483647 h 98"/>
                <a:gd name="T18" fmla="*/ 2147483647 w 820"/>
                <a:gd name="T19" fmla="*/ 0 h 98"/>
                <a:gd name="T20" fmla="*/ 2147483647 w 820"/>
                <a:gd name="T21" fmla="*/ 0 h 98"/>
                <a:gd name="T22" fmla="*/ 2147483647 w 820"/>
                <a:gd name="T23" fmla="*/ 0 h 98"/>
                <a:gd name="T24" fmla="*/ 2147483647 w 820"/>
                <a:gd name="T25" fmla="*/ 2147483647 h 98"/>
                <a:gd name="T26" fmla="*/ 2147483647 w 820"/>
                <a:gd name="T27" fmla="*/ 2147483647 h 98"/>
                <a:gd name="T28" fmla="*/ 2147483647 w 820"/>
                <a:gd name="T29" fmla="*/ 2147483647 h 98"/>
                <a:gd name="T30" fmla="*/ 2147483647 w 820"/>
                <a:gd name="T31" fmla="*/ 2147483647 h 98"/>
                <a:gd name="T32" fmla="*/ 2147483647 w 820"/>
                <a:gd name="T33" fmla="*/ 2147483647 h 98"/>
                <a:gd name="T34" fmla="*/ 2147483647 w 820"/>
                <a:gd name="T35" fmla="*/ 2147483647 h 98"/>
                <a:gd name="T36" fmla="*/ 2147483647 w 820"/>
                <a:gd name="T37" fmla="*/ 2147483647 h 98"/>
                <a:gd name="T38" fmla="*/ 2147483647 w 820"/>
                <a:gd name="T39" fmla="*/ 2147483647 h 98"/>
                <a:gd name="T40" fmla="*/ 2147483647 w 820"/>
                <a:gd name="T41" fmla="*/ 2147483647 h 98"/>
                <a:gd name="T42" fmla="*/ 2147483647 w 820"/>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0"/>
                <a:gd name="T67" fmla="*/ 0 h 98"/>
                <a:gd name="T68" fmla="*/ 820 w 820"/>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0" h="98">
                  <a:moveTo>
                    <a:pt x="812" y="98"/>
                  </a:moveTo>
                  <a:lnTo>
                    <a:pt x="5" y="13"/>
                  </a:lnTo>
                  <a:lnTo>
                    <a:pt x="3" y="12"/>
                  </a:lnTo>
                  <a:lnTo>
                    <a:pt x="1" y="10"/>
                  </a:lnTo>
                  <a:lnTo>
                    <a:pt x="0" y="8"/>
                  </a:lnTo>
                  <a:lnTo>
                    <a:pt x="0" y="5"/>
                  </a:lnTo>
                  <a:lnTo>
                    <a:pt x="0" y="3"/>
                  </a:lnTo>
                  <a:lnTo>
                    <a:pt x="2" y="1"/>
                  </a:lnTo>
                  <a:lnTo>
                    <a:pt x="4" y="0"/>
                  </a:lnTo>
                  <a:lnTo>
                    <a:pt x="7" y="0"/>
                  </a:lnTo>
                  <a:lnTo>
                    <a:pt x="814" y="85"/>
                  </a:lnTo>
                  <a:lnTo>
                    <a:pt x="816" y="85"/>
                  </a:lnTo>
                  <a:lnTo>
                    <a:pt x="818" y="87"/>
                  </a:lnTo>
                  <a:lnTo>
                    <a:pt x="819" y="89"/>
                  </a:lnTo>
                  <a:lnTo>
                    <a:pt x="820" y="92"/>
                  </a:lnTo>
                  <a:lnTo>
                    <a:pt x="819" y="94"/>
                  </a:lnTo>
                  <a:lnTo>
                    <a:pt x="817" y="96"/>
                  </a:lnTo>
                  <a:lnTo>
                    <a:pt x="815" y="97"/>
                  </a:lnTo>
                  <a:lnTo>
                    <a:pt x="812"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60" name="Freeform 87"/>
            <p:cNvSpPr>
              <a:spLocks/>
            </p:cNvSpPr>
            <p:nvPr/>
          </p:nvSpPr>
          <p:spPr bwMode="auto">
            <a:xfrm>
              <a:off x="2234746" y="7208610"/>
              <a:ext cx="650875" cy="76200"/>
            </a:xfrm>
            <a:custGeom>
              <a:avLst/>
              <a:gdLst>
                <a:gd name="T0" fmla="*/ 2147483647 w 820"/>
                <a:gd name="T1" fmla="*/ 2147483647 h 97"/>
                <a:gd name="T2" fmla="*/ 2147483647 w 820"/>
                <a:gd name="T3" fmla="*/ 0 h 97"/>
                <a:gd name="T4" fmla="*/ 2147483647 w 820"/>
                <a:gd name="T5" fmla="*/ 0 h 97"/>
                <a:gd name="T6" fmla="*/ 2147483647 w 820"/>
                <a:gd name="T7" fmla="*/ 0 h 97"/>
                <a:gd name="T8" fmla="*/ 2147483647 w 820"/>
                <a:gd name="T9" fmla="*/ 0 h 97"/>
                <a:gd name="T10" fmla="*/ 0 w 820"/>
                <a:gd name="T11" fmla="*/ 0 h 97"/>
                <a:gd name="T12" fmla="*/ 0 w 820"/>
                <a:gd name="T13" fmla="*/ 0 h 97"/>
                <a:gd name="T14" fmla="*/ 0 w 820"/>
                <a:gd name="T15" fmla="*/ 0 h 97"/>
                <a:gd name="T16" fmla="*/ 2147483647 w 820"/>
                <a:gd name="T17" fmla="*/ 0 h 97"/>
                <a:gd name="T18" fmla="*/ 2147483647 w 820"/>
                <a:gd name="T19" fmla="*/ 0 h 97"/>
                <a:gd name="T20" fmla="*/ 2147483647 w 820"/>
                <a:gd name="T21" fmla="*/ 0 h 97"/>
                <a:gd name="T22" fmla="*/ 2147483647 w 820"/>
                <a:gd name="T23" fmla="*/ 0 h 97"/>
                <a:gd name="T24" fmla="*/ 2147483647 w 820"/>
                <a:gd name="T25" fmla="*/ 2147483647 h 97"/>
                <a:gd name="T26" fmla="*/ 2147483647 w 820"/>
                <a:gd name="T27" fmla="*/ 2147483647 h 97"/>
                <a:gd name="T28" fmla="*/ 2147483647 w 820"/>
                <a:gd name="T29" fmla="*/ 2147483647 h 97"/>
                <a:gd name="T30" fmla="*/ 2147483647 w 820"/>
                <a:gd name="T31" fmla="*/ 2147483647 h 97"/>
                <a:gd name="T32" fmla="*/ 2147483647 w 820"/>
                <a:gd name="T33" fmla="*/ 2147483647 h 97"/>
                <a:gd name="T34" fmla="*/ 2147483647 w 820"/>
                <a:gd name="T35" fmla="*/ 2147483647 h 97"/>
                <a:gd name="T36" fmla="*/ 2147483647 w 820"/>
                <a:gd name="T37" fmla="*/ 2147483647 h 97"/>
                <a:gd name="T38" fmla="*/ 2147483647 w 820"/>
                <a:gd name="T39" fmla="*/ 2147483647 h 97"/>
                <a:gd name="T40" fmla="*/ 2147483647 w 820"/>
                <a:gd name="T41" fmla="*/ 2147483647 h 97"/>
                <a:gd name="T42" fmla="*/ 2147483647 w 820"/>
                <a:gd name="T43" fmla="*/ 2147483647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0"/>
                <a:gd name="T67" fmla="*/ 0 h 97"/>
                <a:gd name="T68" fmla="*/ 820 w 820"/>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0"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19" y="88"/>
                  </a:lnTo>
                  <a:lnTo>
                    <a:pt x="820" y="91"/>
                  </a:lnTo>
                  <a:lnTo>
                    <a:pt x="819" y="93"/>
                  </a:lnTo>
                  <a:lnTo>
                    <a:pt x="817" y="95"/>
                  </a:lnTo>
                  <a:lnTo>
                    <a:pt x="815" y="96"/>
                  </a:lnTo>
                  <a:lnTo>
                    <a:pt x="812" y="97"/>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61" name="Freeform 92"/>
            <p:cNvSpPr>
              <a:spLocks/>
            </p:cNvSpPr>
            <p:nvPr/>
          </p:nvSpPr>
          <p:spPr bwMode="auto">
            <a:xfrm>
              <a:off x="2879271" y="6398985"/>
              <a:ext cx="28575" cy="1228725"/>
            </a:xfrm>
            <a:custGeom>
              <a:avLst/>
              <a:gdLst>
                <a:gd name="T0" fmla="*/ 2147483647 w 36"/>
                <a:gd name="T1" fmla="*/ 0 h 1549"/>
                <a:gd name="T2" fmla="*/ 0 w 36"/>
                <a:gd name="T3" fmla="*/ 2147483647 h 1549"/>
                <a:gd name="T4" fmla="*/ 0 w 36"/>
                <a:gd name="T5" fmla="*/ 2147483647 h 1549"/>
                <a:gd name="T6" fmla="*/ 2147483647 w 36"/>
                <a:gd name="T7" fmla="*/ 2147483647 h 1549"/>
                <a:gd name="T8" fmla="*/ 2147483647 w 36"/>
                <a:gd name="T9" fmla="*/ 2147483647 h 1549"/>
                <a:gd name="T10" fmla="*/ 2147483647 w 36"/>
                <a:gd name="T11" fmla="*/ 2147483647 h 1549"/>
                <a:gd name="T12" fmla="*/ 2147483647 w 36"/>
                <a:gd name="T13" fmla="*/ 2147483647 h 1549"/>
                <a:gd name="T14" fmla="*/ 2147483647 w 36"/>
                <a:gd name="T15" fmla="*/ 2147483647 h 1549"/>
                <a:gd name="T16" fmla="*/ 2147483647 w 36"/>
                <a:gd name="T17" fmla="*/ 2147483647 h 1549"/>
                <a:gd name="T18" fmla="*/ 2147483647 w 36"/>
                <a:gd name="T19" fmla="*/ 2147483647 h 1549"/>
                <a:gd name="T20" fmla="*/ 2147483647 w 36"/>
                <a:gd name="T21" fmla="*/ 2147483647 h 1549"/>
                <a:gd name="T22" fmla="*/ 2147483647 w 36"/>
                <a:gd name="T23" fmla="*/ 0 h 1549"/>
                <a:gd name="T24" fmla="*/ 2147483647 w 36"/>
                <a:gd name="T25" fmla="*/ 0 h 1549"/>
                <a:gd name="T26" fmla="*/ 2147483647 w 36"/>
                <a:gd name="T27" fmla="*/ 0 h 1549"/>
                <a:gd name="T28" fmla="*/ 2147483647 w 36"/>
                <a:gd name="T29" fmla="*/ 0 h 1549"/>
                <a:gd name="T30" fmla="*/ 2147483647 w 36"/>
                <a:gd name="T31" fmla="*/ 0 h 1549"/>
                <a:gd name="T32" fmla="*/ 2147483647 w 36"/>
                <a:gd name="T33" fmla="*/ 0 h 1549"/>
                <a:gd name="T34" fmla="*/ 2147483647 w 36"/>
                <a:gd name="T35" fmla="*/ 0 h 1549"/>
                <a:gd name="T36" fmla="*/ 2147483647 w 36"/>
                <a:gd name="T37" fmla="*/ 0 h 1549"/>
                <a:gd name="T38" fmla="*/ 2147483647 w 36"/>
                <a:gd name="T39" fmla="*/ 0 h 1549"/>
                <a:gd name="T40" fmla="*/ 2147483647 w 36"/>
                <a:gd name="T41" fmla="*/ 0 h 15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1549"/>
                <a:gd name="T65" fmla="*/ 36 w 36"/>
                <a:gd name="T66" fmla="*/ 1549 h 15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1549">
                  <a:moveTo>
                    <a:pt x="11" y="12"/>
                  </a:moveTo>
                  <a:lnTo>
                    <a:pt x="0" y="1537"/>
                  </a:lnTo>
                  <a:lnTo>
                    <a:pt x="0" y="1542"/>
                  </a:lnTo>
                  <a:lnTo>
                    <a:pt x="3" y="1546"/>
                  </a:lnTo>
                  <a:lnTo>
                    <a:pt x="7" y="1548"/>
                  </a:lnTo>
                  <a:lnTo>
                    <a:pt x="12" y="1549"/>
                  </a:lnTo>
                  <a:lnTo>
                    <a:pt x="17" y="1549"/>
                  </a:lnTo>
                  <a:lnTo>
                    <a:pt x="21" y="1546"/>
                  </a:lnTo>
                  <a:lnTo>
                    <a:pt x="24" y="1542"/>
                  </a:lnTo>
                  <a:lnTo>
                    <a:pt x="25" y="1537"/>
                  </a:lnTo>
                  <a:lnTo>
                    <a:pt x="36" y="12"/>
                  </a:lnTo>
                  <a:lnTo>
                    <a:pt x="35" y="7"/>
                  </a:lnTo>
                  <a:lnTo>
                    <a:pt x="33" y="3"/>
                  </a:lnTo>
                  <a:lnTo>
                    <a:pt x="28" y="1"/>
                  </a:lnTo>
                  <a:lnTo>
                    <a:pt x="23" y="0"/>
                  </a:lnTo>
                  <a:lnTo>
                    <a:pt x="18" y="0"/>
                  </a:lnTo>
                  <a:lnTo>
                    <a:pt x="14" y="3"/>
                  </a:lnTo>
                  <a:lnTo>
                    <a:pt x="12" y="7"/>
                  </a:lnTo>
                  <a:lnTo>
                    <a:pt x="11" y="12"/>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62" name="Rectangle 93"/>
            <p:cNvSpPr>
              <a:spLocks noChangeArrowheads="1"/>
            </p:cNvSpPr>
            <p:nvPr/>
          </p:nvSpPr>
          <p:spPr bwMode="auto">
            <a:xfrm>
              <a:off x="1158421" y="6684735"/>
              <a:ext cx="205184" cy="123111"/>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農道</a:t>
              </a:r>
              <a:endParaRPr lang="ja-JP" dirty="0"/>
            </a:p>
          </p:txBody>
        </p:sp>
        <p:sp>
          <p:nvSpPr>
            <p:cNvPr id="63" name="Freeform 98"/>
            <p:cNvSpPr>
              <a:spLocks/>
            </p:cNvSpPr>
            <p:nvPr/>
          </p:nvSpPr>
          <p:spPr bwMode="auto">
            <a:xfrm>
              <a:off x="3009446" y="6970485"/>
              <a:ext cx="652463" cy="77788"/>
            </a:xfrm>
            <a:custGeom>
              <a:avLst/>
              <a:gdLst>
                <a:gd name="T0" fmla="*/ 2147483647 w 822"/>
                <a:gd name="T1" fmla="*/ 2147483647 h 98"/>
                <a:gd name="T2" fmla="*/ 2147483647 w 822"/>
                <a:gd name="T3" fmla="*/ 2147483647 h 98"/>
                <a:gd name="T4" fmla="*/ 2147483647 w 822"/>
                <a:gd name="T5" fmla="*/ 2147483647 h 98"/>
                <a:gd name="T6" fmla="*/ 2147483647 w 822"/>
                <a:gd name="T7" fmla="*/ 2147483647 h 98"/>
                <a:gd name="T8" fmla="*/ 2147483647 w 822"/>
                <a:gd name="T9" fmla="*/ 2147483647 h 98"/>
                <a:gd name="T10" fmla="*/ 0 w 822"/>
                <a:gd name="T11" fmla="*/ 2147483647 h 98"/>
                <a:gd name="T12" fmla="*/ 0 w 822"/>
                <a:gd name="T13" fmla="*/ 2147483647 h 98"/>
                <a:gd name="T14" fmla="*/ 0 w 822"/>
                <a:gd name="T15" fmla="*/ 2147483647 h 98"/>
                <a:gd name="T16" fmla="*/ 2147483647 w 822"/>
                <a:gd name="T17" fmla="*/ 2147483647 h 98"/>
                <a:gd name="T18" fmla="*/ 2147483647 w 822"/>
                <a:gd name="T19" fmla="*/ 0 h 98"/>
                <a:gd name="T20" fmla="*/ 2147483647 w 822"/>
                <a:gd name="T21" fmla="*/ 0 h 98"/>
                <a:gd name="T22" fmla="*/ 2147483647 w 822"/>
                <a:gd name="T23" fmla="*/ 0 h 98"/>
                <a:gd name="T24" fmla="*/ 2147483647 w 822"/>
                <a:gd name="T25" fmla="*/ 2147483647 h 98"/>
                <a:gd name="T26" fmla="*/ 2147483647 w 822"/>
                <a:gd name="T27" fmla="*/ 2147483647 h 98"/>
                <a:gd name="T28" fmla="*/ 2147483647 w 822"/>
                <a:gd name="T29" fmla="*/ 2147483647 h 98"/>
                <a:gd name="T30" fmla="*/ 2147483647 w 822"/>
                <a:gd name="T31" fmla="*/ 2147483647 h 98"/>
                <a:gd name="T32" fmla="*/ 2147483647 w 822"/>
                <a:gd name="T33" fmla="*/ 2147483647 h 98"/>
                <a:gd name="T34" fmla="*/ 2147483647 w 822"/>
                <a:gd name="T35" fmla="*/ 2147483647 h 98"/>
                <a:gd name="T36" fmla="*/ 2147483647 w 822"/>
                <a:gd name="T37" fmla="*/ 2147483647 h 98"/>
                <a:gd name="T38" fmla="*/ 2147483647 w 822"/>
                <a:gd name="T39" fmla="*/ 2147483647 h 98"/>
                <a:gd name="T40" fmla="*/ 2147483647 w 822"/>
                <a:gd name="T41" fmla="*/ 2147483647 h 98"/>
                <a:gd name="T42" fmla="*/ 2147483647 w 822"/>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2"/>
                <a:gd name="T67" fmla="*/ 0 h 98"/>
                <a:gd name="T68" fmla="*/ 822 w 822"/>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2" h="98">
                  <a:moveTo>
                    <a:pt x="813" y="98"/>
                  </a:moveTo>
                  <a:lnTo>
                    <a:pt x="6" y="14"/>
                  </a:lnTo>
                  <a:lnTo>
                    <a:pt x="4" y="13"/>
                  </a:lnTo>
                  <a:lnTo>
                    <a:pt x="1" y="10"/>
                  </a:lnTo>
                  <a:lnTo>
                    <a:pt x="0" y="8"/>
                  </a:lnTo>
                  <a:lnTo>
                    <a:pt x="0" y="5"/>
                  </a:lnTo>
                  <a:lnTo>
                    <a:pt x="0" y="3"/>
                  </a:lnTo>
                  <a:lnTo>
                    <a:pt x="2" y="1"/>
                  </a:lnTo>
                  <a:lnTo>
                    <a:pt x="5" y="0"/>
                  </a:lnTo>
                  <a:lnTo>
                    <a:pt x="8" y="0"/>
                  </a:lnTo>
                  <a:lnTo>
                    <a:pt x="816" y="85"/>
                  </a:lnTo>
                  <a:lnTo>
                    <a:pt x="818" y="85"/>
                  </a:lnTo>
                  <a:lnTo>
                    <a:pt x="820" y="87"/>
                  </a:lnTo>
                  <a:lnTo>
                    <a:pt x="821" y="89"/>
                  </a:lnTo>
                  <a:lnTo>
                    <a:pt x="822" y="92"/>
                  </a:lnTo>
                  <a:lnTo>
                    <a:pt x="821" y="94"/>
                  </a:lnTo>
                  <a:lnTo>
                    <a:pt x="819" y="96"/>
                  </a:lnTo>
                  <a:lnTo>
                    <a:pt x="817" y="97"/>
                  </a:lnTo>
                  <a:lnTo>
                    <a:pt x="813"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64" name="Freeform 103"/>
            <p:cNvSpPr>
              <a:spLocks/>
            </p:cNvSpPr>
            <p:nvPr/>
          </p:nvSpPr>
          <p:spPr bwMode="auto">
            <a:xfrm>
              <a:off x="2266496" y="6552973"/>
              <a:ext cx="528638" cy="282575"/>
            </a:xfrm>
            <a:custGeom>
              <a:avLst/>
              <a:gdLst>
                <a:gd name="T0" fmla="*/ 0 w 667"/>
                <a:gd name="T1" fmla="*/ 0 h 357"/>
                <a:gd name="T2" fmla="*/ 2147483647 w 667"/>
                <a:gd name="T3" fmla="*/ 2147483647 h 357"/>
                <a:gd name="T4" fmla="*/ 2147483647 w 667"/>
                <a:gd name="T5" fmla="*/ 2147483647 h 357"/>
                <a:gd name="T6" fmla="*/ 0 w 667"/>
                <a:gd name="T7" fmla="*/ 2147483647 h 357"/>
                <a:gd name="T8" fmla="*/ 0 w 667"/>
                <a:gd name="T9" fmla="*/ 0 h 357"/>
                <a:gd name="T10" fmla="*/ 0 60000 65536"/>
                <a:gd name="T11" fmla="*/ 0 60000 65536"/>
                <a:gd name="T12" fmla="*/ 0 60000 65536"/>
                <a:gd name="T13" fmla="*/ 0 60000 65536"/>
                <a:gd name="T14" fmla="*/ 0 60000 65536"/>
                <a:gd name="T15" fmla="*/ 0 w 667"/>
                <a:gd name="T16" fmla="*/ 0 h 357"/>
                <a:gd name="T17" fmla="*/ 667 w 667"/>
                <a:gd name="T18" fmla="*/ 357 h 357"/>
              </a:gdLst>
              <a:ahLst/>
              <a:cxnLst>
                <a:cxn ang="T10">
                  <a:pos x="T0" y="T1"/>
                </a:cxn>
                <a:cxn ang="T11">
                  <a:pos x="T2" y="T3"/>
                </a:cxn>
                <a:cxn ang="T12">
                  <a:pos x="T4" y="T5"/>
                </a:cxn>
                <a:cxn ang="T13">
                  <a:pos x="T6" y="T7"/>
                </a:cxn>
                <a:cxn ang="T14">
                  <a:pos x="T8" y="T9"/>
                </a:cxn>
              </a:cxnLst>
              <a:rect l="T15" t="T16" r="T17" b="T18"/>
              <a:pathLst>
                <a:path w="667" h="357">
                  <a:moveTo>
                    <a:pt x="0" y="0"/>
                  </a:moveTo>
                  <a:lnTo>
                    <a:pt x="667" y="70"/>
                  </a:lnTo>
                  <a:lnTo>
                    <a:pt x="667" y="357"/>
                  </a:lnTo>
                  <a:lnTo>
                    <a:pt x="0" y="285"/>
                  </a:lnTo>
                  <a:lnTo>
                    <a:pt x="0" y="0"/>
                  </a:lnTo>
                  <a:close/>
                </a:path>
              </a:pathLst>
            </a:custGeom>
            <a:solidFill>
              <a:srgbClr val="92D050"/>
            </a:solidFill>
            <a:ln w="9525">
              <a:noFill/>
              <a:round/>
              <a:headEnd/>
              <a:tailEnd/>
            </a:ln>
          </p:spPr>
          <p:txBody>
            <a:bodyPr/>
            <a:lstStyle/>
            <a:p>
              <a:endParaRPr lang="ja-JP" altLang="en-US"/>
            </a:p>
          </p:txBody>
        </p:sp>
        <p:sp>
          <p:nvSpPr>
            <p:cNvPr id="65" name="Freeform 104"/>
            <p:cNvSpPr>
              <a:spLocks noEditPoints="1"/>
            </p:cNvSpPr>
            <p:nvPr/>
          </p:nvSpPr>
          <p:spPr bwMode="auto">
            <a:xfrm>
              <a:off x="2261733" y="6549798"/>
              <a:ext cx="536575" cy="288925"/>
            </a:xfrm>
            <a:custGeom>
              <a:avLst/>
              <a:gdLst>
                <a:gd name="T0" fmla="*/ 0 w 675"/>
                <a:gd name="T1" fmla="*/ 0 h 365"/>
                <a:gd name="T2" fmla="*/ 2147483647 w 675"/>
                <a:gd name="T3" fmla="*/ 0 h 365"/>
                <a:gd name="T4" fmla="*/ 2147483647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2147483647 w 675"/>
                <a:gd name="T19" fmla="*/ 2147483647 h 365"/>
                <a:gd name="T20" fmla="*/ 2147483647 w 675"/>
                <a:gd name="T21" fmla="*/ 2147483647 h 365"/>
                <a:gd name="T22" fmla="*/ 0 w 675"/>
                <a:gd name="T23" fmla="*/ 2147483647 h 365"/>
                <a:gd name="T24" fmla="*/ 0 w 675"/>
                <a:gd name="T25" fmla="*/ 0 h 365"/>
                <a:gd name="T26" fmla="*/ 2147483647 w 675"/>
                <a:gd name="T27" fmla="*/ 2147483647 h 365"/>
                <a:gd name="T28" fmla="*/ 2147483647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2147483647 w 675"/>
                <a:gd name="T39" fmla="*/ 0 h 365"/>
                <a:gd name="T40" fmla="*/ 2147483647 w 675"/>
                <a:gd name="T41" fmla="*/ 0 h 365"/>
                <a:gd name="T42" fmla="*/ 2147483647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4" y="0"/>
                  </a:lnTo>
                  <a:lnTo>
                    <a:pt x="671" y="70"/>
                  </a:lnTo>
                  <a:lnTo>
                    <a:pt x="674" y="72"/>
                  </a:lnTo>
                  <a:lnTo>
                    <a:pt x="675" y="74"/>
                  </a:lnTo>
                  <a:lnTo>
                    <a:pt x="675" y="361"/>
                  </a:lnTo>
                  <a:lnTo>
                    <a:pt x="673" y="364"/>
                  </a:lnTo>
                  <a:lnTo>
                    <a:pt x="669" y="365"/>
                  </a:lnTo>
                  <a:lnTo>
                    <a:pt x="3" y="293"/>
                  </a:lnTo>
                  <a:lnTo>
                    <a:pt x="1" y="292"/>
                  </a:lnTo>
                  <a:lnTo>
                    <a:pt x="0" y="289"/>
                  </a:lnTo>
                  <a:lnTo>
                    <a:pt x="0" y="4"/>
                  </a:lnTo>
                  <a:close/>
                  <a:moveTo>
                    <a:pt x="9" y="289"/>
                  </a:moveTo>
                  <a:lnTo>
                    <a:pt x="4" y="285"/>
                  </a:lnTo>
                  <a:lnTo>
                    <a:pt x="671" y="356"/>
                  </a:lnTo>
                  <a:lnTo>
                    <a:pt x="666" y="361"/>
                  </a:lnTo>
                  <a:lnTo>
                    <a:pt x="666" y="74"/>
                  </a:lnTo>
                  <a:lnTo>
                    <a:pt x="669" y="78"/>
                  </a:lnTo>
                  <a:lnTo>
                    <a:pt x="3" y="8"/>
                  </a:lnTo>
                  <a:lnTo>
                    <a:pt x="9" y="4"/>
                  </a:lnTo>
                  <a:lnTo>
                    <a:pt x="9" y="289"/>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66" name="Rectangle 105"/>
            <p:cNvSpPr>
              <a:spLocks noChangeArrowheads="1"/>
            </p:cNvSpPr>
            <p:nvPr/>
          </p:nvSpPr>
          <p:spPr bwMode="auto">
            <a:xfrm>
              <a:off x="2444296" y="6664098"/>
              <a:ext cx="205184" cy="123111"/>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農地</a:t>
              </a:r>
              <a:endParaRPr lang="ja-JP" dirty="0"/>
            </a:p>
          </p:txBody>
        </p:sp>
      </p:grpSp>
      <p:grpSp>
        <p:nvGrpSpPr>
          <p:cNvPr id="67" name="グループ化 296"/>
          <p:cNvGrpSpPr>
            <a:grpSpLocks/>
          </p:cNvGrpSpPr>
          <p:nvPr/>
        </p:nvGrpSpPr>
        <p:grpSpPr bwMode="auto">
          <a:xfrm>
            <a:off x="3573164" y="5062280"/>
            <a:ext cx="5721714" cy="2400370"/>
            <a:chOff x="1031663" y="6138634"/>
            <a:chExt cx="5722741" cy="2402350"/>
          </a:xfrm>
        </p:grpSpPr>
        <p:sp>
          <p:nvSpPr>
            <p:cNvPr id="68" name="Freeform 39"/>
            <p:cNvSpPr>
              <a:spLocks/>
            </p:cNvSpPr>
            <p:nvPr/>
          </p:nvSpPr>
          <p:spPr bwMode="auto">
            <a:xfrm>
              <a:off x="2985633" y="6340248"/>
              <a:ext cx="773113" cy="598488"/>
            </a:xfrm>
            <a:custGeom>
              <a:avLst/>
              <a:gdLst>
                <a:gd name="T0" fmla="*/ 0 w 975"/>
                <a:gd name="T1" fmla="*/ 2147483647 h 754"/>
                <a:gd name="T2" fmla="*/ 2147483647 w 975"/>
                <a:gd name="T3" fmla="*/ 2147483647 h 754"/>
                <a:gd name="T4" fmla="*/ 2147483647 w 975"/>
                <a:gd name="T5" fmla="*/ 2147483647 h 754"/>
                <a:gd name="T6" fmla="*/ 2147483647 w 975"/>
                <a:gd name="T7" fmla="*/ 2147483647 h 754"/>
                <a:gd name="T8" fmla="*/ 2147483647 w 975"/>
                <a:gd name="T9" fmla="*/ 2147483647 h 754"/>
                <a:gd name="T10" fmla="*/ 2147483647 w 975"/>
                <a:gd name="T11" fmla="*/ 2147483647 h 754"/>
                <a:gd name="T12" fmla="*/ 2147483647 w 975"/>
                <a:gd name="T13" fmla="*/ 2147483647 h 754"/>
                <a:gd name="T14" fmla="*/ 2147483647 w 975"/>
                <a:gd name="T15" fmla="*/ 2147483647 h 754"/>
                <a:gd name="T16" fmla="*/ 2147483647 w 975"/>
                <a:gd name="T17" fmla="*/ 2147483647 h 754"/>
                <a:gd name="T18" fmla="*/ 2147483647 w 975"/>
                <a:gd name="T19" fmla="*/ 2147483647 h 754"/>
                <a:gd name="T20" fmla="*/ 2147483647 w 975"/>
                <a:gd name="T21" fmla="*/ 2147483647 h 754"/>
                <a:gd name="T22" fmla="*/ 2147483647 w 975"/>
                <a:gd name="T23" fmla="*/ 2147483647 h 754"/>
                <a:gd name="T24" fmla="*/ 2147483647 w 975"/>
                <a:gd name="T25" fmla="*/ 2147483647 h 754"/>
                <a:gd name="T26" fmla="*/ 2147483647 w 975"/>
                <a:gd name="T27" fmla="*/ 2147483647 h 754"/>
                <a:gd name="T28" fmla="*/ 2147483647 w 975"/>
                <a:gd name="T29" fmla="*/ 2147483647 h 754"/>
                <a:gd name="T30" fmla="*/ 2147483647 w 975"/>
                <a:gd name="T31" fmla="*/ 2147483647 h 754"/>
                <a:gd name="T32" fmla="*/ 2147483647 w 975"/>
                <a:gd name="T33" fmla="*/ 2147483647 h 754"/>
                <a:gd name="T34" fmla="*/ 2147483647 w 975"/>
                <a:gd name="T35" fmla="*/ 2147483647 h 754"/>
                <a:gd name="T36" fmla="*/ 2147483647 w 975"/>
                <a:gd name="T37" fmla="*/ 2147483647 h 754"/>
                <a:gd name="T38" fmla="*/ 2147483647 w 975"/>
                <a:gd name="T39" fmla="*/ 2147483647 h 754"/>
                <a:gd name="T40" fmla="*/ 2147483647 w 975"/>
                <a:gd name="T41" fmla="*/ 2147483647 h 754"/>
                <a:gd name="T42" fmla="*/ 2147483647 w 975"/>
                <a:gd name="T43" fmla="*/ 2147483647 h 754"/>
                <a:gd name="T44" fmla="*/ 2147483647 w 975"/>
                <a:gd name="T45" fmla="*/ 2147483647 h 754"/>
                <a:gd name="T46" fmla="*/ 2147483647 w 975"/>
                <a:gd name="T47" fmla="*/ 2147483647 h 754"/>
                <a:gd name="T48" fmla="*/ 2147483647 w 975"/>
                <a:gd name="T49" fmla="*/ 2147483647 h 754"/>
                <a:gd name="T50" fmla="*/ 2147483647 w 975"/>
                <a:gd name="T51" fmla="*/ 2147483647 h 754"/>
                <a:gd name="T52" fmla="*/ 2147483647 w 975"/>
                <a:gd name="T53" fmla="*/ 2147483647 h 754"/>
                <a:gd name="T54" fmla="*/ 2147483647 w 975"/>
                <a:gd name="T55" fmla="*/ 2147483647 h 754"/>
                <a:gd name="T56" fmla="*/ 2147483647 w 975"/>
                <a:gd name="T57" fmla="*/ 2147483647 h 754"/>
                <a:gd name="T58" fmla="*/ 2147483647 w 975"/>
                <a:gd name="T59" fmla="*/ 2147483647 h 754"/>
                <a:gd name="T60" fmla="*/ 2147483647 w 975"/>
                <a:gd name="T61" fmla="*/ 2147483647 h 754"/>
                <a:gd name="T62" fmla="*/ 2147483647 w 975"/>
                <a:gd name="T63" fmla="*/ 2147483647 h 754"/>
                <a:gd name="T64" fmla="*/ 2147483647 w 975"/>
                <a:gd name="T65" fmla="*/ 2147483647 h 754"/>
                <a:gd name="T66" fmla="*/ 2147483647 w 975"/>
                <a:gd name="T67" fmla="*/ 2147483647 h 754"/>
                <a:gd name="T68" fmla="*/ 2147483647 w 975"/>
                <a:gd name="T69" fmla="*/ 2147483647 h 754"/>
                <a:gd name="T70" fmla="*/ 2147483647 w 975"/>
                <a:gd name="T71" fmla="*/ 2147483647 h 754"/>
                <a:gd name="T72" fmla="*/ 2147483647 w 975"/>
                <a:gd name="T73" fmla="*/ 2147483647 h 754"/>
                <a:gd name="T74" fmla="*/ 2147483647 w 975"/>
                <a:gd name="T75" fmla="*/ 0 h 754"/>
                <a:gd name="T76" fmla="*/ 0 w 975"/>
                <a:gd name="T77" fmla="*/ 0 h 754"/>
                <a:gd name="T78" fmla="*/ 0 w 975"/>
                <a:gd name="T79" fmla="*/ 2147483647 h 754"/>
                <a:gd name="T80" fmla="*/ 0 w 975"/>
                <a:gd name="T81" fmla="*/ 2147483647 h 75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75"/>
                <a:gd name="T124" fmla="*/ 0 h 754"/>
                <a:gd name="T125" fmla="*/ 975 w 975"/>
                <a:gd name="T126" fmla="*/ 754 h 75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75" h="754">
                  <a:moveTo>
                    <a:pt x="0" y="629"/>
                  </a:moveTo>
                  <a:lnTo>
                    <a:pt x="964" y="754"/>
                  </a:lnTo>
                  <a:lnTo>
                    <a:pt x="964" y="751"/>
                  </a:lnTo>
                  <a:lnTo>
                    <a:pt x="964" y="746"/>
                  </a:lnTo>
                  <a:lnTo>
                    <a:pt x="964" y="738"/>
                  </a:lnTo>
                  <a:lnTo>
                    <a:pt x="965" y="729"/>
                  </a:lnTo>
                  <a:lnTo>
                    <a:pt x="966" y="718"/>
                  </a:lnTo>
                  <a:lnTo>
                    <a:pt x="967" y="705"/>
                  </a:lnTo>
                  <a:lnTo>
                    <a:pt x="969" y="680"/>
                  </a:lnTo>
                  <a:lnTo>
                    <a:pt x="972" y="654"/>
                  </a:lnTo>
                  <a:lnTo>
                    <a:pt x="973" y="643"/>
                  </a:lnTo>
                  <a:lnTo>
                    <a:pt x="974" y="632"/>
                  </a:lnTo>
                  <a:lnTo>
                    <a:pt x="975" y="622"/>
                  </a:lnTo>
                  <a:lnTo>
                    <a:pt x="975" y="614"/>
                  </a:lnTo>
                  <a:lnTo>
                    <a:pt x="975" y="609"/>
                  </a:lnTo>
                  <a:lnTo>
                    <a:pt x="975" y="606"/>
                  </a:lnTo>
                  <a:lnTo>
                    <a:pt x="974" y="574"/>
                  </a:lnTo>
                  <a:lnTo>
                    <a:pt x="974" y="544"/>
                  </a:lnTo>
                  <a:lnTo>
                    <a:pt x="973" y="515"/>
                  </a:lnTo>
                  <a:lnTo>
                    <a:pt x="972" y="488"/>
                  </a:lnTo>
                  <a:lnTo>
                    <a:pt x="972" y="463"/>
                  </a:lnTo>
                  <a:lnTo>
                    <a:pt x="971" y="439"/>
                  </a:lnTo>
                  <a:lnTo>
                    <a:pt x="971" y="416"/>
                  </a:lnTo>
                  <a:lnTo>
                    <a:pt x="969" y="395"/>
                  </a:lnTo>
                  <a:lnTo>
                    <a:pt x="969" y="375"/>
                  </a:lnTo>
                  <a:lnTo>
                    <a:pt x="969" y="355"/>
                  </a:lnTo>
                  <a:lnTo>
                    <a:pt x="968" y="319"/>
                  </a:lnTo>
                  <a:lnTo>
                    <a:pt x="967" y="286"/>
                  </a:lnTo>
                  <a:lnTo>
                    <a:pt x="967" y="254"/>
                  </a:lnTo>
                  <a:lnTo>
                    <a:pt x="966" y="225"/>
                  </a:lnTo>
                  <a:lnTo>
                    <a:pt x="966" y="197"/>
                  </a:lnTo>
                  <a:lnTo>
                    <a:pt x="965" y="168"/>
                  </a:lnTo>
                  <a:lnTo>
                    <a:pt x="965" y="139"/>
                  </a:lnTo>
                  <a:lnTo>
                    <a:pt x="965" y="108"/>
                  </a:lnTo>
                  <a:lnTo>
                    <a:pt x="964" y="75"/>
                  </a:lnTo>
                  <a:lnTo>
                    <a:pt x="964" y="39"/>
                  </a:lnTo>
                  <a:lnTo>
                    <a:pt x="964" y="20"/>
                  </a:lnTo>
                  <a:lnTo>
                    <a:pt x="964" y="0"/>
                  </a:lnTo>
                  <a:lnTo>
                    <a:pt x="0" y="0"/>
                  </a:lnTo>
                  <a:lnTo>
                    <a:pt x="0" y="629"/>
                  </a:lnTo>
                  <a:close/>
                </a:path>
              </a:pathLst>
            </a:custGeom>
            <a:solidFill>
              <a:srgbClr val="FFDFAF"/>
            </a:solidFill>
            <a:ln w="9525">
              <a:noFill/>
              <a:round/>
              <a:headEnd/>
              <a:tailEnd/>
            </a:ln>
          </p:spPr>
          <p:txBody>
            <a:bodyPr/>
            <a:lstStyle/>
            <a:p>
              <a:endParaRPr lang="ja-JP" altLang="en-US"/>
            </a:p>
          </p:txBody>
        </p:sp>
        <p:sp>
          <p:nvSpPr>
            <p:cNvPr id="69" name="Freeform 40"/>
            <p:cNvSpPr>
              <a:spLocks noEditPoints="1"/>
            </p:cNvSpPr>
            <p:nvPr/>
          </p:nvSpPr>
          <p:spPr bwMode="auto">
            <a:xfrm>
              <a:off x="2979283" y="6333898"/>
              <a:ext cx="787400" cy="611188"/>
            </a:xfrm>
            <a:custGeom>
              <a:avLst/>
              <a:gdLst>
                <a:gd name="T0" fmla="*/ 2147483647 w 992"/>
                <a:gd name="T1" fmla="*/ 2147483647 h 771"/>
                <a:gd name="T2" fmla="*/ 0 w 992"/>
                <a:gd name="T3" fmla="*/ 2147483647 h 771"/>
                <a:gd name="T4" fmla="*/ 2147483647 w 992"/>
                <a:gd name="T5" fmla="*/ 2147483647 h 771"/>
                <a:gd name="T6" fmla="*/ 0 w 992"/>
                <a:gd name="T7" fmla="*/ 2147483647 h 771"/>
                <a:gd name="T8" fmla="*/ 0 w 992"/>
                <a:gd name="T9" fmla="*/ 2147483647 h 771"/>
                <a:gd name="T10" fmla="*/ 2147483647 w 992"/>
                <a:gd name="T11" fmla="*/ 2147483647 h 771"/>
                <a:gd name="T12" fmla="*/ 0 w 992"/>
                <a:gd name="T13" fmla="*/ 2147483647 h 771"/>
                <a:gd name="T14" fmla="*/ 2147483647 w 992"/>
                <a:gd name="T15" fmla="*/ 2147483647 h 771"/>
                <a:gd name="T16" fmla="*/ 0 w 992"/>
                <a:gd name="T17" fmla="*/ 2147483647 h 771"/>
                <a:gd name="T18" fmla="*/ 2147483647 w 992"/>
                <a:gd name="T19" fmla="*/ 2147483647 h 771"/>
                <a:gd name="T20" fmla="*/ 2147483647 w 992"/>
                <a:gd name="T21" fmla="*/ 2147483647 h 771"/>
                <a:gd name="T22" fmla="*/ 2147483647 w 992"/>
                <a:gd name="T23" fmla="*/ 2147483647 h 771"/>
                <a:gd name="T24" fmla="*/ 2147483647 w 992"/>
                <a:gd name="T25" fmla="*/ 2147483647 h 771"/>
                <a:gd name="T26" fmla="*/ 2147483647 w 992"/>
                <a:gd name="T27" fmla="*/ 2147483647 h 771"/>
                <a:gd name="T28" fmla="*/ 2147483647 w 992"/>
                <a:gd name="T29" fmla="*/ 2147483647 h 771"/>
                <a:gd name="T30" fmla="*/ 2147483647 w 992"/>
                <a:gd name="T31" fmla="*/ 2147483647 h 771"/>
                <a:gd name="T32" fmla="*/ 2147483647 w 992"/>
                <a:gd name="T33" fmla="*/ 2147483647 h 771"/>
                <a:gd name="T34" fmla="*/ 2147483647 w 992"/>
                <a:gd name="T35" fmla="*/ 2147483647 h 771"/>
                <a:gd name="T36" fmla="*/ 2147483647 w 992"/>
                <a:gd name="T37" fmla="*/ 2147483647 h 771"/>
                <a:gd name="T38" fmla="*/ 2147483647 w 992"/>
                <a:gd name="T39" fmla="*/ 2147483647 h 771"/>
                <a:gd name="T40" fmla="*/ 2147483647 w 992"/>
                <a:gd name="T41" fmla="*/ 2147483647 h 771"/>
                <a:gd name="T42" fmla="*/ 2147483647 w 992"/>
                <a:gd name="T43" fmla="*/ 2147483647 h 771"/>
                <a:gd name="T44" fmla="*/ 2147483647 w 992"/>
                <a:gd name="T45" fmla="*/ 2147483647 h 771"/>
                <a:gd name="T46" fmla="*/ 2147483647 w 992"/>
                <a:gd name="T47" fmla="*/ 2147483647 h 771"/>
                <a:gd name="T48" fmla="*/ 2147483647 w 992"/>
                <a:gd name="T49" fmla="*/ 2147483647 h 771"/>
                <a:gd name="T50" fmla="*/ 2147483647 w 992"/>
                <a:gd name="T51" fmla="*/ 2147483647 h 771"/>
                <a:gd name="T52" fmla="*/ 2147483647 w 992"/>
                <a:gd name="T53" fmla="*/ 2147483647 h 771"/>
                <a:gd name="T54" fmla="*/ 2147483647 w 992"/>
                <a:gd name="T55" fmla="*/ 2147483647 h 771"/>
                <a:gd name="T56" fmla="*/ 2147483647 w 992"/>
                <a:gd name="T57" fmla="*/ 2147483647 h 771"/>
                <a:gd name="T58" fmla="*/ 2147483647 w 992"/>
                <a:gd name="T59" fmla="*/ 2147483647 h 771"/>
                <a:gd name="T60" fmla="*/ 2147483647 w 992"/>
                <a:gd name="T61" fmla="*/ 2147483647 h 771"/>
                <a:gd name="T62" fmla="*/ 2147483647 w 992"/>
                <a:gd name="T63" fmla="*/ 2147483647 h 771"/>
                <a:gd name="T64" fmla="*/ 2147483647 w 992"/>
                <a:gd name="T65" fmla="*/ 2147483647 h 771"/>
                <a:gd name="T66" fmla="*/ 2147483647 w 992"/>
                <a:gd name="T67" fmla="*/ 2147483647 h 771"/>
                <a:gd name="T68" fmla="*/ 2147483647 w 992"/>
                <a:gd name="T69" fmla="*/ 2147483647 h 771"/>
                <a:gd name="T70" fmla="*/ 2147483647 w 992"/>
                <a:gd name="T71" fmla="*/ 2147483647 h 771"/>
                <a:gd name="T72" fmla="*/ 2147483647 w 992"/>
                <a:gd name="T73" fmla="*/ 2147483647 h 771"/>
                <a:gd name="T74" fmla="*/ 2147483647 w 992"/>
                <a:gd name="T75" fmla="*/ 2147483647 h 771"/>
                <a:gd name="T76" fmla="*/ 2147483647 w 992"/>
                <a:gd name="T77" fmla="*/ 2147483647 h 771"/>
                <a:gd name="T78" fmla="*/ 2147483647 w 992"/>
                <a:gd name="T79" fmla="*/ 2147483647 h 771"/>
                <a:gd name="T80" fmla="*/ 2147483647 w 992"/>
                <a:gd name="T81" fmla="*/ 2147483647 h 771"/>
                <a:gd name="T82" fmla="*/ 2147483647 w 992"/>
                <a:gd name="T83" fmla="*/ 2147483647 h 771"/>
                <a:gd name="T84" fmla="*/ 2147483647 w 992"/>
                <a:gd name="T85" fmla="*/ 2147483647 h 771"/>
                <a:gd name="T86" fmla="*/ 2147483647 w 992"/>
                <a:gd name="T87" fmla="*/ 2147483647 h 771"/>
                <a:gd name="T88" fmla="*/ 2147483647 w 992"/>
                <a:gd name="T89" fmla="*/ 2147483647 h 771"/>
                <a:gd name="T90" fmla="*/ 2147483647 w 992"/>
                <a:gd name="T91" fmla="*/ 2147483647 h 771"/>
                <a:gd name="T92" fmla="*/ 2147483647 w 992"/>
                <a:gd name="T93" fmla="*/ 2147483647 h 771"/>
                <a:gd name="T94" fmla="*/ 2147483647 w 992"/>
                <a:gd name="T95" fmla="*/ 0 h 771"/>
                <a:gd name="T96" fmla="*/ 2147483647 w 992"/>
                <a:gd name="T97" fmla="*/ 2147483647 h 771"/>
                <a:gd name="T98" fmla="*/ 2147483647 w 992"/>
                <a:gd name="T99" fmla="*/ 2147483647 h 771"/>
                <a:gd name="T100" fmla="*/ 2147483647 w 992"/>
                <a:gd name="T101" fmla="*/ 0 h 771"/>
                <a:gd name="T102" fmla="*/ 2147483647 w 992"/>
                <a:gd name="T103" fmla="*/ 0 h 771"/>
                <a:gd name="T104" fmla="*/ 2147483647 w 992"/>
                <a:gd name="T105" fmla="*/ 0 h 771"/>
                <a:gd name="T106" fmla="*/ 2147483647 w 992"/>
                <a:gd name="T107" fmla="*/ 0 h 771"/>
                <a:gd name="T108" fmla="*/ 2147483647 w 992"/>
                <a:gd name="T109" fmla="*/ 0 h 771"/>
                <a:gd name="T110" fmla="*/ 2147483647 w 992"/>
                <a:gd name="T111" fmla="*/ 0 h 771"/>
                <a:gd name="T112" fmla="*/ 2147483647 w 992"/>
                <a:gd name="T113" fmla="*/ 0 h 771"/>
                <a:gd name="T114" fmla="*/ 2147483647 w 992"/>
                <a:gd name="T115" fmla="*/ 0 h 771"/>
                <a:gd name="T116" fmla="*/ 2147483647 w 992"/>
                <a:gd name="T117" fmla="*/ 0 h 771"/>
                <a:gd name="T118" fmla="*/ 2147483647 w 992"/>
                <a:gd name="T119" fmla="*/ 0 h 771"/>
                <a:gd name="T120" fmla="*/ 2147483647 w 992"/>
                <a:gd name="T121" fmla="*/ 0 h 771"/>
                <a:gd name="T122" fmla="*/ 2147483647 w 992"/>
                <a:gd name="T123" fmla="*/ 0 h 771"/>
                <a:gd name="T124" fmla="*/ 2147483647 w 992"/>
                <a:gd name="T125" fmla="*/ 0 h 77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92"/>
                <a:gd name="T190" fmla="*/ 0 h 771"/>
                <a:gd name="T191" fmla="*/ 992 w 992"/>
                <a:gd name="T192" fmla="*/ 771 h 77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92" h="771">
                  <a:moveTo>
                    <a:pt x="0" y="9"/>
                  </a:moveTo>
                  <a:lnTo>
                    <a:pt x="0" y="77"/>
                  </a:lnTo>
                  <a:lnTo>
                    <a:pt x="18" y="77"/>
                  </a:lnTo>
                  <a:lnTo>
                    <a:pt x="18" y="9"/>
                  </a:lnTo>
                  <a:lnTo>
                    <a:pt x="0" y="9"/>
                  </a:lnTo>
                  <a:close/>
                  <a:moveTo>
                    <a:pt x="0" y="129"/>
                  </a:moveTo>
                  <a:lnTo>
                    <a:pt x="0" y="198"/>
                  </a:lnTo>
                  <a:lnTo>
                    <a:pt x="18" y="198"/>
                  </a:lnTo>
                  <a:lnTo>
                    <a:pt x="18" y="129"/>
                  </a:lnTo>
                  <a:lnTo>
                    <a:pt x="0" y="129"/>
                  </a:lnTo>
                  <a:close/>
                  <a:moveTo>
                    <a:pt x="0" y="249"/>
                  </a:moveTo>
                  <a:lnTo>
                    <a:pt x="0" y="318"/>
                  </a:lnTo>
                  <a:lnTo>
                    <a:pt x="18" y="318"/>
                  </a:lnTo>
                  <a:lnTo>
                    <a:pt x="18" y="249"/>
                  </a:lnTo>
                  <a:lnTo>
                    <a:pt x="0" y="249"/>
                  </a:lnTo>
                  <a:close/>
                  <a:moveTo>
                    <a:pt x="0" y="370"/>
                  </a:moveTo>
                  <a:lnTo>
                    <a:pt x="0" y="438"/>
                  </a:lnTo>
                  <a:lnTo>
                    <a:pt x="18" y="438"/>
                  </a:lnTo>
                  <a:lnTo>
                    <a:pt x="18" y="370"/>
                  </a:lnTo>
                  <a:lnTo>
                    <a:pt x="0" y="370"/>
                  </a:lnTo>
                  <a:close/>
                  <a:moveTo>
                    <a:pt x="0" y="490"/>
                  </a:moveTo>
                  <a:lnTo>
                    <a:pt x="0" y="559"/>
                  </a:lnTo>
                  <a:lnTo>
                    <a:pt x="18" y="559"/>
                  </a:lnTo>
                  <a:lnTo>
                    <a:pt x="18" y="490"/>
                  </a:lnTo>
                  <a:lnTo>
                    <a:pt x="0" y="490"/>
                  </a:lnTo>
                  <a:close/>
                  <a:moveTo>
                    <a:pt x="0" y="610"/>
                  </a:moveTo>
                  <a:lnTo>
                    <a:pt x="0" y="638"/>
                  </a:lnTo>
                  <a:lnTo>
                    <a:pt x="0" y="641"/>
                  </a:lnTo>
                  <a:lnTo>
                    <a:pt x="2" y="644"/>
                  </a:lnTo>
                  <a:lnTo>
                    <a:pt x="4" y="646"/>
                  </a:lnTo>
                  <a:lnTo>
                    <a:pt x="7" y="647"/>
                  </a:lnTo>
                  <a:lnTo>
                    <a:pt x="52" y="653"/>
                  </a:lnTo>
                  <a:lnTo>
                    <a:pt x="55" y="636"/>
                  </a:lnTo>
                  <a:lnTo>
                    <a:pt x="10" y="629"/>
                  </a:lnTo>
                  <a:lnTo>
                    <a:pt x="18" y="638"/>
                  </a:lnTo>
                  <a:lnTo>
                    <a:pt x="18" y="610"/>
                  </a:lnTo>
                  <a:lnTo>
                    <a:pt x="0" y="610"/>
                  </a:lnTo>
                  <a:close/>
                  <a:moveTo>
                    <a:pt x="108" y="660"/>
                  </a:moveTo>
                  <a:lnTo>
                    <a:pt x="182" y="669"/>
                  </a:lnTo>
                  <a:lnTo>
                    <a:pt x="184" y="652"/>
                  </a:lnTo>
                  <a:lnTo>
                    <a:pt x="110" y="643"/>
                  </a:lnTo>
                  <a:lnTo>
                    <a:pt x="108" y="660"/>
                  </a:lnTo>
                  <a:close/>
                  <a:moveTo>
                    <a:pt x="238" y="676"/>
                  </a:moveTo>
                  <a:lnTo>
                    <a:pt x="312" y="686"/>
                  </a:lnTo>
                  <a:lnTo>
                    <a:pt x="314" y="669"/>
                  </a:lnTo>
                  <a:lnTo>
                    <a:pt x="240" y="660"/>
                  </a:lnTo>
                  <a:lnTo>
                    <a:pt x="238" y="676"/>
                  </a:lnTo>
                  <a:close/>
                  <a:moveTo>
                    <a:pt x="368" y="693"/>
                  </a:moveTo>
                  <a:lnTo>
                    <a:pt x="443" y="703"/>
                  </a:lnTo>
                  <a:lnTo>
                    <a:pt x="445" y="686"/>
                  </a:lnTo>
                  <a:lnTo>
                    <a:pt x="371" y="676"/>
                  </a:lnTo>
                  <a:lnTo>
                    <a:pt x="368" y="693"/>
                  </a:lnTo>
                  <a:close/>
                  <a:moveTo>
                    <a:pt x="498" y="710"/>
                  </a:moveTo>
                  <a:lnTo>
                    <a:pt x="573" y="719"/>
                  </a:lnTo>
                  <a:lnTo>
                    <a:pt x="575" y="703"/>
                  </a:lnTo>
                  <a:lnTo>
                    <a:pt x="501" y="693"/>
                  </a:lnTo>
                  <a:lnTo>
                    <a:pt x="498" y="710"/>
                  </a:lnTo>
                  <a:close/>
                  <a:moveTo>
                    <a:pt x="628" y="728"/>
                  </a:moveTo>
                  <a:lnTo>
                    <a:pt x="702" y="737"/>
                  </a:lnTo>
                  <a:lnTo>
                    <a:pt x="706" y="719"/>
                  </a:lnTo>
                  <a:lnTo>
                    <a:pt x="630" y="710"/>
                  </a:lnTo>
                  <a:lnTo>
                    <a:pt x="628" y="728"/>
                  </a:lnTo>
                  <a:close/>
                  <a:moveTo>
                    <a:pt x="759" y="744"/>
                  </a:moveTo>
                  <a:lnTo>
                    <a:pt x="833" y="754"/>
                  </a:lnTo>
                  <a:lnTo>
                    <a:pt x="836" y="737"/>
                  </a:lnTo>
                  <a:lnTo>
                    <a:pt x="761" y="727"/>
                  </a:lnTo>
                  <a:lnTo>
                    <a:pt x="759" y="744"/>
                  </a:lnTo>
                  <a:close/>
                  <a:moveTo>
                    <a:pt x="889" y="761"/>
                  </a:moveTo>
                  <a:lnTo>
                    <a:pt x="963" y="771"/>
                  </a:lnTo>
                  <a:lnTo>
                    <a:pt x="965" y="754"/>
                  </a:lnTo>
                  <a:lnTo>
                    <a:pt x="891" y="744"/>
                  </a:lnTo>
                  <a:lnTo>
                    <a:pt x="889" y="761"/>
                  </a:lnTo>
                  <a:close/>
                  <a:moveTo>
                    <a:pt x="984" y="719"/>
                  </a:moveTo>
                  <a:lnTo>
                    <a:pt x="984" y="715"/>
                  </a:lnTo>
                  <a:lnTo>
                    <a:pt x="985" y="703"/>
                  </a:lnTo>
                  <a:lnTo>
                    <a:pt x="986" y="690"/>
                  </a:lnTo>
                  <a:lnTo>
                    <a:pt x="988" y="677"/>
                  </a:lnTo>
                  <a:lnTo>
                    <a:pt x="990" y="664"/>
                  </a:lnTo>
                  <a:lnTo>
                    <a:pt x="991" y="652"/>
                  </a:lnTo>
                  <a:lnTo>
                    <a:pt x="991" y="651"/>
                  </a:lnTo>
                  <a:lnTo>
                    <a:pt x="972" y="650"/>
                  </a:lnTo>
                  <a:lnTo>
                    <a:pt x="972" y="651"/>
                  </a:lnTo>
                  <a:lnTo>
                    <a:pt x="971" y="663"/>
                  </a:lnTo>
                  <a:lnTo>
                    <a:pt x="970" y="675"/>
                  </a:lnTo>
                  <a:lnTo>
                    <a:pt x="967" y="688"/>
                  </a:lnTo>
                  <a:lnTo>
                    <a:pt x="966" y="701"/>
                  </a:lnTo>
                  <a:lnTo>
                    <a:pt x="965" y="714"/>
                  </a:lnTo>
                  <a:lnTo>
                    <a:pt x="965" y="717"/>
                  </a:lnTo>
                  <a:lnTo>
                    <a:pt x="984" y="719"/>
                  </a:lnTo>
                  <a:close/>
                  <a:moveTo>
                    <a:pt x="992" y="598"/>
                  </a:moveTo>
                  <a:lnTo>
                    <a:pt x="992" y="583"/>
                  </a:lnTo>
                  <a:lnTo>
                    <a:pt x="991" y="568"/>
                  </a:lnTo>
                  <a:lnTo>
                    <a:pt x="991" y="553"/>
                  </a:lnTo>
                  <a:lnTo>
                    <a:pt x="991" y="538"/>
                  </a:lnTo>
                  <a:lnTo>
                    <a:pt x="990" y="529"/>
                  </a:lnTo>
                  <a:lnTo>
                    <a:pt x="971" y="530"/>
                  </a:lnTo>
                  <a:lnTo>
                    <a:pt x="972" y="538"/>
                  </a:lnTo>
                  <a:lnTo>
                    <a:pt x="972" y="553"/>
                  </a:lnTo>
                  <a:lnTo>
                    <a:pt x="972" y="568"/>
                  </a:lnTo>
                  <a:lnTo>
                    <a:pt x="973" y="583"/>
                  </a:lnTo>
                  <a:lnTo>
                    <a:pt x="973" y="599"/>
                  </a:lnTo>
                  <a:lnTo>
                    <a:pt x="992" y="598"/>
                  </a:lnTo>
                  <a:close/>
                  <a:moveTo>
                    <a:pt x="988" y="478"/>
                  </a:moveTo>
                  <a:lnTo>
                    <a:pt x="988" y="472"/>
                  </a:lnTo>
                  <a:lnTo>
                    <a:pt x="988" y="447"/>
                  </a:lnTo>
                  <a:lnTo>
                    <a:pt x="987" y="425"/>
                  </a:lnTo>
                  <a:lnTo>
                    <a:pt x="987" y="409"/>
                  </a:lnTo>
                  <a:lnTo>
                    <a:pt x="969" y="410"/>
                  </a:lnTo>
                  <a:lnTo>
                    <a:pt x="969" y="425"/>
                  </a:lnTo>
                  <a:lnTo>
                    <a:pt x="970" y="448"/>
                  </a:lnTo>
                  <a:lnTo>
                    <a:pt x="970" y="472"/>
                  </a:lnTo>
                  <a:lnTo>
                    <a:pt x="970" y="479"/>
                  </a:lnTo>
                  <a:lnTo>
                    <a:pt x="988" y="478"/>
                  </a:lnTo>
                  <a:close/>
                  <a:moveTo>
                    <a:pt x="986" y="357"/>
                  </a:moveTo>
                  <a:lnTo>
                    <a:pt x="986" y="345"/>
                  </a:lnTo>
                  <a:lnTo>
                    <a:pt x="985" y="328"/>
                  </a:lnTo>
                  <a:lnTo>
                    <a:pt x="985" y="311"/>
                  </a:lnTo>
                  <a:lnTo>
                    <a:pt x="985" y="295"/>
                  </a:lnTo>
                  <a:lnTo>
                    <a:pt x="985" y="289"/>
                  </a:lnTo>
                  <a:lnTo>
                    <a:pt x="966" y="290"/>
                  </a:lnTo>
                  <a:lnTo>
                    <a:pt x="966" y="295"/>
                  </a:lnTo>
                  <a:lnTo>
                    <a:pt x="966" y="311"/>
                  </a:lnTo>
                  <a:lnTo>
                    <a:pt x="966" y="328"/>
                  </a:lnTo>
                  <a:lnTo>
                    <a:pt x="967" y="345"/>
                  </a:lnTo>
                  <a:lnTo>
                    <a:pt x="967" y="358"/>
                  </a:lnTo>
                  <a:lnTo>
                    <a:pt x="986" y="357"/>
                  </a:lnTo>
                  <a:close/>
                  <a:moveTo>
                    <a:pt x="984" y="237"/>
                  </a:moveTo>
                  <a:lnTo>
                    <a:pt x="984" y="234"/>
                  </a:lnTo>
                  <a:lnTo>
                    <a:pt x="983" y="206"/>
                  </a:lnTo>
                  <a:lnTo>
                    <a:pt x="983" y="177"/>
                  </a:lnTo>
                  <a:lnTo>
                    <a:pt x="983" y="169"/>
                  </a:lnTo>
                  <a:lnTo>
                    <a:pt x="964" y="169"/>
                  </a:lnTo>
                  <a:lnTo>
                    <a:pt x="964" y="177"/>
                  </a:lnTo>
                  <a:lnTo>
                    <a:pt x="964" y="206"/>
                  </a:lnTo>
                  <a:lnTo>
                    <a:pt x="965" y="234"/>
                  </a:lnTo>
                  <a:lnTo>
                    <a:pt x="965" y="238"/>
                  </a:lnTo>
                  <a:lnTo>
                    <a:pt x="984" y="237"/>
                  </a:lnTo>
                  <a:close/>
                  <a:moveTo>
                    <a:pt x="982" y="118"/>
                  </a:moveTo>
                  <a:lnTo>
                    <a:pt x="982" y="117"/>
                  </a:lnTo>
                  <a:lnTo>
                    <a:pt x="982" y="101"/>
                  </a:lnTo>
                  <a:lnTo>
                    <a:pt x="982" y="84"/>
                  </a:lnTo>
                  <a:lnTo>
                    <a:pt x="982" y="66"/>
                  </a:lnTo>
                  <a:lnTo>
                    <a:pt x="982" y="49"/>
                  </a:lnTo>
                  <a:lnTo>
                    <a:pt x="963" y="49"/>
                  </a:lnTo>
                  <a:lnTo>
                    <a:pt x="963" y="66"/>
                  </a:lnTo>
                  <a:lnTo>
                    <a:pt x="963" y="84"/>
                  </a:lnTo>
                  <a:lnTo>
                    <a:pt x="963" y="101"/>
                  </a:lnTo>
                  <a:lnTo>
                    <a:pt x="963" y="117"/>
                  </a:lnTo>
                  <a:lnTo>
                    <a:pt x="963" y="118"/>
                  </a:lnTo>
                  <a:lnTo>
                    <a:pt x="982" y="118"/>
                  </a:lnTo>
                  <a:close/>
                  <a:moveTo>
                    <a:pt x="959" y="0"/>
                  </a:moveTo>
                  <a:lnTo>
                    <a:pt x="883" y="0"/>
                  </a:lnTo>
                  <a:lnTo>
                    <a:pt x="883" y="18"/>
                  </a:lnTo>
                  <a:lnTo>
                    <a:pt x="959" y="18"/>
                  </a:lnTo>
                  <a:lnTo>
                    <a:pt x="959" y="0"/>
                  </a:lnTo>
                  <a:close/>
                  <a:moveTo>
                    <a:pt x="827" y="0"/>
                  </a:moveTo>
                  <a:lnTo>
                    <a:pt x="752" y="0"/>
                  </a:lnTo>
                  <a:lnTo>
                    <a:pt x="752" y="18"/>
                  </a:lnTo>
                  <a:lnTo>
                    <a:pt x="827" y="18"/>
                  </a:lnTo>
                  <a:lnTo>
                    <a:pt x="827" y="0"/>
                  </a:lnTo>
                  <a:close/>
                  <a:moveTo>
                    <a:pt x="696" y="0"/>
                  </a:moveTo>
                  <a:lnTo>
                    <a:pt x="621" y="0"/>
                  </a:lnTo>
                  <a:lnTo>
                    <a:pt x="621" y="18"/>
                  </a:lnTo>
                  <a:lnTo>
                    <a:pt x="696" y="18"/>
                  </a:lnTo>
                  <a:lnTo>
                    <a:pt x="696" y="0"/>
                  </a:lnTo>
                  <a:close/>
                  <a:moveTo>
                    <a:pt x="564" y="0"/>
                  </a:moveTo>
                  <a:lnTo>
                    <a:pt x="489" y="0"/>
                  </a:lnTo>
                  <a:lnTo>
                    <a:pt x="489" y="18"/>
                  </a:lnTo>
                  <a:lnTo>
                    <a:pt x="564" y="18"/>
                  </a:lnTo>
                  <a:lnTo>
                    <a:pt x="564" y="0"/>
                  </a:lnTo>
                  <a:close/>
                  <a:moveTo>
                    <a:pt x="433" y="0"/>
                  </a:moveTo>
                  <a:lnTo>
                    <a:pt x="358" y="0"/>
                  </a:lnTo>
                  <a:lnTo>
                    <a:pt x="358" y="18"/>
                  </a:lnTo>
                  <a:lnTo>
                    <a:pt x="433" y="18"/>
                  </a:lnTo>
                  <a:lnTo>
                    <a:pt x="433" y="0"/>
                  </a:lnTo>
                  <a:close/>
                  <a:moveTo>
                    <a:pt x="301" y="0"/>
                  </a:moveTo>
                  <a:lnTo>
                    <a:pt x="226" y="0"/>
                  </a:lnTo>
                  <a:lnTo>
                    <a:pt x="226" y="18"/>
                  </a:lnTo>
                  <a:lnTo>
                    <a:pt x="301" y="18"/>
                  </a:lnTo>
                  <a:lnTo>
                    <a:pt x="301" y="0"/>
                  </a:lnTo>
                  <a:close/>
                  <a:moveTo>
                    <a:pt x="170" y="0"/>
                  </a:moveTo>
                  <a:lnTo>
                    <a:pt x="95" y="0"/>
                  </a:lnTo>
                  <a:lnTo>
                    <a:pt x="95" y="18"/>
                  </a:lnTo>
                  <a:lnTo>
                    <a:pt x="170" y="18"/>
                  </a:lnTo>
                  <a:lnTo>
                    <a:pt x="170" y="0"/>
                  </a:lnTo>
                  <a:close/>
                  <a:moveTo>
                    <a:pt x="38" y="0"/>
                  </a:moveTo>
                  <a:lnTo>
                    <a:pt x="8" y="0"/>
                  </a:lnTo>
                  <a:lnTo>
                    <a:pt x="8" y="18"/>
                  </a:lnTo>
                  <a:lnTo>
                    <a:pt x="38" y="18"/>
                  </a:lnTo>
                  <a:lnTo>
                    <a:pt x="38" y="0"/>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70" name="Freeform 41"/>
            <p:cNvSpPr>
              <a:spLocks/>
            </p:cNvSpPr>
            <p:nvPr/>
          </p:nvSpPr>
          <p:spPr bwMode="auto">
            <a:xfrm>
              <a:off x="2985633" y="6906985"/>
              <a:ext cx="763588" cy="790575"/>
            </a:xfrm>
            <a:custGeom>
              <a:avLst/>
              <a:gdLst>
                <a:gd name="T0" fmla="*/ 2147483647 w 963"/>
                <a:gd name="T1" fmla="*/ 2147483647 h 997"/>
                <a:gd name="T2" fmla="*/ 0 w 963"/>
                <a:gd name="T3" fmla="*/ 0 h 997"/>
                <a:gd name="T4" fmla="*/ 0 w 963"/>
                <a:gd name="T5" fmla="*/ 2147483647 h 997"/>
                <a:gd name="T6" fmla="*/ 2147483647 w 963"/>
                <a:gd name="T7" fmla="*/ 2147483647 h 997"/>
                <a:gd name="T8" fmla="*/ 2147483647 w 963"/>
                <a:gd name="T9" fmla="*/ 2147483647 h 997"/>
                <a:gd name="T10" fmla="*/ 2147483647 w 963"/>
                <a:gd name="T11" fmla="*/ 2147483647 h 997"/>
                <a:gd name="T12" fmla="*/ 2147483647 w 963"/>
                <a:gd name="T13" fmla="*/ 2147483647 h 997"/>
                <a:gd name="T14" fmla="*/ 2147483647 w 963"/>
                <a:gd name="T15" fmla="*/ 2147483647 h 997"/>
                <a:gd name="T16" fmla="*/ 2147483647 w 963"/>
                <a:gd name="T17" fmla="*/ 2147483647 h 997"/>
                <a:gd name="T18" fmla="*/ 2147483647 w 963"/>
                <a:gd name="T19" fmla="*/ 2147483647 h 997"/>
                <a:gd name="T20" fmla="*/ 2147483647 w 963"/>
                <a:gd name="T21" fmla="*/ 2147483647 h 99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3"/>
                <a:gd name="T34" fmla="*/ 0 h 997"/>
                <a:gd name="T35" fmla="*/ 963 w 963"/>
                <a:gd name="T36" fmla="*/ 997 h 99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3" h="997">
                  <a:moveTo>
                    <a:pt x="950" y="128"/>
                  </a:moveTo>
                  <a:lnTo>
                    <a:pt x="0" y="0"/>
                  </a:lnTo>
                  <a:lnTo>
                    <a:pt x="0" y="997"/>
                  </a:lnTo>
                  <a:lnTo>
                    <a:pt x="963" y="997"/>
                  </a:lnTo>
                  <a:lnTo>
                    <a:pt x="962" y="889"/>
                  </a:lnTo>
                  <a:lnTo>
                    <a:pt x="961" y="781"/>
                  </a:lnTo>
                  <a:lnTo>
                    <a:pt x="956" y="563"/>
                  </a:lnTo>
                  <a:lnTo>
                    <a:pt x="952" y="343"/>
                  </a:lnTo>
                  <a:lnTo>
                    <a:pt x="951" y="235"/>
                  </a:lnTo>
                  <a:lnTo>
                    <a:pt x="950" y="128"/>
                  </a:lnTo>
                  <a:close/>
                </a:path>
              </a:pathLst>
            </a:custGeom>
            <a:solidFill>
              <a:srgbClr val="FFDFAF"/>
            </a:solidFill>
            <a:ln w="9525">
              <a:noFill/>
              <a:round/>
              <a:headEnd/>
              <a:tailEnd/>
            </a:ln>
          </p:spPr>
          <p:txBody>
            <a:bodyPr/>
            <a:lstStyle/>
            <a:p>
              <a:endParaRPr lang="ja-JP" altLang="en-US"/>
            </a:p>
          </p:txBody>
        </p:sp>
        <p:sp>
          <p:nvSpPr>
            <p:cNvPr id="71" name="Freeform 42"/>
            <p:cNvSpPr>
              <a:spLocks noEditPoints="1"/>
            </p:cNvSpPr>
            <p:nvPr/>
          </p:nvSpPr>
          <p:spPr bwMode="auto">
            <a:xfrm>
              <a:off x="2979283" y="6902223"/>
              <a:ext cx="777875" cy="801688"/>
            </a:xfrm>
            <a:custGeom>
              <a:avLst/>
              <a:gdLst>
                <a:gd name="T0" fmla="*/ 2147483647 w 981"/>
                <a:gd name="T1" fmla="*/ 2147483647 h 1011"/>
                <a:gd name="T2" fmla="*/ 2147483647 w 981"/>
                <a:gd name="T3" fmla="*/ 2147483647 h 1011"/>
                <a:gd name="T4" fmla="*/ 2147483647 w 981"/>
                <a:gd name="T5" fmla="*/ 2147483647 h 1011"/>
                <a:gd name="T6" fmla="*/ 2147483647 w 981"/>
                <a:gd name="T7" fmla="*/ 2147483647 h 1011"/>
                <a:gd name="T8" fmla="*/ 2147483647 w 981"/>
                <a:gd name="T9" fmla="*/ 2147483647 h 1011"/>
                <a:gd name="T10" fmla="*/ 2147483647 w 981"/>
                <a:gd name="T11" fmla="*/ 2147483647 h 1011"/>
                <a:gd name="T12" fmla="*/ 2147483647 w 981"/>
                <a:gd name="T13" fmla="*/ 2147483647 h 1011"/>
                <a:gd name="T14" fmla="*/ 2147483647 w 981"/>
                <a:gd name="T15" fmla="*/ 2147483647 h 1011"/>
                <a:gd name="T16" fmla="*/ 2147483647 w 981"/>
                <a:gd name="T17" fmla="*/ 2147483647 h 1011"/>
                <a:gd name="T18" fmla="*/ 2147483647 w 981"/>
                <a:gd name="T19" fmla="*/ 2147483647 h 1011"/>
                <a:gd name="T20" fmla="*/ 2147483647 w 981"/>
                <a:gd name="T21" fmla="*/ 0 h 1011"/>
                <a:gd name="T22" fmla="*/ 2147483647 w 981"/>
                <a:gd name="T23" fmla="*/ 0 h 1011"/>
                <a:gd name="T24" fmla="*/ 2147483647 w 981"/>
                <a:gd name="T25" fmla="*/ 0 h 1011"/>
                <a:gd name="T26" fmla="*/ 2147483647 w 981"/>
                <a:gd name="T27" fmla="*/ 0 h 1011"/>
                <a:gd name="T28" fmla="*/ 0 w 981"/>
                <a:gd name="T29" fmla="*/ 0 h 1011"/>
                <a:gd name="T30" fmla="*/ 0 w 981"/>
                <a:gd name="T31" fmla="*/ 0 h 1011"/>
                <a:gd name="T32" fmla="*/ 0 w 981"/>
                <a:gd name="T33" fmla="*/ 0 h 1011"/>
                <a:gd name="T34" fmla="*/ 0 w 981"/>
                <a:gd name="T35" fmla="*/ 2147483647 h 1011"/>
                <a:gd name="T36" fmla="*/ 0 w 981"/>
                <a:gd name="T37" fmla="*/ 2147483647 h 1011"/>
                <a:gd name="T38" fmla="*/ 0 w 981"/>
                <a:gd name="T39" fmla="*/ 2147483647 h 1011"/>
                <a:gd name="T40" fmla="*/ 0 w 981"/>
                <a:gd name="T41" fmla="*/ 2147483647 h 1011"/>
                <a:gd name="T42" fmla="*/ 0 w 981"/>
                <a:gd name="T43" fmla="*/ 2147483647 h 1011"/>
                <a:gd name="T44" fmla="*/ 0 w 981"/>
                <a:gd name="T45" fmla="*/ 2147483647 h 1011"/>
                <a:gd name="T46" fmla="*/ 0 w 981"/>
                <a:gd name="T47" fmla="*/ 2147483647 h 1011"/>
                <a:gd name="T48" fmla="*/ 0 w 981"/>
                <a:gd name="T49" fmla="*/ 2147483647 h 1011"/>
                <a:gd name="T50" fmla="*/ 0 w 981"/>
                <a:gd name="T51" fmla="*/ 2147483647 h 1011"/>
                <a:gd name="T52" fmla="*/ 0 w 981"/>
                <a:gd name="T53" fmla="*/ 2147483647 h 1011"/>
                <a:gd name="T54" fmla="*/ 0 w 981"/>
                <a:gd name="T55" fmla="*/ 2147483647 h 1011"/>
                <a:gd name="T56" fmla="*/ 0 w 981"/>
                <a:gd name="T57" fmla="*/ 2147483647 h 1011"/>
                <a:gd name="T58" fmla="*/ 0 w 981"/>
                <a:gd name="T59" fmla="*/ 2147483647 h 1011"/>
                <a:gd name="T60" fmla="*/ 0 w 981"/>
                <a:gd name="T61" fmla="*/ 2147483647 h 1011"/>
                <a:gd name="T62" fmla="*/ 0 w 981"/>
                <a:gd name="T63" fmla="*/ 2147483647 h 1011"/>
                <a:gd name="T64" fmla="*/ 0 w 981"/>
                <a:gd name="T65" fmla="*/ 2147483647 h 1011"/>
                <a:gd name="T66" fmla="*/ 2147483647 w 981"/>
                <a:gd name="T67" fmla="*/ 2147483647 h 1011"/>
                <a:gd name="T68" fmla="*/ 2147483647 w 981"/>
                <a:gd name="T69" fmla="*/ 2147483647 h 1011"/>
                <a:gd name="T70" fmla="*/ 2147483647 w 981"/>
                <a:gd name="T71" fmla="*/ 2147483647 h 1011"/>
                <a:gd name="T72" fmla="*/ 2147483647 w 981"/>
                <a:gd name="T73" fmla="*/ 2147483647 h 1011"/>
                <a:gd name="T74" fmla="*/ 2147483647 w 981"/>
                <a:gd name="T75" fmla="*/ 2147483647 h 1011"/>
                <a:gd name="T76" fmla="*/ 2147483647 w 981"/>
                <a:gd name="T77" fmla="*/ 2147483647 h 1011"/>
                <a:gd name="T78" fmla="*/ 2147483647 w 981"/>
                <a:gd name="T79" fmla="*/ 2147483647 h 1011"/>
                <a:gd name="T80" fmla="*/ 2147483647 w 981"/>
                <a:gd name="T81" fmla="*/ 2147483647 h 1011"/>
                <a:gd name="T82" fmla="*/ 2147483647 w 981"/>
                <a:gd name="T83" fmla="*/ 2147483647 h 1011"/>
                <a:gd name="T84" fmla="*/ 2147483647 w 981"/>
                <a:gd name="T85" fmla="*/ 2147483647 h 1011"/>
                <a:gd name="T86" fmla="*/ 2147483647 w 981"/>
                <a:gd name="T87" fmla="*/ 2147483647 h 1011"/>
                <a:gd name="T88" fmla="*/ 2147483647 w 981"/>
                <a:gd name="T89" fmla="*/ 2147483647 h 1011"/>
                <a:gd name="T90" fmla="*/ 2147483647 w 981"/>
                <a:gd name="T91" fmla="*/ 2147483647 h 1011"/>
                <a:gd name="T92" fmla="*/ 2147483647 w 981"/>
                <a:gd name="T93" fmla="*/ 2147483647 h 1011"/>
                <a:gd name="T94" fmla="*/ 2147483647 w 981"/>
                <a:gd name="T95" fmla="*/ 2147483647 h 1011"/>
                <a:gd name="T96" fmla="*/ 2147483647 w 981"/>
                <a:gd name="T97" fmla="*/ 2147483647 h 1011"/>
                <a:gd name="T98" fmla="*/ 2147483647 w 981"/>
                <a:gd name="T99" fmla="*/ 2147483647 h 1011"/>
                <a:gd name="T100" fmla="*/ 2147483647 w 981"/>
                <a:gd name="T101" fmla="*/ 2147483647 h 1011"/>
                <a:gd name="T102" fmla="*/ 2147483647 w 981"/>
                <a:gd name="T103" fmla="*/ 2147483647 h 1011"/>
                <a:gd name="T104" fmla="*/ 2147483647 w 981"/>
                <a:gd name="T105" fmla="*/ 2147483647 h 1011"/>
                <a:gd name="T106" fmla="*/ 2147483647 w 981"/>
                <a:gd name="T107" fmla="*/ 2147483647 h 1011"/>
                <a:gd name="T108" fmla="*/ 2147483647 w 981"/>
                <a:gd name="T109" fmla="*/ 2147483647 h 1011"/>
                <a:gd name="T110" fmla="*/ 2147483647 w 981"/>
                <a:gd name="T111" fmla="*/ 2147483647 h 1011"/>
                <a:gd name="T112" fmla="*/ 2147483647 w 981"/>
                <a:gd name="T113" fmla="*/ 2147483647 h 1011"/>
                <a:gd name="T114" fmla="*/ 2147483647 w 981"/>
                <a:gd name="T115" fmla="*/ 2147483647 h 1011"/>
                <a:gd name="T116" fmla="*/ 2147483647 w 981"/>
                <a:gd name="T117" fmla="*/ 2147483647 h 1011"/>
                <a:gd name="T118" fmla="*/ 2147483647 w 981"/>
                <a:gd name="T119" fmla="*/ 2147483647 h 101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1"/>
                <a:gd name="T181" fmla="*/ 0 h 1011"/>
                <a:gd name="T182" fmla="*/ 981 w 981"/>
                <a:gd name="T183" fmla="*/ 1011 h 101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1" h="1011">
                  <a:moveTo>
                    <a:pt x="967" y="187"/>
                  </a:moveTo>
                  <a:lnTo>
                    <a:pt x="966" y="133"/>
                  </a:lnTo>
                  <a:lnTo>
                    <a:pt x="966" y="130"/>
                  </a:lnTo>
                  <a:lnTo>
                    <a:pt x="964" y="127"/>
                  </a:lnTo>
                  <a:lnTo>
                    <a:pt x="962" y="126"/>
                  </a:lnTo>
                  <a:lnTo>
                    <a:pt x="959" y="125"/>
                  </a:lnTo>
                  <a:lnTo>
                    <a:pt x="942" y="122"/>
                  </a:lnTo>
                  <a:lnTo>
                    <a:pt x="939" y="139"/>
                  </a:lnTo>
                  <a:lnTo>
                    <a:pt x="955" y="141"/>
                  </a:lnTo>
                  <a:lnTo>
                    <a:pt x="948" y="133"/>
                  </a:lnTo>
                  <a:lnTo>
                    <a:pt x="949" y="187"/>
                  </a:lnTo>
                  <a:lnTo>
                    <a:pt x="967" y="187"/>
                  </a:lnTo>
                  <a:close/>
                  <a:moveTo>
                    <a:pt x="886" y="115"/>
                  </a:moveTo>
                  <a:lnTo>
                    <a:pt x="812" y="105"/>
                  </a:lnTo>
                  <a:lnTo>
                    <a:pt x="809" y="122"/>
                  </a:lnTo>
                  <a:lnTo>
                    <a:pt x="883" y="132"/>
                  </a:lnTo>
                  <a:lnTo>
                    <a:pt x="886" y="115"/>
                  </a:lnTo>
                  <a:close/>
                  <a:moveTo>
                    <a:pt x="756" y="98"/>
                  </a:moveTo>
                  <a:lnTo>
                    <a:pt x="681" y="87"/>
                  </a:lnTo>
                  <a:lnTo>
                    <a:pt x="679" y="105"/>
                  </a:lnTo>
                  <a:lnTo>
                    <a:pt x="753" y="115"/>
                  </a:lnTo>
                  <a:lnTo>
                    <a:pt x="756" y="98"/>
                  </a:lnTo>
                  <a:close/>
                  <a:moveTo>
                    <a:pt x="626" y="79"/>
                  </a:moveTo>
                  <a:lnTo>
                    <a:pt x="552" y="70"/>
                  </a:lnTo>
                  <a:lnTo>
                    <a:pt x="549" y="86"/>
                  </a:lnTo>
                  <a:lnTo>
                    <a:pt x="623" y="97"/>
                  </a:lnTo>
                  <a:lnTo>
                    <a:pt x="626" y="79"/>
                  </a:lnTo>
                  <a:close/>
                  <a:moveTo>
                    <a:pt x="496" y="62"/>
                  </a:moveTo>
                  <a:lnTo>
                    <a:pt x="422" y="52"/>
                  </a:lnTo>
                  <a:lnTo>
                    <a:pt x="418" y="69"/>
                  </a:lnTo>
                  <a:lnTo>
                    <a:pt x="493" y="79"/>
                  </a:lnTo>
                  <a:lnTo>
                    <a:pt x="496" y="62"/>
                  </a:lnTo>
                  <a:close/>
                  <a:moveTo>
                    <a:pt x="365" y="45"/>
                  </a:moveTo>
                  <a:lnTo>
                    <a:pt x="291" y="35"/>
                  </a:lnTo>
                  <a:lnTo>
                    <a:pt x="289" y="52"/>
                  </a:lnTo>
                  <a:lnTo>
                    <a:pt x="363" y="62"/>
                  </a:lnTo>
                  <a:lnTo>
                    <a:pt x="365" y="45"/>
                  </a:lnTo>
                  <a:close/>
                  <a:moveTo>
                    <a:pt x="236" y="28"/>
                  </a:moveTo>
                  <a:lnTo>
                    <a:pt x="161" y="18"/>
                  </a:lnTo>
                  <a:lnTo>
                    <a:pt x="159" y="35"/>
                  </a:lnTo>
                  <a:lnTo>
                    <a:pt x="233" y="44"/>
                  </a:lnTo>
                  <a:lnTo>
                    <a:pt x="236" y="28"/>
                  </a:lnTo>
                  <a:close/>
                  <a:moveTo>
                    <a:pt x="106" y="10"/>
                  </a:moveTo>
                  <a:lnTo>
                    <a:pt x="32" y="0"/>
                  </a:lnTo>
                  <a:lnTo>
                    <a:pt x="28" y="17"/>
                  </a:lnTo>
                  <a:lnTo>
                    <a:pt x="102" y="27"/>
                  </a:lnTo>
                  <a:lnTo>
                    <a:pt x="106" y="10"/>
                  </a:lnTo>
                  <a:close/>
                  <a:moveTo>
                    <a:pt x="0" y="38"/>
                  </a:moveTo>
                  <a:lnTo>
                    <a:pt x="0" y="107"/>
                  </a:lnTo>
                  <a:lnTo>
                    <a:pt x="18" y="107"/>
                  </a:lnTo>
                  <a:lnTo>
                    <a:pt x="18" y="38"/>
                  </a:lnTo>
                  <a:lnTo>
                    <a:pt x="0" y="38"/>
                  </a:lnTo>
                  <a:close/>
                  <a:moveTo>
                    <a:pt x="0" y="158"/>
                  </a:moveTo>
                  <a:lnTo>
                    <a:pt x="0" y="227"/>
                  </a:lnTo>
                  <a:lnTo>
                    <a:pt x="18" y="227"/>
                  </a:lnTo>
                  <a:lnTo>
                    <a:pt x="18" y="158"/>
                  </a:lnTo>
                  <a:lnTo>
                    <a:pt x="0" y="158"/>
                  </a:lnTo>
                  <a:close/>
                  <a:moveTo>
                    <a:pt x="0" y="279"/>
                  </a:moveTo>
                  <a:lnTo>
                    <a:pt x="0" y="347"/>
                  </a:lnTo>
                  <a:lnTo>
                    <a:pt x="18" y="347"/>
                  </a:lnTo>
                  <a:lnTo>
                    <a:pt x="18" y="279"/>
                  </a:lnTo>
                  <a:lnTo>
                    <a:pt x="0" y="279"/>
                  </a:lnTo>
                  <a:close/>
                  <a:moveTo>
                    <a:pt x="0" y="399"/>
                  </a:moveTo>
                  <a:lnTo>
                    <a:pt x="0" y="468"/>
                  </a:lnTo>
                  <a:lnTo>
                    <a:pt x="18" y="468"/>
                  </a:lnTo>
                  <a:lnTo>
                    <a:pt x="18" y="399"/>
                  </a:lnTo>
                  <a:lnTo>
                    <a:pt x="0" y="399"/>
                  </a:lnTo>
                  <a:close/>
                  <a:moveTo>
                    <a:pt x="0" y="519"/>
                  </a:moveTo>
                  <a:lnTo>
                    <a:pt x="0" y="588"/>
                  </a:lnTo>
                  <a:lnTo>
                    <a:pt x="18" y="588"/>
                  </a:lnTo>
                  <a:lnTo>
                    <a:pt x="18" y="519"/>
                  </a:lnTo>
                  <a:lnTo>
                    <a:pt x="0" y="519"/>
                  </a:lnTo>
                  <a:close/>
                  <a:moveTo>
                    <a:pt x="0" y="640"/>
                  </a:moveTo>
                  <a:lnTo>
                    <a:pt x="0" y="708"/>
                  </a:lnTo>
                  <a:lnTo>
                    <a:pt x="18" y="708"/>
                  </a:lnTo>
                  <a:lnTo>
                    <a:pt x="18" y="640"/>
                  </a:lnTo>
                  <a:lnTo>
                    <a:pt x="0" y="640"/>
                  </a:lnTo>
                  <a:close/>
                  <a:moveTo>
                    <a:pt x="0" y="760"/>
                  </a:moveTo>
                  <a:lnTo>
                    <a:pt x="0" y="829"/>
                  </a:lnTo>
                  <a:lnTo>
                    <a:pt x="18" y="829"/>
                  </a:lnTo>
                  <a:lnTo>
                    <a:pt x="18" y="760"/>
                  </a:lnTo>
                  <a:lnTo>
                    <a:pt x="0" y="760"/>
                  </a:lnTo>
                  <a:close/>
                  <a:moveTo>
                    <a:pt x="0" y="880"/>
                  </a:moveTo>
                  <a:lnTo>
                    <a:pt x="0" y="949"/>
                  </a:lnTo>
                  <a:lnTo>
                    <a:pt x="18" y="949"/>
                  </a:lnTo>
                  <a:lnTo>
                    <a:pt x="18" y="880"/>
                  </a:lnTo>
                  <a:lnTo>
                    <a:pt x="0" y="880"/>
                  </a:lnTo>
                  <a:close/>
                  <a:moveTo>
                    <a:pt x="0" y="1001"/>
                  </a:moveTo>
                  <a:lnTo>
                    <a:pt x="0" y="1002"/>
                  </a:lnTo>
                  <a:lnTo>
                    <a:pt x="0" y="1005"/>
                  </a:lnTo>
                  <a:lnTo>
                    <a:pt x="2" y="1008"/>
                  </a:lnTo>
                  <a:lnTo>
                    <a:pt x="5" y="1010"/>
                  </a:lnTo>
                  <a:lnTo>
                    <a:pt x="8" y="1011"/>
                  </a:lnTo>
                  <a:lnTo>
                    <a:pt x="82" y="1011"/>
                  </a:lnTo>
                  <a:lnTo>
                    <a:pt x="82" y="993"/>
                  </a:lnTo>
                  <a:lnTo>
                    <a:pt x="8" y="993"/>
                  </a:lnTo>
                  <a:lnTo>
                    <a:pt x="18" y="1002"/>
                  </a:lnTo>
                  <a:lnTo>
                    <a:pt x="18" y="1001"/>
                  </a:lnTo>
                  <a:lnTo>
                    <a:pt x="0" y="1001"/>
                  </a:lnTo>
                  <a:close/>
                  <a:moveTo>
                    <a:pt x="139" y="1011"/>
                  </a:moveTo>
                  <a:lnTo>
                    <a:pt x="214" y="1011"/>
                  </a:lnTo>
                  <a:lnTo>
                    <a:pt x="214" y="993"/>
                  </a:lnTo>
                  <a:lnTo>
                    <a:pt x="139" y="993"/>
                  </a:lnTo>
                  <a:lnTo>
                    <a:pt x="139" y="1011"/>
                  </a:lnTo>
                  <a:close/>
                  <a:moveTo>
                    <a:pt x="270" y="1011"/>
                  </a:moveTo>
                  <a:lnTo>
                    <a:pt x="345" y="1011"/>
                  </a:lnTo>
                  <a:lnTo>
                    <a:pt x="345" y="993"/>
                  </a:lnTo>
                  <a:lnTo>
                    <a:pt x="270" y="993"/>
                  </a:lnTo>
                  <a:lnTo>
                    <a:pt x="270" y="1011"/>
                  </a:lnTo>
                  <a:close/>
                  <a:moveTo>
                    <a:pt x="402" y="1011"/>
                  </a:moveTo>
                  <a:lnTo>
                    <a:pt x="477" y="1011"/>
                  </a:lnTo>
                  <a:lnTo>
                    <a:pt x="477" y="993"/>
                  </a:lnTo>
                  <a:lnTo>
                    <a:pt x="402" y="993"/>
                  </a:lnTo>
                  <a:lnTo>
                    <a:pt x="402" y="1011"/>
                  </a:lnTo>
                  <a:close/>
                  <a:moveTo>
                    <a:pt x="533" y="1011"/>
                  </a:moveTo>
                  <a:lnTo>
                    <a:pt x="608" y="1011"/>
                  </a:lnTo>
                  <a:lnTo>
                    <a:pt x="608" y="993"/>
                  </a:lnTo>
                  <a:lnTo>
                    <a:pt x="533" y="993"/>
                  </a:lnTo>
                  <a:lnTo>
                    <a:pt x="533" y="1011"/>
                  </a:lnTo>
                  <a:close/>
                  <a:moveTo>
                    <a:pt x="665" y="1011"/>
                  </a:moveTo>
                  <a:lnTo>
                    <a:pt x="740" y="1011"/>
                  </a:lnTo>
                  <a:lnTo>
                    <a:pt x="740" y="993"/>
                  </a:lnTo>
                  <a:lnTo>
                    <a:pt x="665" y="993"/>
                  </a:lnTo>
                  <a:lnTo>
                    <a:pt x="665" y="1011"/>
                  </a:lnTo>
                  <a:close/>
                  <a:moveTo>
                    <a:pt x="796" y="1011"/>
                  </a:moveTo>
                  <a:lnTo>
                    <a:pt x="871" y="1011"/>
                  </a:lnTo>
                  <a:lnTo>
                    <a:pt x="871" y="993"/>
                  </a:lnTo>
                  <a:lnTo>
                    <a:pt x="796" y="993"/>
                  </a:lnTo>
                  <a:lnTo>
                    <a:pt x="796" y="1011"/>
                  </a:lnTo>
                  <a:close/>
                  <a:moveTo>
                    <a:pt x="928" y="1011"/>
                  </a:moveTo>
                  <a:lnTo>
                    <a:pt x="971" y="1011"/>
                  </a:lnTo>
                  <a:lnTo>
                    <a:pt x="974" y="1010"/>
                  </a:lnTo>
                  <a:lnTo>
                    <a:pt x="977" y="1008"/>
                  </a:lnTo>
                  <a:lnTo>
                    <a:pt x="980" y="1005"/>
                  </a:lnTo>
                  <a:lnTo>
                    <a:pt x="981" y="1002"/>
                  </a:lnTo>
                  <a:lnTo>
                    <a:pt x="980" y="973"/>
                  </a:lnTo>
                  <a:lnTo>
                    <a:pt x="961" y="973"/>
                  </a:lnTo>
                  <a:lnTo>
                    <a:pt x="962" y="1002"/>
                  </a:lnTo>
                  <a:lnTo>
                    <a:pt x="971" y="993"/>
                  </a:lnTo>
                  <a:lnTo>
                    <a:pt x="928" y="993"/>
                  </a:lnTo>
                  <a:lnTo>
                    <a:pt x="928" y="1011"/>
                  </a:lnTo>
                  <a:close/>
                  <a:moveTo>
                    <a:pt x="980" y="922"/>
                  </a:moveTo>
                  <a:lnTo>
                    <a:pt x="980" y="894"/>
                  </a:lnTo>
                  <a:lnTo>
                    <a:pt x="979" y="853"/>
                  </a:lnTo>
                  <a:lnTo>
                    <a:pt x="960" y="853"/>
                  </a:lnTo>
                  <a:lnTo>
                    <a:pt x="961" y="894"/>
                  </a:lnTo>
                  <a:lnTo>
                    <a:pt x="961" y="922"/>
                  </a:lnTo>
                  <a:lnTo>
                    <a:pt x="980" y="922"/>
                  </a:lnTo>
                  <a:close/>
                  <a:moveTo>
                    <a:pt x="977" y="801"/>
                  </a:moveTo>
                  <a:lnTo>
                    <a:pt x="977" y="786"/>
                  </a:lnTo>
                  <a:lnTo>
                    <a:pt x="976" y="732"/>
                  </a:lnTo>
                  <a:lnTo>
                    <a:pt x="958" y="733"/>
                  </a:lnTo>
                  <a:lnTo>
                    <a:pt x="959" y="786"/>
                  </a:lnTo>
                  <a:lnTo>
                    <a:pt x="959" y="801"/>
                  </a:lnTo>
                  <a:lnTo>
                    <a:pt x="977" y="801"/>
                  </a:lnTo>
                  <a:close/>
                  <a:moveTo>
                    <a:pt x="975" y="681"/>
                  </a:moveTo>
                  <a:lnTo>
                    <a:pt x="975" y="677"/>
                  </a:lnTo>
                  <a:lnTo>
                    <a:pt x="974" y="612"/>
                  </a:lnTo>
                  <a:lnTo>
                    <a:pt x="955" y="612"/>
                  </a:lnTo>
                  <a:lnTo>
                    <a:pt x="956" y="677"/>
                  </a:lnTo>
                  <a:lnTo>
                    <a:pt x="956" y="681"/>
                  </a:lnTo>
                  <a:lnTo>
                    <a:pt x="975" y="681"/>
                  </a:lnTo>
                  <a:close/>
                  <a:moveTo>
                    <a:pt x="973" y="561"/>
                  </a:moveTo>
                  <a:lnTo>
                    <a:pt x="972" y="492"/>
                  </a:lnTo>
                  <a:lnTo>
                    <a:pt x="953" y="492"/>
                  </a:lnTo>
                  <a:lnTo>
                    <a:pt x="954" y="561"/>
                  </a:lnTo>
                  <a:lnTo>
                    <a:pt x="973" y="561"/>
                  </a:lnTo>
                  <a:close/>
                  <a:moveTo>
                    <a:pt x="971" y="440"/>
                  </a:moveTo>
                  <a:lnTo>
                    <a:pt x="970" y="372"/>
                  </a:lnTo>
                  <a:lnTo>
                    <a:pt x="951" y="372"/>
                  </a:lnTo>
                  <a:lnTo>
                    <a:pt x="952" y="440"/>
                  </a:lnTo>
                  <a:lnTo>
                    <a:pt x="971" y="440"/>
                  </a:lnTo>
                  <a:close/>
                  <a:moveTo>
                    <a:pt x="969" y="320"/>
                  </a:moveTo>
                  <a:lnTo>
                    <a:pt x="967" y="251"/>
                  </a:lnTo>
                  <a:lnTo>
                    <a:pt x="949" y="251"/>
                  </a:lnTo>
                  <a:lnTo>
                    <a:pt x="950" y="320"/>
                  </a:lnTo>
                  <a:lnTo>
                    <a:pt x="969" y="320"/>
                  </a:lnTo>
                  <a:close/>
                  <a:moveTo>
                    <a:pt x="967" y="200"/>
                  </a:moveTo>
                  <a:lnTo>
                    <a:pt x="967" y="187"/>
                  </a:lnTo>
                  <a:lnTo>
                    <a:pt x="949" y="187"/>
                  </a:lnTo>
                  <a:lnTo>
                    <a:pt x="949" y="200"/>
                  </a:lnTo>
                  <a:lnTo>
                    <a:pt x="967" y="200"/>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72" name="Freeform 43"/>
            <p:cNvSpPr>
              <a:spLocks/>
            </p:cNvSpPr>
            <p:nvPr/>
          </p:nvSpPr>
          <p:spPr bwMode="auto">
            <a:xfrm>
              <a:off x="2152196" y="6406923"/>
              <a:ext cx="787400" cy="1252538"/>
            </a:xfrm>
            <a:custGeom>
              <a:avLst/>
              <a:gdLst>
                <a:gd name="T0" fmla="*/ 2147483647 w 992"/>
                <a:gd name="T1" fmla="*/ 2147483647 h 1576"/>
                <a:gd name="T2" fmla="*/ 2147483647 w 992"/>
                <a:gd name="T3" fmla="*/ 2147483647 h 1576"/>
                <a:gd name="T4" fmla="*/ 2147483647 w 992"/>
                <a:gd name="T5" fmla="*/ 2147483647 h 1576"/>
                <a:gd name="T6" fmla="*/ 2147483647 w 992"/>
                <a:gd name="T7" fmla="*/ 2147483647 h 1576"/>
                <a:gd name="T8" fmla="*/ 2147483647 w 992"/>
                <a:gd name="T9" fmla="*/ 2147483647 h 1576"/>
                <a:gd name="T10" fmla="*/ 2147483647 w 992"/>
                <a:gd name="T11" fmla="*/ 2147483647 h 1576"/>
                <a:gd name="T12" fmla="*/ 2147483647 w 992"/>
                <a:gd name="T13" fmla="*/ 2147483647 h 1576"/>
                <a:gd name="T14" fmla="*/ 2147483647 w 992"/>
                <a:gd name="T15" fmla="*/ 2147483647 h 1576"/>
                <a:gd name="T16" fmla="*/ 2147483647 w 992"/>
                <a:gd name="T17" fmla="*/ 0 h 1576"/>
                <a:gd name="T18" fmla="*/ 2147483647 w 992"/>
                <a:gd name="T19" fmla="*/ 2147483647 h 1576"/>
                <a:gd name="T20" fmla="*/ 2147483647 w 992"/>
                <a:gd name="T21" fmla="*/ 2147483647 h 1576"/>
                <a:gd name="T22" fmla="*/ 2147483647 w 992"/>
                <a:gd name="T23" fmla="*/ 2147483647 h 1576"/>
                <a:gd name="T24" fmla="*/ 2147483647 w 992"/>
                <a:gd name="T25" fmla="*/ 2147483647 h 1576"/>
                <a:gd name="T26" fmla="*/ 2147483647 w 992"/>
                <a:gd name="T27" fmla="*/ 2147483647 h 1576"/>
                <a:gd name="T28" fmla="*/ 2147483647 w 992"/>
                <a:gd name="T29" fmla="*/ 2147483647 h 1576"/>
                <a:gd name="T30" fmla="*/ 2147483647 w 992"/>
                <a:gd name="T31" fmla="*/ 2147483647 h 1576"/>
                <a:gd name="T32" fmla="*/ 2147483647 w 992"/>
                <a:gd name="T33" fmla="*/ 2147483647 h 1576"/>
                <a:gd name="T34" fmla="*/ 2147483647 w 992"/>
                <a:gd name="T35" fmla="*/ 2147483647 h 1576"/>
                <a:gd name="T36" fmla="*/ 2147483647 w 992"/>
                <a:gd name="T37" fmla="*/ 2147483647 h 1576"/>
                <a:gd name="T38" fmla="*/ 2147483647 w 992"/>
                <a:gd name="T39" fmla="*/ 2147483647 h 1576"/>
                <a:gd name="T40" fmla="*/ 2147483647 w 992"/>
                <a:gd name="T41" fmla="*/ 2147483647 h 1576"/>
                <a:gd name="T42" fmla="*/ 2147483647 w 992"/>
                <a:gd name="T43" fmla="*/ 2147483647 h 1576"/>
                <a:gd name="T44" fmla="*/ 2147483647 w 992"/>
                <a:gd name="T45" fmla="*/ 2147483647 h 1576"/>
                <a:gd name="T46" fmla="*/ 2147483647 w 992"/>
                <a:gd name="T47" fmla="*/ 2147483647 h 1576"/>
                <a:gd name="T48" fmla="*/ 2147483647 w 992"/>
                <a:gd name="T49" fmla="*/ 2147483647 h 1576"/>
                <a:gd name="T50" fmla="*/ 2147483647 w 992"/>
                <a:gd name="T51" fmla="*/ 2147483647 h 1576"/>
                <a:gd name="T52" fmla="*/ 2147483647 w 992"/>
                <a:gd name="T53" fmla="*/ 2147483647 h 1576"/>
                <a:gd name="T54" fmla="*/ 2147483647 w 992"/>
                <a:gd name="T55" fmla="*/ 2147483647 h 1576"/>
                <a:gd name="T56" fmla="*/ 2147483647 w 992"/>
                <a:gd name="T57" fmla="*/ 2147483647 h 1576"/>
                <a:gd name="T58" fmla="*/ 2147483647 w 992"/>
                <a:gd name="T59" fmla="*/ 2147483647 h 1576"/>
                <a:gd name="T60" fmla="*/ 2147483647 w 992"/>
                <a:gd name="T61" fmla="*/ 2147483647 h 1576"/>
                <a:gd name="T62" fmla="*/ 2147483647 w 992"/>
                <a:gd name="T63" fmla="*/ 2147483647 h 1576"/>
                <a:gd name="T64" fmla="*/ 2147483647 w 992"/>
                <a:gd name="T65" fmla="*/ 2147483647 h 1576"/>
                <a:gd name="T66" fmla="*/ 0 w 992"/>
                <a:gd name="T67" fmla="*/ 2147483647 h 15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2"/>
                <a:gd name="T103" fmla="*/ 0 h 1576"/>
                <a:gd name="T104" fmla="*/ 992 w 992"/>
                <a:gd name="T105" fmla="*/ 1576 h 157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2" h="1576">
                  <a:moveTo>
                    <a:pt x="0" y="151"/>
                  </a:moveTo>
                  <a:lnTo>
                    <a:pt x="1" y="136"/>
                  </a:lnTo>
                  <a:lnTo>
                    <a:pt x="3" y="121"/>
                  </a:lnTo>
                  <a:lnTo>
                    <a:pt x="7" y="106"/>
                  </a:lnTo>
                  <a:lnTo>
                    <a:pt x="13" y="93"/>
                  </a:lnTo>
                  <a:lnTo>
                    <a:pt x="20" y="78"/>
                  </a:lnTo>
                  <a:lnTo>
                    <a:pt x="28" y="66"/>
                  </a:lnTo>
                  <a:lnTo>
                    <a:pt x="37" y="55"/>
                  </a:lnTo>
                  <a:lnTo>
                    <a:pt x="48" y="44"/>
                  </a:lnTo>
                  <a:lnTo>
                    <a:pt x="60" y="34"/>
                  </a:lnTo>
                  <a:lnTo>
                    <a:pt x="73" y="26"/>
                  </a:lnTo>
                  <a:lnTo>
                    <a:pt x="86" y="18"/>
                  </a:lnTo>
                  <a:lnTo>
                    <a:pt x="101" y="12"/>
                  </a:lnTo>
                  <a:lnTo>
                    <a:pt x="116" y="7"/>
                  </a:lnTo>
                  <a:lnTo>
                    <a:pt x="132" y="3"/>
                  </a:lnTo>
                  <a:lnTo>
                    <a:pt x="149" y="1"/>
                  </a:lnTo>
                  <a:lnTo>
                    <a:pt x="165" y="0"/>
                  </a:lnTo>
                  <a:lnTo>
                    <a:pt x="826" y="0"/>
                  </a:lnTo>
                  <a:lnTo>
                    <a:pt x="844" y="1"/>
                  </a:lnTo>
                  <a:lnTo>
                    <a:pt x="860" y="3"/>
                  </a:lnTo>
                  <a:lnTo>
                    <a:pt x="876" y="7"/>
                  </a:lnTo>
                  <a:lnTo>
                    <a:pt x="891" y="12"/>
                  </a:lnTo>
                  <a:lnTo>
                    <a:pt x="906" y="18"/>
                  </a:lnTo>
                  <a:lnTo>
                    <a:pt x="919" y="26"/>
                  </a:lnTo>
                  <a:lnTo>
                    <a:pt x="932" y="34"/>
                  </a:lnTo>
                  <a:lnTo>
                    <a:pt x="943" y="44"/>
                  </a:lnTo>
                  <a:lnTo>
                    <a:pt x="954" y="55"/>
                  </a:lnTo>
                  <a:lnTo>
                    <a:pt x="964" y="66"/>
                  </a:lnTo>
                  <a:lnTo>
                    <a:pt x="972" y="78"/>
                  </a:lnTo>
                  <a:lnTo>
                    <a:pt x="979" y="93"/>
                  </a:lnTo>
                  <a:lnTo>
                    <a:pt x="984" y="106"/>
                  </a:lnTo>
                  <a:lnTo>
                    <a:pt x="989" y="121"/>
                  </a:lnTo>
                  <a:lnTo>
                    <a:pt x="991" y="136"/>
                  </a:lnTo>
                  <a:lnTo>
                    <a:pt x="992" y="151"/>
                  </a:lnTo>
                  <a:lnTo>
                    <a:pt x="992" y="1424"/>
                  </a:lnTo>
                  <a:lnTo>
                    <a:pt x="991" y="1441"/>
                  </a:lnTo>
                  <a:lnTo>
                    <a:pt x="989" y="1456"/>
                  </a:lnTo>
                  <a:lnTo>
                    <a:pt x="984" y="1470"/>
                  </a:lnTo>
                  <a:lnTo>
                    <a:pt x="979" y="1484"/>
                  </a:lnTo>
                  <a:lnTo>
                    <a:pt x="972" y="1497"/>
                  </a:lnTo>
                  <a:lnTo>
                    <a:pt x="964" y="1509"/>
                  </a:lnTo>
                  <a:lnTo>
                    <a:pt x="954" y="1521"/>
                  </a:lnTo>
                  <a:lnTo>
                    <a:pt x="943" y="1532"/>
                  </a:lnTo>
                  <a:lnTo>
                    <a:pt x="932" y="1542"/>
                  </a:lnTo>
                  <a:lnTo>
                    <a:pt x="919" y="1551"/>
                  </a:lnTo>
                  <a:lnTo>
                    <a:pt x="906" y="1558"/>
                  </a:lnTo>
                  <a:lnTo>
                    <a:pt x="891" y="1564"/>
                  </a:lnTo>
                  <a:lnTo>
                    <a:pt x="876" y="1569"/>
                  </a:lnTo>
                  <a:lnTo>
                    <a:pt x="860" y="1573"/>
                  </a:lnTo>
                  <a:lnTo>
                    <a:pt x="844" y="1575"/>
                  </a:lnTo>
                  <a:lnTo>
                    <a:pt x="826" y="1576"/>
                  </a:lnTo>
                  <a:lnTo>
                    <a:pt x="165" y="1576"/>
                  </a:lnTo>
                  <a:lnTo>
                    <a:pt x="149" y="1575"/>
                  </a:lnTo>
                  <a:lnTo>
                    <a:pt x="132" y="1573"/>
                  </a:lnTo>
                  <a:lnTo>
                    <a:pt x="116" y="1569"/>
                  </a:lnTo>
                  <a:lnTo>
                    <a:pt x="101" y="1564"/>
                  </a:lnTo>
                  <a:lnTo>
                    <a:pt x="86" y="1558"/>
                  </a:lnTo>
                  <a:lnTo>
                    <a:pt x="73" y="1551"/>
                  </a:lnTo>
                  <a:lnTo>
                    <a:pt x="60" y="1542"/>
                  </a:lnTo>
                  <a:lnTo>
                    <a:pt x="48" y="1532"/>
                  </a:lnTo>
                  <a:lnTo>
                    <a:pt x="37" y="1521"/>
                  </a:lnTo>
                  <a:lnTo>
                    <a:pt x="28" y="1509"/>
                  </a:lnTo>
                  <a:lnTo>
                    <a:pt x="20" y="1497"/>
                  </a:lnTo>
                  <a:lnTo>
                    <a:pt x="13" y="1484"/>
                  </a:lnTo>
                  <a:lnTo>
                    <a:pt x="7" y="1470"/>
                  </a:lnTo>
                  <a:lnTo>
                    <a:pt x="3" y="1456"/>
                  </a:lnTo>
                  <a:lnTo>
                    <a:pt x="1" y="1441"/>
                  </a:lnTo>
                  <a:lnTo>
                    <a:pt x="0" y="1424"/>
                  </a:lnTo>
                  <a:lnTo>
                    <a:pt x="0" y="151"/>
                  </a:lnTo>
                  <a:close/>
                </a:path>
              </a:pathLst>
            </a:custGeom>
            <a:solidFill>
              <a:srgbClr val="FFDFAF"/>
            </a:solidFill>
            <a:ln w="9525">
              <a:noFill/>
              <a:round/>
              <a:headEnd/>
              <a:tailEnd/>
            </a:ln>
          </p:spPr>
          <p:txBody>
            <a:bodyPr/>
            <a:lstStyle/>
            <a:p>
              <a:endParaRPr lang="ja-JP" altLang="en-US"/>
            </a:p>
          </p:txBody>
        </p:sp>
        <p:sp>
          <p:nvSpPr>
            <p:cNvPr id="73" name="Freeform 44"/>
            <p:cNvSpPr>
              <a:spLocks noEditPoints="1"/>
            </p:cNvSpPr>
            <p:nvPr/>
          </p:nvSpPr>
          <p:spPr bwMode="auto">
            <a:xfrm>
              <a:off x="2144258" y="6400573"/>
              <a:ext cx="803275" cy="1265238"/>
            </a:xfrm>
            <a:custGeom>
              <a:avLst/>
              <a:gdLst>
                <a:gd name="T0" fmla="*/ 0 w 1011"/>
                <a:gd name="T1" fmla="*/ 2147483647 h 1594"/>
                <a:gd name="T2" fmla="*/ 0 w 1011"/>
                <a:gd name="T3" fmla="*/ 2147483647 h 1594"/>
                <a:gd name="T4" fmla="*/ 0 w 1011"/>
                <a:gd name="T5" fmla="*/ 2147483647 h 1594"/>
                <a:gd name="T6" fmla="*/ 0 w 1011"/>
                <a:gd name="T7" fmla="*/ 2147483647 h 1594"/>
                <a:gd name="T8" fmla="*/ 0 w 1011"/>
                <a:gd name="T9" fmla="*/ 2147483647 h 1594"/>
                <a:gd name="T10" fmla="*/ 0 w 1011"/>
                <a:gd name="T11" fmla="*/ 2147483647 h 1594"/>
                <a:gd name="T12" fmla="*/ 0 w 1011"/>
                <a:gd name="T13" fmla="*/ 2147483647 h 1594"/>
                <a:gd name="T14" fmla="*/ 0 w 1011"/>
                <a:gd name="T15" fmla="*/ 2147483647 h 1594"/>
                <a:gd name="T16" fmla="*/ 0 w 1011"/>
                <a:gd name="T17" fmla="*/ 2147483647 h 1594"/>
                <a:gd name="T18" fmla="*/ 0 w 1011"/>
                <a:gd name="T19" fmla="*/ 2147483647 h 1594"/>
                <a:gd name="T20" fmla="*/ 0 w 1011"/>
                <a:gd name="T21" fmla="*/ 2147483647 h 1594"/>
                <a:gd name="T22" fmla="*/ 2147483647 w 1011"/>
                <a:gd name="T23" fmla="*/ 2147483647 h 1594"/>
                <a:gd name="T24" fmla="*/ 2147483647 w 1011"/>
                <a:gd name="T25" fmla="*/ 2147483647 h 1594"/>
                <a:gd name="T26" fmla="*/ 2147483647 w 1011"/>
                <a:gd name="T27" fmla="*/ 2147483647 h 1594"/>
                <a:gd name="T28" fmla="*/ 2147483647 w 1011"/>
                <a:gd name="T29" fmla="*/ 0 h 1594"/>
                <a:gd name="T30" fmla="*/ 2147483647 w 1011"/>
                <a:gd name="T31" fmla="*/ 2147483647 h 1594"/>
                <a:gd name="T32" fmla="*/ 2147483647 w 1011"/>
                <a:gd name="T33" fmla="*/ 2147483647 h 1594"/>
                <a:gd name="T34" fmla="*/ 2147483647 w 1011"/>
                <a:gd name="T35" fmla="*/ 0 h 1594"/>
                <a:gd name="T36" fmla="*/ 2147483647 w 1011"/>
                <a:gd name="T37" fmla="*/ 0 h 1594"/>
                <a:gd name="T38" fmla="*/ 2147483647 w 1011"/>
                <a:gd name="T39" fmla="*/ 0 h 1594"/>
                <a:gd name="T40" fmla="*/ 2147483647 w 1011"/>
                <a:gd name="T41" fmla="*/ 0 h 1594"/>
                <a:gd name="T42" fmla="*/ 2147483647 w 1011"/>
                <a:gd name="T43" fmla="*/ 0 h 1594"/>
                <a:gd name="T44" fmla="*/ 2147483647 w 1011"/>
                <a:gd name="T45" fmla="*/ 2147483647 h 1594"/>
                <a:gd name="T46" fmla="*/ 2147483647 w 1011"/>
                <a:gd name="T47" fmla="*/ 2147483647 h 1594"/>
                <a:gd name="T48" fmla="*/ 2147483647 w 1011"/>
                <a:gd name="T49" fmla="*/ 2147483647 h 1594"/>
                <a:gd name="T50" fmla="*/ 2147483647 w 1011"/>
                <a:gd name="T51" fmla="*/ 2147483647 h 1594"/>
                <a:gd name="T52" fmla="*/ 2147483647 w 1011"/>
                <a:gd name="T53" fmla="*/ 2147483647 h 1594"/>
                <a:gd name="T54" fmla="*/ 2147483647 w 1011"/>
                <a:gd name="T55" fmla="*/ 2147483647 h 1594"/>
                <a:gd name="T56" fmla="*/ 2147483647 w 1011"/>
                <a:gd name="T57" fmla="*/ 2147483647 h 1594"/>
                <a:gd name="T58" fmla="*/ 2147483647 w 1011"/>
                <a:gd name="T59" fmla="*/ 2147483647 h 1594"/>
                <a:gd name="T60" fmla="*/ 2147483647 w 1011"/>
                <a:gd name="T61" fmla="*/ 2147483647 h 1594"/>
                <a:gd name="T62" fmla="*/ 2147483647 w 1011"/>
                <a:gd name="T63" fmla="*/ 2147483647 h 1594"/>
                <a:gd name="T64" fmla="*/ 2147483647 w 1011"/>
                <a:gd name="T65" fmla="*/ 2147483647 h 1594"/>
                <a:gd name="T66" fmla="*/ 2147483647 w 1011"/>
                <a:gd name="T67" fmla="*/ 2147483647 h 1594"/>
                <a:gd name="T68" fmla="*/ 2147483647 w 1011"/>
                <a:gd name="T69" fmla="*/ 2147483647 h 1594"/>
                <a:gd name="T70" fmla="*/ 2147483647 w 1011"/>
                <a:gd name="T71" fmla="*/ 2147483647 h 1594"/>
                <a:gd name="T72" fmla="*/ 2147483647 w 1011"/>
                <a:gd name="T73" fmla="*/ 2147483647 h 1594"/>
                <a:gd name="T74" fmla="*/ 2147483647 w 1011"/>
                <a:gd name="T75" fmla="*/ 2147483647 h 1594"/>
                <a:gd name="T76" fmla="*/ 2147483647 w 1011"/>
                <a:gd name="T77" fmla="*/ 2147483647 h 1594"/>
                <a:gd name="T78" fmla="*/ 2147483647 w 1011"/>
                <a:gd name="T79" fmla="*/ 2147483647 h 1594"/>
                <a:gd name="T80" fmla="*/ 2147483647 w 1011"/>
                <a:gd name="T81" fmla="*/ 2147483647 h 1594"/>
                <a:gd name="T82" fmla="*/ 2147483647 w 1011"/>
                <a:gd name="T83" fmla="*/ 2147483647 h 1594"/>
                <a:gd name="T84" fmla="*/ 2147483647 w 1011"/>
                <a:gd name="T85" fmla="*/ 2147483647 h 1594"/>
                <a:gd name="T86" fmla="*/ 2147483647 w 1011"/>
                <a:gd name="T87" fmla="*/ 2147483647 h 1594"/>
                <a:gd name="T88" fmla="*/ 2147483647 w 1011"/>
                <a:gd name="T89" fmla="*/ 2147483647 h 1594"/>
                <a:gd name="T90" fmla="*/ 2147483647 w 1011"/>
                <a:gd name="T91" fmla="*/ 2147483647 h 1594"/>
                <a:gd name="T92" fmla="*/ 2147483647 w 1011"/>
                <a:gd name="T93" fmla="*/ 2147483647 h 1594"/>
                <a:gd name="T94" fmla="*/ 2147483647 w 1011"/>
                <a:gd name="T95" fmla="*/ 2147483647 h 1594"/>
                <a:gd name="T96" fmla="*/ 2147483647 w 1011"/>
                <a:gd name="T97" fmla="*/ 2147483647 h 1594"/>
                <a:gd name="T98" fmla="*/ 2147483647 w 1011"/>
                <a:gd name="T99" fmla="*/ 2147483647 h 1594"/>
                <a:gd name="T100" fmla="*/ 2147483647 w 1011"/>
                <a:gd name="T101" fmla="*/ 2147483647 h 1594"/>
                <a:gd name="T102" fmla="*/ 2147483647 w 1011"/>
                <a:gd name="T103" fmla="*/ 2147483647 h 1594"/>
                <a:gd name="T104" fmla="*/ 2147483647 w 1011"/>
                <a:gd name="T105" fmla="*/ 2147483647 h 1594"/>
                <a:gd name="T106" fmla="*/ 2147483647 w 1011"/>
                <a:gd name="T107" fmla="*/ 2147483647 h 1594"/>
                <a:gd name="T108" fmla="*/ 2147483647 w 1011"/>
                <a:gd name="T109" fmla="*/ 2147483647 h 1594"/>
                <a:gd name="T110" fmla="*/ 2147483647 w 1011"/>
                <a:gd name="T111" fmla="*/ 2147483647 h 1594"/>
                <a:gd name="T112" fmla="*/ 2147483647 w 1011"/>
                <a:gd name="T113" fmla="*/ 2147483647 h 159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1"/>
                <a:gd name="T172" fmla="*/ 0 h 1594"/>
                <a:gd name="T173" fmla="*/ 1011 w 1011"/>
                <a:gd name="T174" fmla="*/ 1594 h 159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1" h="1594">
                  <a:moveTo>
                    <a:pt x="0" y="1433"/>
                  </a:moveTo>
                  <a:lnTo>
                    <a:pt x="0" y="1365"/>
                  </a:lnTo>
                  <a:lnTo>
                    <a:pt x="19" y="1365"/>
                  </a:lnTo>
                  <a:lnTo>
                    <a:pt x="19" y="1433"/>
                  </a:lnTo>
                  <a:lnTo>
                    <a:pt x="0" y="1433"/>
                  </a:lnTo>
                  <a:close/>
                  <a:moveTo>
                    <a:pt x="0" y="1313"/>
                  </a:moveTo>
                  <a:lnTo>
                    <a:pt x="0" y="1244"/>
                  </a:lnTo>
                  <a:lnTo>
                    <a:pt x="19" y="1244"/>
                  </a:lnTo>
                  <a:lnTo>
                    <a:pt x="19" y="1313"/>
                  </a:lnTo>
                  <a:lnTo>
                    <a:pt x="0" y="1313"/>
                  </a:lnTo>
                  <a:close/>
                  <a:moveTo>
                    <a:pt x="0" y="1193"/>
                  </a:moveTo>
                  <a:lnTo>
                    <a:pt x="0" y="1124"/>
                  </a:lnTo>
                  <a:lnTo>
                    <a:pt x="19" y="1124"/>
                  </a:lnTo>
                  <a:lnTo>
                    <a:pt x="19" y="1193"/>
                  </a:lnTo>
                  <a:lnTo>
                    <a:pt x="0" y="1193"/>
                  </a:lnTo>
                  <a:close/>
                  <a:moveTo>
                    <a:pt x="0" y="1072"/>
                  </a:moveTo>
                  <a:lnTo>
                    <a:pt x="0" y="1004"/>
                  </a:lnTo>
                  <a:lnTo>
                    <a:pt x="19" y="1004"/>
                  </a:lnTo>
                  <a:lnTo>
                    <a:pt x="19" y="1072"/>
                  </a:lnTo>
                  <a:lnTo>
                    <a:pt x="0" y="1072"/>
                  </a:lnTo>
                  <a:close/>
                  <a:moveTo>
                    <a:pt x="0" y="952"/>
                  </a:moveTo>
                  <a:lnTo>
                    <a:pt x="0" y="883"/>
                  </a:lnTo>
                  <a:lnTo>
                    <a:pt x="19" y="883"/>
                  </a:lnTo>
                  <a:lnTo>
                    <a:pt x="19" y="952"/>
                  </a:lnTo>
                  <a:lnTo>
                    <a:pt x="0" y="952"/>
                  </a:lnTo>
                  <a:close/>
                  <a:moveTo>
                    <a:pt x="0" y="832"/>
                  </a:moveTo>
                  <a:lnTo>
                    <a:pt x="0" y="763"/>
                  </a:lnTo>
                  <a:lnTo>
                    <a:pt x="19" y="763"/>
                  </a:lnTo>
                  <a:lnTo>
                    <a:pt x="19" y="832"/>
                  </a:lnTo>
                  <a:lnTo>
                    <a:pt x="0" y="832"/>
                  </a:lnTo>
                  <a:close/>
                  <a:moveTo>
                    <a:pt x="0" y="711"/>
                  </a:moveTo>
                  <a:lnTo>
                    <a:pt x="0" y="643"/>
                  </a:lnTo>
                  <a:lnTo>
                    <a:pt x="19" y="643"/>
                  </a:lnTo>
                  <a:lnTo>
                    <a:pt x="19" y="711"/>
                  </a:lnTo>
                  <a:lnTo>
                    <a:pt x="0" y="711"/>
                  </a:lnTo>
                  <a:close/>
                  <a:moveTo>
                    <a:pt x="0" y="591"/>
                  </a:moveTo>
                  <a:lnTo>
                    <a:pt x="0" y="522"/>
                  </a:lnTo>
                  <a:lnTo>
                    <a:pt x="19" y="522"/>
                  </a:lnTo>
                  <a:lnTo>
                    <a:pt x="19" y="591"/>
                  </a:lnTo>
                  <a:lnTo>
                    <a:pt x="0" y="591"/>
                  </a:lnTo>
                  <a:close/>
                  <a:moveTo>
                    <a:pt x="0" y="471"/>
                  </a:moveTo>
                  <a:lnTo>
                    <a:pt x="0" y="402"/>
                  </a:lnTo>
                  <a:lnTo>
                    <a:pt x="19" y="402"/>
                  </a:lnTo>
                  <a:lnTo>
                    <a:pt x="19" y="471"/>
                  </a:lnTo>
                  <a:lnTo>
                    <a:pt x="0" y="471"/>
                  </a:lnTo>
                  <a:close/>
                  <a:moveTo>
                    <a:pt x="0" y="350"/>
                  </a:moveTo>
                  <a:lnTo>
                    <a:pt x="0" y="282"/>
                  </a:lnTo>
                  <a:lnTo>
                    <a:pt x="19" y="282"/>
                  </a:lnTo>
                  <a:lnTo>
                    <a:pt x="19" y="350"/>
                  </a:lnTo>
                  <a:lnTo>
                    <a:pt x="0" y="350"/>
                  </a:lnTo>
                  <a:close/>
                  <a:moveTo>
                    <a:pt x="0" y="230"/>
                  </a:moveTo>
                  <a:lnTo>
                    <a:pt x="0" y="161"/>
                  </a:lnTo>
                  <a:lnTo>
                    <a:pt x="19" y="161"/>
                  </a:lnTo>
                  <a:lnTo>
                    <a:pt x="19" y="230"/>
                  </a:lnTo>
                  <a:lnTo>
                    <a:pt x="0" y="230"/>
                  </a:lnTo>
                  <a:close/>
                  <a:moveTo>
                    <a:pt x="9" y="109"/>
                  </a:moveTo>
                  <a:lnTo>
                    <a:pt x="13" y="99"/>
                  </a:lnTo>
                  <a:lnTo>
                    <a:pt x="21" y="84"/>
                  </a:lnTo>
                  <a:lnTo>
                    <a:pt x="29" y="71"/>
                  </a:lnTo>
                  <a:lnTo>
                    <a:pt x="40" y="59"/>
                  </a:lnTo>
                  <a:lnTo>
                    <a:pt x="51" y="47"/>
                  </a:lnTo>
                  <a:lnTo>
                    <a:pt x="64" y="59"/>
                  </a:lnTo>
                  <a:lnTo>
                    <a:pt x="54" y="69"/>
                  </a:lnTo>
                  <a:lnTo>
                    <a:pt x="45" y="80"/>
                  </a:lnTo>
                  <a:lnTo>
                    <a:pt x="37" y="91"/>
                  </a:lnTo>
                  <a:lnTo>
                    <a:pt x="31" y="104"/>
                  </a:lnTo>
                  <a:lnTo>
                    <a:pt x="26" y="114"/>
                  </a:lnTo>
                  <a:lnTo>
                    <a:pt x="9" y="109"/>
                  </a:lnTo>
                  <a:close/>
                  <a:moveTo>
                    <a:pt x="99" y="16"/>
                  </a:moveTo>
                  <a:lnTo>
                    <a:pt x="106" y="13"/>
                  </a:lnTo>
                  <a:lnTo>
                    <a:pt x="121" y="8"/>
                  </a:lnTo>
                  <a:lnTo>
                    <a:pt x="139" y="3"/>
                  </a:lnTo>
                  <a:lnTo>
                    <a:pt x="156" y="0"/>
                  </a:lnTo>
                  <a:lnTo>
                    <a:pt x="164" y="0"/>
                  </a:lnTo>
                  <a:lnTo>
                    <a:pt x="174" y="0"/>
                  </a:lnTo>
                  <a:lnTo>
                    <a:pt x="176" y="0"/>
                  </a:lnTo>
                  <a:lnTo>
                    <a:pt x="176" y="18"/>
                  </a:lnTo>
                  <a:lnTo>
                    <a:pt x="174" y="18"/>
                  </a:lnTo>
                  <a:lnTo>
                    <a:pt x="167" y="18"/>
                  </a:lnTo>
                  <a:lnTo>
                    <a:pt x="159" y="18"/>
                  </a:lnTo>
                  <a:lnTo>
                    <a:pt x="144" y="20"/>
                  </a:lnTo>
                  <a:lnTo>
                    <a:pt x="128" y="24"/>
                  </a:lnTo>
                  <a:lnTo>
                    <a:pt x="114" y="29"/>
                  </a:lnTo>
                  <a:lnTo>
                    <a:pt x="107" y="32"/>
                  </a:lnTo>
                  <a:lnTo>
                    <a:pt x="99" y="16"/>
                  </a:lnTo>
                  <a:close/>
                  <a:moveTo>
                    <a:pt x="232" y="0"/>
                  </a:moveTo>
                  <a:lnTo>
                    <a:pt x="307" y="0"/>
                  </a:lnTo>
                  <a:lnTo>
                    <a:pt x="307" y="18"/>
                  </a:lnTo>
                  <a:lnTo>
                    <a:pt x="232" y="18"/>
                  </a:lnTo>
                  <a:lnTo>
                    <a:pt x="232" y="0"/>
                  </a:lnTo>
                  <a:close/>
                  <a:moveTo>
                    <a:pt x="363" y="0"/>
                  </a:moveTo>
                  <a:lnTo>
                    <a:pt x="439" y="0"/>
                  </a:lnTo>
                  <a:lnTo>
                    <a:pt x="439" y="18"/>
                  </a:lnTo>
                  <a:lnTo>
                    <a:pt x="363" y="18"/>
                  </a:lnTo>
                  <a:lnTo>
                    <a:pt x="363" y="0"/>
                  </a:lnTo>
                  <a:close/>
                  <a:moveTo>
                    <a:pt x="495" y="0"/>
                  </a:moveTo>
                  <a:lnTo>
                    <a:pt x="570" y="0"/>
                  </a:lnTo>
                  <a:lnTo>
                    <a:pt x="570" y="18"/>
                  </a:lnTo>
                  <a:lnTo>
                    <a:pt x="495" y="18"/>
                  </a:lnTo>
                  <a:lnTo>
                    <a:pt x="495" y="0"/>
                  </a:lnTo>
                  <a:close/>
                  <a:moveTo>
                    <a:pt x="626" y="0"/>
                  </a:moveTo>
                  <a:lnTo>
                    <a:pt x="701" y="0"/>
                  </a:lnTo>
                  <a:lnTo>
                    <a:pt x="701" y="18"/>
                  </a:lnTo>
                  <a:lnTo>
                    <a:pt x="626" y="18"/>
                  </a:lnTo>
                  <a:lnTo>
                    <a:pt x="626" y="0"/>
                  </a:lnTo>
                  <a:close/>
                  <a:moveTo>
                    <a:pt x="758" y="0"/>
                  </a:moveTo>
                  <a:lnTo>
                    <a:pt x="833" y="0"/>
                  </a:lnTo>
                  <a:lnTo>
                    <a:pt x="833" y="18"/>
                  </a:lnTo>
                  <a:lnTo>
                    <a:pt x="758" y="18"/>
                  </a:lnTo>
                  <a:lnTo>
                    <a:pt x="758" y="0"/>
                  </a:lnTo>
                  <a:close/>
                  <a:moveTo>
                    <a:pt x="891" y="9"/>
                  </a:moveTo>
                  <a:lnTo>
                    <a:pt x="904" y="13"/>
                  </a:lnTo>
                  <a:lnTo>
                    <a:pt x="919" y="20"/>
                  </a:lnTo>
                  <a:lnTo>
                    <a:pt x="933" y="27"/>
                  </a:lnTo>
                  <a:lnTo>
                    <a:pt x="947" y="36"/>
                  </a:lnTo>
                  <a:lnTo>
                    <a:pt x="958" y="46"/>
                  </a:lnTo>
                  <a:lnTo>
                    <a:pt x="946" y="59"/>
                  </a:lnTo>
                  <a:lnTo>
                    <a:pt x="936" y="50"/>
                  </a:lnTo>
                  <a:lnTo>
                    <a:pt x="924" y="42"/>
                  </a:lnTo>
                  <a:lnTo>
                    <a:pt x="910" y="35"/>
                  </a:lnTo>
                  <a:lnTo>
                    <a:pt x="897" y="29"/>
                  </a:lnTo>
                  <a:lnTo>
                    <a:pt x="885" y="25"/>
                  </a:lnTo>
                  <a:lnTo>
                    <a:pt x="891" y="9"/>
                  </a:lnTo>
                  <a:close/>
                  <a:moveTo>
                    <a:pt x="993" y="90"/>
                  </a:moveTo>
                  <a:lnTo>
                    <a:pt x="996" y="98"/>
                  </a:lnTo>
                  <a:lnTo>
                    <a:pt x="1002" y="112"/>
                  </a:lnTo>
                  <a:lnTo>
                    <a:pt x="1006" y="128"/>
                  </a:lnTo>
                  <a:lnTo>
                    <a:pt x="1010" y="143"/>
                  </a:lnTo>
                  <a:lnTo>
                    <a:pt x="1010" y="151"/>
                  </a:lnTo>
                  <a:lnTo>
                    <a:pt x="1011" y="160"/>
                  </a:lnTo>
                  <a:lnTo>
                    <a:pt x="992" y="160"/>
                  </a:lnTo>
                  <a:lnTo>
                    <a:pt x="991" y="153"/>
                  </a:lnTo>
                  <a:lnTo>
                    <a:pt x="991" y="146"/>
                  </a:lnTo>
                  <a:lnTo>
                    <a:pt x="989" y="132"/>
                  </a:lnTo>
                  <a:lnTo>
                    <a:pt x="984" y="118"/>
                  </a:lnTo>
                  <a:lnTo>
                    <a:pt x="980" y="105"/>
                  </a:lnTo>
                  <a:lnTo>
                    <a:pt x="975" y="98"/>
                  </a:lnTo>
                  <a:lnTo>
                    <a:pt x="993" y="90"/>
                  </a:lnTo>
                  <a:close/>
                  <a:moveTo>
                    <a:pt x="1011" y="212"/>
                  </a:moveTo>
                  <a:lnTo>
                    <a:pt x="1011" y="281"/>
                  </a:lnTo>
                  <a:lnTo>
                    <a:pt x="992" y="281"/>
                  </a:lnTo>
                  <a:lnTo>
                    <a:pt x="992" y="212"/>
                  </a:lnTo>
                  <a:lnTo>
                    <a:pt x="1011" y="212"/>
                  </a:lnTo>
                  <a:close/>
                  <a:moveTo>
                    <a:pt x="1011" y="332"/>
                  </a:moveTo>
                  <a:lnTo>
                    <a:pt x="1011" y="401"/>
                  </a:lnTo>
                  <a:lnTo>
                    <a:pt x="992" y="401"/>
                  </a:lnTo>
                  <a:lnTo>
                    <a:pt x="992" y="332"/>
                  </a:lnTo>
                  <a:lnTo>
                    <a:pt x="1011" y="332"/>
                  </a:lnTo>
                  <a:close/>
                  <a:moveTo>
                    <a:pt x="1011" y="452"/>
                  </a:moveTo>
                  <a:lnTo>
                    <a:pt x="1011" y="521"/>
                  </a:lnTo>
                  <a:lnTo>
                    <a:pt x="992" y="521"/>
                  </a:lnTo>
                  <a:lnTo>
                    <a:pt x="992" y="452"/>
                  </a:lnTo>
                  <a:lnTo>
                    <a:pt x="1011" y="452"/>
                  </a:lnTo>
                  <a:close/>
                  <a:moveTo>
                    <a:pt x="1011" y="573"/>
                  </a:moveTo>
                  <a:lnTo>
                    <a:pt x="1011" y="642"/>
                  </a:lnTo>
                  <a:lnTo>
                    <a:pt x="992" y="642"/>
                  </a:lnTo>
                  <a:lnTo>
                    <a:pt x="992" y="573"/>
                  </a:lnTo>
                  <a:lnTo>
                    <a:pt x="1011" y="573"/>
                  </a:lnTo>
                  <a:close/>
                  <a:moveTo>
                    <a:pt x="1011" y="693"/>
                  </a:moveTo>
                  <a:lnTo>
                    <a:pt x="1011" y="762"/>
                  </a:lnTo>
                  <a:lnTo>
                    <a:pt x="992" y="762"/>
                  </a:lnTo>
                  <a:lnTo>
                    <a:pt x="992" y="693"/>
                  </a:lnTo>
                  <a:lnTo>
                    <a:pt x="1011" y="693"/>
                  </a:lnTo>
                  <a:close/>
                  <a:moveTo>
                    <a:pt x="1011" y="813"/>
                  </a:moveTo>
                  <a:lnTo>
                    <a:pt x="1011" y="882"/>
                  </a:lnTo>
                  <a:lnTo>
                    <a:pt x="992" y="882"/>
                  </a:lnTo>
                  <a:lnTo>
                    <a:pt x="992" y="813"/>
                  </a:lnTo>
                  <a:lnTo>
                    <a:pt x="1011" y="813"/>
                  </a:lnTo>
                  <a:close/>
                  <a:moveTo>
                    <a:pt x="1011" y="934"/>
                  </a:moveTo>
                  <a:lnTo>
                    <a:pt x="1011" y="1003"/>
                  </a:lnTo>
                  <a:lnTo>
                    <a:pt x="992" y="1003"/>
                  </a:lnTo>
                  <a:lnTo>
                    <a:pt x="992" y="934"/>
                  </a:lnTo>
                  <a:lnTo>
                    <a:pt x="1011" y="934"/>
                  </a:lnTo>
                  <a:close/>
                  <a:moveTo>
                    <a:pt x="1011" y="1054"/>
                  </a:moveTo>
                  <a:lnTo>
                    <a:pt x="1011" y="1123"/>
                  </a:lnTo>
                  <a:lnTo>
                    <a:pt x="992" y="1123"/>
                  </a:lnTo>
                  <a:lnTo>
                    <a:pt x="992" y="1054"/>
                  </a:lnTo>
                  <a:lnTo>
                    <a:pt x="1011" y="1054"/>
                  </a:lnTo>
                  <a:close/>
                  <a:moveTo>
                    <a:pt x="1011" y="1174"/>
                  </a:moveTo>
                  <a:lnTo>
                    <a:pt x="1011" y="1243"/>
                  </a:lnTo>
                  <a:lnTo>
                    <a:pt x="992" y="1243"/>
                  </a:lnTo>
                  <a:lnTo>
                    <a:pt x="992" y="1174"/>
                  </a:lnTo>
                  <a:lnTo>
                    <a:pt x="1011" y="1174"/>
                  </a:lnTo>
                  <a:close/>
                  <a:moveTo>
                    <a:pt x="1011" y="1295"/>
                  </a:moveTo>
                  <a:lnTo>
                    <a:pt x="1011" y="1364"/>
                  </a:lnTo>
                  <a:lnTo>
                    <a:pt x="992" y="1364"/>
                  </a:lnTo>
                  <a:lnTo>
                    <a:pt x="992" y="1295"/>
                  </a:lnTo>
                  <a:lnTo>
                    <a:pt x="1011" y="1295"/>
                  </a:lnTo>
                  <a:close/>
                  <a:moveTo>
                    <a:pt x="1011" y="1415"/>
                  </a:moveTo>
                  <a:lnTo>
                    <a:pt x="1011" y="1433"/>
                  </a:lnTo>
                  <a:lnTo>
                    <a:pt x="1010" y="1441"/>
                  </a:lnTo>
                  <a:lnTo>
                    <a:pt x="1010" y="1450"/>
                  </a:lnTo>
                  <a:lnTo>
                    <a:pt x="1006" y="1466"/>
                  </a:lnTo>
                  <a:lnTo>
                    <a:pt x="1003" y="1481"/>
                  </a:lnTo>
                  <a:lnTo>
                    <a:pt x="1001" y="1486"/>
                  </a:lnTo>
                  <a:lnTo>
                    <a:pt x="983" y="1481"/>
                  </a:lnTo>
                  <a:lnTo>
                    <a:pt x="984" y="1477"/>
                  </a:lnTo>
                  <a:lnTo>
                    <a:pt x="989" y="1463"/>
                  </a:lnTo>
                  <a:lnTo>
                    <a:pt x="991" y="1449"/>
                  </a:lnTo>
                  <a:lnTo>
                    <a:pt x="991" y="1441"/>
                  </a:lnTo>
                  <a:lnTo>
                    <a:pt x="992" y="1433"/>
                  </a:lnTo>
                  <a:lnTo>
                    <a:pt x="992" y="1415"/>
                  </a:lnTo>
                  <a:lnTo>
                    <a:pt x="1011" y="1415"/>
                  </a:lnTo>
                  <a:close/>
                  <a:moveTo>
                    <a:pt x="972" y="1533"/>
                  </a:moveTo>
                  <a:lnTo>
                    <a:pt x="971" y="1535"/>
                  </a:lnTo>
                  <a:lnTo>
                    <a:pt x="960" y="1547"/>
                  </a:lnTo>
                  <a:lnTo>
                    <a:pt x="947" y="1557"/>
                  </a:lnTo>
                  <a:lnTo>
                    <a:pt x="933" y="1566"/>
                  </a:lnTo>
                  <a:lnTo>
                    <a:pt x="919" y="1574"/>
                  </a:lnTo>
                  <a:lnTo>
                    <a:pt x="910" y="1578"/>
                  </a:lnTo>
                  <a:lnTo>
                    <a:pt x="903" y="1563"/>
                  </a:lnTo>
                  <a:lnTo>
                    <a:pt x="909" y="1560"/>
                  </a:lnTo>
                  <a:lnTo>
                    <a:pt x="922" y="1553"/>
                  </a:lnTo>
                  <a:lnTo>
                    <a:pt x="935" y="1545"/>
                  </a:lnTo>
                  <a:lnTo>
                    <a:pt x="946" y="1535"/>
                  </a:lnTo>
                  <a:lnTo>
                    <a:pt x="956" y="1525"/>
                  </a:lnTo>
                  <a:lnTo>
                    <a:pt x="957" y="1523"/>
                  </a:lnTo>
                  <a:lnTo>
                    <a:pt x="972" y="1533"/>
                  </a:lnTo>
                  <a:close/>
                  <a:moveTo>
                    <a:pt x="853" y="1593"/>
                  </a:moveTo>
                  <a:lnTo>
                    <a:pt x="845" y="1593"/>
                  </a:lnTo>
                  <a:lnTo>
                    <a:pt x="836" y="1594"/>
                  </a:lnTo>
                  <a:lnTo>
                    <a:pt x="778" y="1594"/>
                  </a:lnTo>
                  <a:lnTo>
                    <a:pt x="778" y="1577"/>
                  </a:lnTo>
                  <a:lnTo>
                    <a:pt x="835" y="1577"/>
                  </a:lnTo>
                  <a:lnTo>
                    <a:pt x="844" y="1576"/>
                  </a:lnTo>
                  <a:lnTo>
                    <a:pt x="852" y="1576"/>
                  </a:lnTo>
                  <a:lnTo>
                    <a:pt x="853" y="1593"/>
                  </a:lnTo>
                  <a:close/>
                  <a:moveTo>
                    <a:pt x="721" y="1594"/>
                  </a:moveTo>
                  <a:lnTo>
                    <a:pt x="646" y="1594"/>
                  </a:lnTo>
                  <a:lnTo>
                    <a:pt x="646" y="1577"/>
                  </a:lnTo>
                  <a:lnTo>
                    <a:pt x="721" y="1577"/>
                  </a:lnTo>
                  <a:lnTo>
                    <a:pt x="721" y="1594"/>
                  </a:lnTo>
                  <a:close/>
                  <a:moveTo>
                    <a:pt x="590" y="1594"/>
                  </a:moveTo>
                  <a:lnTo>
                    <a:pt x="515" y="1594"/>
                  </a:lnTo>
                  <a:lnTo>
                    <a:pt x="515" y="1577"/>
                  </a:lnTo>
                  <a:lnTo>
                    <a:pt x="590" y="1577"/>
                  </a:lnTo>
                  <a:lnTo>
                    <a:pt x="590" y="1594"/>
                  </a:lnTo>
                  <a:close/>
                  <a:moveTo>
                    <a:pt x="458" y="1594"/>
                  </a:moveTo>
                  <a:lnTo>
                    <a:pt x="383" y="1594"/>
                  </a:lnTo>
                  <a:lnTo>
                    <a:pt x="383" y="1577"/>
                  </a:lnTo>
                  <a:lnTo>
                    <a:pt x="458" y="1577"/>
                  </a:lnTo>
                  <a:lnTo>
                    <a:pt x="458" y="1594"/>
                  </a:lnTo>
                  <a:close/>
                  <a:moveTo>
                    <a:pt x="327" y="1594"/>
                  </a:moveTo>
                  <a:lnTo>
                    <a:pt x="252" y="1594"/>
                  </a:lnTo>
                  <a:lnTo>
                    <a:pt x="252" y="1577"/>
                  </a:lnTo>
                  <a:lnTo>
                    <a:pt x="327" y="1577"/>
                  </a:lnTo>
                  <a:lnTo>
                    <a:pt x="327" y="1594"/>
                  </a:lnTo>
                  <a:close/>
                  <a:moveTo>
                    <a:pt x="195" y="1594"/>
                  </a:moveTo>
                  <a:lnTo>
                    <a:pt x="174" y="1594"/>
                  </a:lnTo>
                  <a:lnTo>
                    <a:pt x="166" y="1593"/>
                  </a:lnTo>
                  <a:lnTo>
                    <a:pt x="157" y="1593"/>
                  </a:lnTo>
                  <a:lnTo>
                    <a:pt x="139" y="1590"/>
                  </a:lnTo>
                  <a:lnTo>
                    <a:pt x="123" y="1587"/>
                  </a:lnTo>
                  <a:lnTo>
                    <a:pt x="118" y="1585"/>
                  </a:lnTo>
                  <a:lnTo>
                    <a:pt x="124" y="1569"/>
                  </a:lnTo>
                  <a:lnTo>
                    <a:pt x="127" y="1570"/>
                  </a:lnTo>
                  <a:lnTo>
                    <a:pt x="142" y="1574"/>
                  </a:lnTo>
                  <a:lnTo>
                    <a:pt x="158" y="1576"/>
                  </a:lnTo>
                  <a:lnTo>
                    <a:pt x="166" y="1576"/>
                  </a:lnTo>
                  <a:lnTo>
                    <a:pt x="174" y="1577"/>
                  </a:lnTo>
                  <a:lnTo>
                    <a:pt x="195" y="1577"/>
                  </a:lnTo>
                  <a:lnTo>
                    <a:pt x="195" y="1594"/>
                  </a:lnTo>
                  <a:close/>
                  <a:moveTo>
                    <a:pt x="66" y="1559"/>
                  </a:moveTo>
                  <a:lnTo>
                    <a:pt x="64" y="1558"/>
                  </a:lnTo>
                  <a:lnTo>
                    <a:pt x="51" y="1548"/>
                  </a:lnTo>
                  <a:lnTo>
                    <a:pt x="40" y="1535"/>
                  </a:lnTo>
                  <a:lnTo>
                    <a:pt x="30" y="1523"/>
                  </a:lnTo>
                  <a:lnTo>
                    <a:pt x="21" y="1510"/>
                  </a:lnTo>
                  <a:lnTo>
                    <a:pt x="16" y="1503"/>
                  </a:lnTo>
                  <a:lnTo>
                    <a:pt x="34" y="1495"/>
                  </a:lnTo>
                  <a:lnTo>
                    <a:pt x="36" y="1501"/>
                  </a:lnTo>
                  <a:lnTo>
                    <a:pt x="44" y="1513"/>
                  </a:lnTo>
                  <a:lnTo>
                    <a:pt x="54" y="1524"/>
                  </a:lnTo>
                  <a:lnTo>
                    <a:pt x="64" y="1534"/>
                  </a:lnTo>
                  <a:lnTo>
                    <a:pt x="75" y="1544"/>
                  </a:lnTo>
                  <a:lnTo>
                    <a:pt x="77" y="1546"/>
                  </a:lnTo>
                  <a:lnTo>
                    <a:pt x="66" y="1559"/>
                  </a:lnTo>
                  <a:close/>
                  <a:moveTo>
                    <a:pt x="1" y="1452"/>
                  </a:moveTo>
                  <a:lnTo>
                    <a:pt x="0" y="1451"/>
                  </a:lnTo>
                  <a:lnTo>
                    <a:pt x="0" y="1442"/>
                  </a:lnTo>
                  <a:lnTo>
                    <a:pt x="0" y="1434"/>
                  </a:lnTo>
                  <a:lnTo>
                    <a:pt x="19" y="1433"/>
                  </a:lnTo>
                  <a:lnTo>
                    <a:pt x="19" y="1441"/>
                  </a:lnTo>
                  <a:lnTo>
                    <a:pt x="19" y="1447"/>
                  </a:lnTo>
                  <a:lnTo>
                    <a:pt x="19" y="1449"/>
                  </a:lnTo>
                  <a:lnTo>
                    <a:pt x="1" y="1452"/>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74" name="Freeform 45"/>
            <p:cNvSpPr>
              <a:spLocks/>
            </p:cNvSpPr>
            <p:nvPr/>
          </p:nvSpPr>
          <p:spPr bwMode="auto">
            <a:xfrm>
              <a:off x="1139371" y="6379935"/>
              <a:ext cx="911225" cy="1108075"/>
            </a:xfrm>
            <a:custGeom>
              <a:avLst/>
              <a:gdLst>
                <a:gd name="T0" fmla="*/ 2147483647 w 1148"/>
                <a:gd name="T1" fmla="*/ 2147483647 h 1397"/>
                <a:gd name="T2" fmla="*/ 2147483647 w 1148"/>
                <a:gd name="T3" fmla="*/ 2147483647 h 1397"/>
                <a:gd name="T4" fmla="*/ 2147483647 w 1148"/>
                <a:gd name="T5" fmla="*/ 2147483647 h 1397"/>
                <a:gd name="T6" fmla="*/ 2147483647 w 1148"/>
                <a:gd name="T7" fmla="*/ 2147483647 h 1397"/>
                <a:gd name="T8" fmla="*/ 2147483647 w 1148"/>
                <a:gd name="T9" fmla="*/ 0 h 1397"/>
                <a:gd name="T10" fmla="*/ 2147483647 w 1148"/>
                <a:gd name="T11" fmla="*/ 0 h 1397"/>
                <a:gd name="T12" fmla="*/ 2147483647 w 1148"/>
                <a:gd name="T13" fmla="*/ 0 h 1397"/>
                <a:gd name="T14" fmla="*/ 2147483647 w 1148"/>
                <a:gd name="T15" fmla="*/ 0 h 1397"/>
                <a:gd name="T16" fmla="*/ 2147483647 w 1148"/>
                <a:gd name="T17" fmla="*/ 0 h 1397"/>
                <a:gd name="T18" fmla="*/ 2147483647 w 1148"/>
                <a:gd name="T19" fmla="*/ 0 h 1397"/>
                <a:gd name="T20" fmla="*/ 2147483647 w 1148"/>
                <a:gd name="T21" fmla="*/ 0 h 1397"/>
                <a:gd name="T22" fmla="*/ 2147483647 w 1148"/>
                <a:gd name="T23" fmla="*/ 0 h 1397"/>
                <a:gd name="T24" fmla="*/ 2147483647 w 1148"/>
                <a:gd name="T25" fmla="*/ 0 h 1397"/>
                <a:gd name="T26" fmla="*/ 2147483647 w 1148"/>
                <a:gd name="T27" fmla="*/ 2147483647 h 1397"/>
                <a:gd name="T28" fmla="*/ 2147483647 w 1148"/>
                <a:gd name="T29" fmla="*/ 2147483647 h 1397"/>
                <a:gd name="T30" fmla="*/ 2147483647 w 1148"/>
                <a:gd name="T31" fmla="*/ 2147483647 h 1397"/>
                <a:gd name="T32" fmla="*/ 2147483647 w 1148"/>
                <a:gd name="T33" fmla="*/ 2147483647 h 1397"/>
                <a:gd name="T34" fmla="*/ 2147483647 w 1148"/>
                <a:gd name="T35" fmla="*/ 2147483647 h 1397"/>
                <a:gd name="T36" fmla="*/ 2147483647 w 1148"/>
                <a:gd name="T37" fmla="*/ 2147483647 h 1397"/>
                <a:gd name="T38" fmla="*/ 2147483647 w 1148"/>
                <a:gd name="T39" fmla="*/ 2147483647 h 1397"/>
                <a:gd name="T40" fmla="*/ 2147483647 w 1148"/>
                <a:gd name="T41" fmla="*/ 2147483647 h 1397"/>
                <a:gd name="T42" fmla="*/ 2147483647 w 1148"/>
                <a:gd name="T43" fmla="*/ 2147483647 h 1397"/>
                <a:gd name="T44" fmla="*/ 2147483647 w 1148"/>
                <a:gd name="T45" fmla="*/ 2147483647 h 1397"/>
                <a:gd name="T46" fmla="*/ 2147483647 w 1148"/>
                <a:gd name="T47" fmla="*/ 2147483647 h 1397"/>
                <a:gd name="T48" fmla="*/ 2147483647 w 1148"/>
                <a:gd name="T49" fmla="*/ 2147483647 h 1397"/>
                <a:gd name="T50" fmla="*/ 2147483647 w 1148"/>
                <a:gd name="T51" fmla="*/ 2147483647 h 1397"/>
                <a:gd name="T52" fmla="*/ 2147483647 w 1148"/>
                <a:gd name="T53" fmla="*/ 2147483647 h 1397"/>
                <a:gd name="T54" fmla="*/ 2147483647 w 1148"/>
                <a:gd name="T55" fmla="*/ 2147483647 h 1397"/>
                <a:gd name="T56" fmla="*/ 2147483647 w 1148"/>
                <a:gd name="T57" fmla="*/ 2147483647 h 1397"/>
                <a:gd name="T58" fmla="*/ 2147483647 w 1148"/>
                <a:gd name="T59" fmla="*/ 2147483647 h 1397"/>
                <a:gd name="T60" fmla="*/ 2147483647 w 1148"/>
                <a:gd name="T61" fmla="*/ 2147483647 h 1397"/>
                <a:gd name="T62" fmla="*/ 2147483647 w 1148"/>
                <a:gd name="T63" fmla="*/ 2147483647 h 1397"/>
                <a:gd name="T64" fmla="*/ 2147483647 w 1148"/>
                <a:gd name="T65" fmla="*/ 2147483647 h 1397"/>
                <a:gd name="T66" fmla="*/ 0 w 1148"/>
                <a:gd name="T67" fmla="*/ 2147483647 h 139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48"/>
                <a:gd name="T103" fmla="*/ 0 h 1397"/>
                <a:gd name="T104" fmla="*/ 1148 w 1148"/>
                <a:gd name="T105" fmla="*/ 1397 h 139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48" h="1397">
                  <a:moveTo>
                    <a:pt x="0" y="175"/>
                  </a:moveTo>
                  <a:lnTo>
                    <a:pt x="1" y="158"/>
                  </a:lnTo>
                  <a:lnTo>
                    <a:pt x="4" y="140"/>
                  </a:lnTo>
                  <a:lnTo>
                    <a:pt x="9" y="124"/>
                  </a:lnTo>
                  <a:lnTo>
                    <a:pt x="15" y="107"/>
                  </a:lnTo>
                  <a:lnTo>
                    <a:pt x="23" y="92"/>
                  </a:lnTo>
                  <a:lnTo>
                    <a:pt x="33" y="78"/>
                  </a:lnTo>
                  <a:lnTo>
                    <a:pt x="44" y="64"/>
                  </a:lnTo>
                  <a:lnTo>
                    <a:pt x="56" y="52"/>
                  </a:lnTo>
                  <a:lnTo>
                    <a:pt x="69" y="41"/>
                  </a:lnTo>
                  <a:lnTo>
                    <a:pt x="85" y="30"/>
                  </a:lnTo>
                  <a:lnTo>
                    <a:pt x="100" y="21"/>
                  </a:lnTo>
                  <a:lnTo>
                    <a:pt x="117" y="14"/>
                  </a:lnTo>
                  <a:lnTo>
                    <a:pt x="134" y="8"/>
                  </a:lnTo>
                  <a:lnTo>
                    <a:pt x="152" y="4"/>
                  </a:lnTo>
                  <a:lnTo>
                    <a:pt x="172" y="1"/>
                  </a:lnTo>
                  <a:lnTo>
                    <a:pt x="191" y="0"/>
                  </a:lnTo>
                  <a:lnTo>
                    <a:pt x="957" y="0"/>
                  </a:lnTo>
                  <a:lnTo>
                    <a:pt x="976" y="1"/>
                  </a:lnTo>
                  <a:lnTo>
                    <a:pt x="995" y="4"/>
                  </a:lnTo>
                  <a:lnTo>
                    <a:pt x="1013" y="8"/>
                  </a:lnTo>
                  <a:lnTo>
                    <a:pt x="1031" y="14"/>
                  </a:lnTo>
                  <a:lnTo>
                    <a:pt x="1047" y="21"/>
                  </a:lnTo>
                  <a:lnTo>
                    <a:pt x="1064" y="30"/>
                  </a:lnTo>
                  <a:lnTo>
                    <a:pt x="1078" y="41"/>
                  </a:lnTo>
                  <a:lnTo>
                    <a:pt x="1091" y="52"/>
                  </a:lnTo>
                  <a:lnTo>
                    <a:pt x="1105" y="64"/>
                  </a:lnTo>
                  <a:lnTo>
                    <a:pt x="1116" y="78"/>
                  </a:lnTo>
                  <a:lnTo>
                    <a:pt x="1124" y="92"/>
                  </a:lnTo>
                  <a:lnTo>
                    <a:pt x="1132" y="107"/>
                  </a:lnTo>
                  <a:lnTo>
                    <a:pt x="1139" y="124"/>
                  </a:lnTo>
                  <a:lnTo>
                    <a:pt x="1144" y="140"/>
                  </a:lnTo>
                  <a:lnTo>
                    <a:pt x="1147" y="158"/>
                  </a:lnTo>
                  <a:lnTo>
                    <a:pt x="1148" y="175"/>
                  </a:lnTo>
                  <a:lnTo>
                    <a:pt x="1148" y="1222"/>
                  </a:lnTo>
                  <a:lnTo>
                    <a:pt x="1147" y="1240"/>
                  </a:lnTo>
                  <a:lnTo>
                    <a:pt x="1144" y="1257"/>
                  </a:lnTo>
                  <a:lnTo>
                    <a:pt x="1139" y="1273"/>
                  </a:lnTo>
                  <a:lnTo>
                    <a:pt x="1132" y="1289"/>
                  </a:lnTo>
                  <a:lnTo>
                    <a:pt x="1124" y="1305"/>
                  </a:lnTo>
                  <a:lnTo>
                    <a:pt x="1116" y="1320"/>
                  </a:lnTo>
                  <a:lnTo>
                    <a:pt x="1105" y="1333"/>
                  </a:lnTo>
                  <a:lnTo>
                    <a:pt x="1091" y="1345"/>
                  </a:lnTo>
                  <a:lnTo>
                    <a:pt x="1078" y="1357"/>
                  </a:lnTo>
                  <a:lnTo>
                    <a:pt x="1064" y="1367"/>
                  </a:lnTo>
                  <a:lnTo>
                    <a:pt x="1047" y="1375"/>
                  </a:lnTo>
                  <a:lnTo>
                    <a:pt x="1031" y="1382"/>
                  </a:lnTo>
                  <a:lnTo>
                    <a:pt x="1013" y="1389"/>
                  </a:lnTo>
                  <a:lnTo>
                    <a:pt x="995" y="1394"/>
                  </a:lnTo>
                  <a:lnTo>
                    <a:pt x="976" y="1396"/>
                  </a:lnTo>
                  <a:lnTo>
                    <a:pt x="957" y="1397"/>
                  </a:lnTo>
                  <a:lnTo>
                    <a:pt x="191" y="1397"/>
                  </a:lnTo>
                  <a:lnTo>
                    <a:pt x="172" y="1396"/>
                  </a:lnTo>
                  <a:lnTo>
                    <a:pt x="152" y="1394"/>
                  </a:lnTo>
                  <a:lnTo>
                    <a:pt x="134" y="1389"/>
                  </a:lnTo>
                  <a:lnTo>
                    <a:pt x="117" y="1382"/>
                  </a:lnTo>
                  <a:lnTo>
                    <a:pt x="100" y="1375"/>
                  </a:lnTo>
                  <a:lnTo>
                    <a:pt x="85" y="1367"/>
                  </a:lnTo>
                  <a:lnTo>
                    <a:pt x="69" y="1357"/>
                  </a:lnTo>
                  <a:lnTo>
                    <a:pt x="56" y="1345"/>
                  </a:lnTo>
                  <a:lnTo>
                    <a:pt x="44" y="1333"/>
                  </a:lnTo>
                  <a:lnTo>
                    <a:pt x="33" y="1320"/>
                  </a:lnTo>
                  <a:lnTo>
                    <a:pt x="23" y="1305"/>
                  </a:lnTo>
                  <a:lnTo>
                    <a:pt x="15" y="1289"/>
                  </a:lnTo>
                  <a:lnTo>
                    <a:pt x="9" y="1273"/>
                  </a:lnTo>
                  <a:lnTo>
                    <a:pt x="4" y="1257"/>
                  </a:lnTo>
                  <a:lnTo>
                    <a:pt x="1" y="1240"/>
                  </a:lnTo>
                  <a:lnTo>
                    <a:pt x="0" y="1222"/>
                  </a:lnTo>
                  <a:lnTo>
                    <a:pt x="0" y="175"/>
                  </a:lnTo>
                  <a:close/>
                </a:path>
              </a:pathLst>
            </a:custGeom>
            <a:solidFill>
              <a:srgbClr val="FFDFAF"/>
            </a:solidFill>
            <a:ln w="9525">
              <a:noFill/>
              <a:round/>
              <a:headEnd/>
              <a:tailEnd/>
            </a:ln>
          </p:spPr>
          <p:txBody>
            <a:bodyPr/>
            <a:lstStyle/>
            <a:p>
              <a:endParaRPr lang="ja-JP" altLang="en-US"/>
            </a:p>
          </p:txBody>
        </p:sp>
        <p:sp>
          <p:nvSpPr>
            <p:cNvPr id="75" name="Freeform 46"/>
            <p:cNvSpPr>
              <a:spLocks noEditPoints="1"/>
            </p:cNvSpPr>
            <p:nvPr/>
          </p:nvSpPr>
          <p:spPr bwMode="auto">
            <a:xfrm>
              <a:off x="1133021" y="6373585"/>
              <a:ext cx="925513" cy="1122363"/>
            </a:xfrm>
            <a:custGeom>
              <a:avLst/>
              <a:gdLst>
                <a:gd name="T0" fmla="*/ 0 w 1167"/>
                <a:gd name="T1" fmla="*/ 2147483647 h 1414"/>
                <a:gd name="T2" fmla="*/ 0 w 1167"/>
                <a:gd name="T3" fmla="*/ 2147483647 h 1414"/>
                <a:gd name="T4" fmla="*/ 0 w 1167"/>
                <a:gd name="T5" fmla="*/ 2147483647 h 1414"/>
                <a:gd name="T6" fmla="*/ 0 w 1167"/>
                <a:gd name="T7" fmla="*/ 2147483647 h 1414"/>
                <a:gd name="T8" fmla="*/ 0 w 1167"/>
                <a:gd name="T9" fmla="*/ 2147483647 h 1414"/>
                <a:gd name="T10" fmla="*/ 0 w 1167"/>
                <a:gd name="T11" fmla="*/ 2147483647 h 1414"/>
                <a:gd name="T12" fmla="*/ 0 w 1167"/>
                <a:gd name="T13" fmla="*/ 2147483647 h 1414"/>
                <a:gd name="T14" fmla="*/ 0 w 1167"/>
                <a:gd name="T15" fmla="*/ 2147483647 h 1414"/>
                <a:gd name="T16" fmla="*/ 0 w 1167"/>
                <a:gd name="T17" fmla="*/ 2147483647 h 1414"/>
                <a:gd name="T18" fmla="*/ 0 w 1167"/>
                <a:gd name="T19" fmla="*/ 2147483647 h 1414"/>
                <a:gd name="T20" fmla="*/ 0 w 1167"/>
                <a:gd name="T21" fmla="*/ 2147483647 h 1414"/>
                <a:gd name="T22" fmla="*/ 0 w 1167"/>
                <a:gd name="T23" fmla="*/ 2147483647 h 1414"/>
                <a:gd name="T24" fmla="*/ 2147483647 w 1167"/>
                <a:gd name="T25" fmla="*/ 2147483647 h 1414"/>
                <a:gd name="T26" fmla="*/ 2147483647 w 1167"/>
                <a:gd name="T27" fmla="*/ 2147483647 h 1414"/>
                <a:gd name="T28" fmla="*/ 2147483647 w 1167"/>
                <a:gd name="T29" fmla="*/ 2147483647 h 1414"/>
                <a:gd name="T30" fmla="*/ 2147483647 w 1167"/>
                <a:gd name="T31" fmla="*/ 2147483647 h 1414"/>
                <a:gd name="T32" fmla="*/ 2147483647 w 1167"/>
                <a:gd name="T33" fmla="*/ 2147483647 h 1414"/>
                <a:gd name="T34" fmla="*/ 2147483647 w 1167"/>
                <a:gd name="T35" fmla="*/ 2147483647 h 1414"/>
                <a:gd name="T36" fmla="*/ 2147483647 w 1167"/>
                <a:gd name="T37" fmla="*/ 2147483647 h 1414"/>
                <a:gd name="T38" fmla="*/ 2147483647 w 1167"/>
                <a:gd name="T39" fmla="*/ 2147483647 h 1414"/>
                <a:gd name="T40" fmla="*/ 2147483647 w 1167"/>
                <a:gd name="T41" fmla="*/ 2147483647 h 1414"/>
                <a:gd name="T42" fmla="*/ 2147483647 w 1167"/>
                <a:gd name="T43" fmla="*/ 2147483647 h 1414"/>
                <a:gd name="T44" fmla="*/ 2147483647 w 1167"/>
                <a:gd name="T45" fmla="*/ 2147483647 h 1414"/>
                <a:gd name="T46" fmla="*/ 2147483647 w 1167"/>
                <a:gd name="T47" fmla="*/ 2147483647 h 1414"/>
                <a:gd name="T48" fmla="*/ 2147483647 w 1167"/>
                <a:gd name="T49" fmla="*/ 2147483647 h 1414"/>
                <a:gd name="T50" fmla="*/ 2147483647 w 1167"/>
                <a:gd name="T51" fmla="*/ 2147483647 h 1414"/>
                <a:gd name="T52" fmla="*/ 2147483647 w 1167"/>
                <a:gd name="T53" fmla="*/ 2147483647 h 1414"/>
                <a:gd name="T54" fmla="*/ 2147483647 w 1167"/>
                <a:gd name="T55" fmla="*/ 2147483647 h 1414"/>
                <a:gd name="T56" fmla="*/ 2147483647 w 1167"/>
                <a:gd name="T57" fmla="*/ 2147483647 h 1414"/>
                <a:gd name="T58" fmla="*/ 2147483647 w 1167"/>
                <a:gd name="T59" fmla="*/ 2147483647 h 1414"/>
                <a:gd name="T60" fmla="*/ 2147483647 w 1167"/>
                <a:gd name="T61" fmla="*/ 2147483647 h 1414"/>
                <a:gd name="T62" fmla="*/ 2147483647 w 1167"/>
                <a:gd name="T63" fmla="*/ 2147483647 h 1414"/>
                <a:gd name="T64" fmla="*/ 2147483647 w 1167"/>
                <a:gd name="T65" fmla="*/ 2147483647 h 1414"/>
                <a:gd name="T66" fmla="*/ 2147483647 w 1167"/>
                <a:gd name="T67" fmla="*/ 2147483647 h 1414"/>
                <a:gd name="T68" fmla="*/ 2147483647 w 1167"/>
                <a:gd name="T69" fmla="*/ 2147483647 h 1414"/>
                <a:gd name="T70" fmla="*/ 2147483647 w 1167"/>
                <a:gd name="T71" fmla="*/ 2147483647 h 1414"/>
                <a:gd name="T72" fmla="*/ 2147483647 w 1167"/>
                <a:gd name="T73" fmla="*/ 2147483647 h 1414"/>
                <a:gd name="T74" fmla="*/ 2147483647 w 1167"/>
                <a:gd name="T75" fmla="*/ 2147483647 h 1414"/>
                <a:gd name="T76" fmla="*/ 2147483647 w 1167"/>
                <a:gd name="T77" fmla="*/ 2147483647 h 1414"/>
                <a:gd name="T78" fmla="*/ 2147483647 w 1167"/>
                <a:gd name="T79" fmla="*/ 2147483647 h 1414"/>
                <a:gd name="T80" fmla="*/ 2147483647 w 1167"/>
                <a:gd name="T81" fmla="*/ 2147483647 h 1414"/>
                <a:gd name="T82" fmla="*/ 2147483647 w 1167"/>
                <a:gd name="T83" fmla="*/ 2147483647 h 1414"/>
                <a:gd name="T84" fmla="*/ 2147483647 w 1167"/>
                <a:gd name="T85" fmla="*/ 2147483647 h 1414"/>
                <a:gd name="T86" fmla="*/ 2147483647 w 1167"/>
                <a:gd name="T87" fmla="*/ 2147483647 h 1414"/>
                <a:gd name="T88" fmla="*/ 2147483647 w 1167"/>
                <a:gd name="T89" fmla="*/ 2147483647 h 1414"/>
                <a:gd name="T90" fmla="*/ 2147483647 w 1167"/>
                <a:gd name="T91" fmla="*/ 2147483647 h 1414"/>
                <a:gd name="T92" fmla="*/ 2147483647 w 1167"/>
                <a:gd name="T93" fmla="*/ 2147483647 h 1414"/>
                <a:gd name="T94" fmla="*/ 2147483647 w 1167"/>
                <a:gd name="T95" fmla="*/ 2147483647 h 1414"/>
                <a:gd name="T96" fmla="*/ 2147483647 w 1167"/>
                <a:gd name="T97" fmla="*/ 2147483647 h 1414"/>
                <a:gd name="T98" fmla="*/ 2147483647 w 1167"/>
                <a:gd name="T99" fmla="*/ 2147483647 h 1414"/>
                <a:gd name="T100" fmla="*/ 2147483647 w 1167"/>
                <a:gd name="T101" fmla="*/ 2147483647 h 1414"/>
                <a:gd name="T102" fmla="*/ 2147483647 w 1167"/>
                <a:gd name="T103" fmla="*/ 2147483647 h 1414"/>
                <a:gd name="T104" fmla="*/ 2147483647 w 1167"/>
                <a:gd name="T105" fmla="*/ 2147483647 h 1414"/>
                <a:gd name="T106" fmla="*/ 2147483647 w 1167"/>
                <a:gd name="T107" fmla="*/ 2147483647 h 1414"/>
                <a:gd name="T108" fmla="*/ 0 w 1167"/>
                <a:gd name="T109" fmla="*/ 2147483647 h 1414"/>
                <a:gd name="T110" fmla="*/ 0 w 1167"/>
                <a:gd name="T111" fmla="*/ 2147483647 h 1414"/>
                <a:gd name="T112" fmla="*/ 2147483647 w 1167"/>
                <a:gd name="T113" fmla="*/ 2147483647 h 1414"/>
                <a:gd name="T114" fmla="*/ 0 w 1167"/>
                <a:gd name="T115" fmla="*/ 2147483647 h 1414"/>
                <a:gd name="T116" fmla="*/ 0 w 1167"/>
                <a:gd name="T117" fmla="*/ 2147483647 h 14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7"/>
                <a:gd name="T178" fmla="*/ 0 h 1414"/>
                <a:gd name="T179" fmla="*/ 1167 w 1167"/>
                <a:gd name="T180" fmla="*/ 1414 h 14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7" h="1414">
                  <a:moveTo>
                    <a:pt x="0" y="1230"/>
                  </a:moveTo>
                  <a:lnTo>
                    <a:pt x="0" y="1161"/>
                  </a:lnTo>
                  <a:lnTo>
                    <a:pt x="19" y="1161"/>
                  </a:lnTo>
                  <a:lnTo>
                    <a:pt x="19" y="1230"/>
                  </a:lnTo>
                  <a:lnTo>
                    <a:pt x="0" y="1230"/>
                  </a:lnTo>
                  <a:close/>
                  <a:moveTo>
                    <a:pt x="0" y="1109"/>
                  </a:moveTo>
                  <a:lnTo>
                    <a:pt x="0" y="1041"/>
                  </a:lnTo>
                  <a:lnTo>
                    <a:pt x="19" y="1041"/>
                  </a:lnTo>
                  <a:lnTo>
                    <a:pt x="19" y="1109"/>
                  </a:lnTo>
                  <a:lnTo>
                    <a:pt x="0" y="1109"/>
                  </a:lnTo>
                  <a:close/>
                  <a:moveTo>
                    <a:pt x="0" y="989"/>
                  </a:moveTo>
                  <a:lnTo>
                    <a:pt x="0" y="920"/>
                  </a:lnTo>
                  <a:lnTo>
                    <a:pt x="19" y="920"/>
                  </a:lnTo>
                  <a:lnTo>
                    <a:pt x="19" y="989"/>
                  </a:lnTo>
                  <a:lnTo>
                    <a:pt x="0" y="989"/>
                  </a:lnTo>
                  <a:close/>
                  <a:moveTo>
                    <a:pt x="0" y="869"/>
                  </a:moveTo>
                  <a:lnTo>
                    <a:pt x="0" y="800"/>
                  </a:lnTo>
                  <a:lnTo>
                    <a:pt x="19" y="800"/>
                  </a:lnTo>
                  <a:lnTo>
                    <a:pt x="19" y="869"/>
                  </a:lnTo>
                  <a:lnTo>
                    <a:pt x="0" y="869"/>
                  </a:lnTo>
                  <a:close/>
                  <a:moveTo>
                    <a:pt x="0" y="748"/>
                  </a:moveTo>
                  <a:lnTo>
                    <a:pt x="0" y="680"/>
                  </a:lnTo>
                  <a:lnTo>
                    <a:pt x="19" y="680"/>
                  </a:lnTo>
                  <a:lnTo>
                    <a:pt x="19" y="748"/>
                  </a:lnTo>
                  <a:lnTo>
                    <a:pt x="0" y="748"/>
                  </a:lnTo>
                  <a:close/>
                  <a:moveTo>
                    <a:pt x="0" y="628"/>
                  </a:moveTo>
                  <a:lnTo>
                    <a:pt x="0" y="559"/>
                  </a:lnTo>
                  <a:lnTo>
                    <a:pt x="19" y="559"/>
                  </a:lnTo>
                  <a:lnTo>
                    <a:pt x="19" y="628"/>
                  </a:lnTo>
                  <a:lnTo>
                    <a:pt x="0" y="628"/>
                  </a:lnTo>
                  <a:close/>
                  <a:moveTo>
                    <a:pt x="0" y="508"/>
                  </a:moveTo>
                  <a:lnTo>
                    <a:pt x="0" y="439"/>
                  </a:lnTo>
                  <a:lnTo>
                    <a:pt x="19" y="439"/>
                  </a:lnTo>
                  <a:lnTo>
                    <a:pt x="19" y="508"/>
                  </a:lnTo>
                  <a:lnTo>
                    <a:pt x="0" y="508"/>
                  </a:lnTo>
                  <a:close/>
                  <a:moveTo>
                    <a:pt x="0" y="387"/>
                  </a:moveTo>
                  <a:lnTo>
                    <a:pt x="0" y="319"/>
                  </a:lnTo>
                  <a:lnTo>
                    <a:pt x="19" y="319"/>
                  </a:lnTo>
                  <a:lnTo>
                    <a:pt x="19" y="387"/>
                  </a:lnTo>
                  <a:lnTo>
                    <a:pt x="0" y="387"/>
                  </a:lnTo>
                  <a:close/>
                  <a:moveTo>
                    <a:pt x="0" y="267"/>
                  </a:moveTo>
                  <a:lnTo>
                    <a:pt x="0" y="198"/>
                  </a:lnTo>
                  <a:lnTo>
                    <a:pt x="19" y="198"/>
                  </a:lnTo>
                  <a:lnTo>
                    <a:pt x="19" y="267"/>
                  </a:lnTo>
                  <a:lnTo>
                    <a:pt x="0" y="267"/>
                  </a:lnTo>
                  <a:close/>
                  <a:moveTo>
                    <a:pt x="4" y="145"/>
                  </a:moveTo>
                  <a:lnTo>
                    <a:pt x="5" y="138"/>
                  </a:lnTo>
                  <a:lnTo>
                    <a:pt x="9" y="128"/>
                  </a:lnTo>
                  <a:lnTo>
                    <a:pt x="12" y="120"/>
                  </a:lnTo>
                  <a:lnTo>
                    <a:pt x="15" y="112"/>
                  </a:lnTo>
                  <a:lnTo>
                    <a:pt x="23" y="96"/>
                  </a:lnTo>
                  <a:lnTo>
                    <a:pt x="33" y="81"/>
                  </a:lnTo>
                  <a:lnTo>
                    <a:pt x="35" y="79"/>
                  </a:lnTo>
                  <a:lnTo>
                    <a:pt x="50" y="89"/>
                  </a:lnTo>
                  <a:lnTo>
                    <a:pt x="50" y="90"/>
                  </a:lnTo>
                  <a:lnTo>
                    <a:pt x="41" y="103"/>
                  </a:lnTo>
                  <a:lnTo>
                    <a:pt x="33" y="118"/>
                  </a:lnTo>
                  <a:lnTo>
                    <a:pt x="30" y="125"/>
                  </a:lnTo>
                  <a:lnTo>
                    <a:pt x="26" y="134"/>
                  </a:lnTo>
                  <a:lnTo>
                    <a:pt x="24" y="142"/>
                  </a:lnTo>
                  <a:lnTo>
                    <a:pt x="22" y="149"/>
                  </a:lnTo>
                  <a:lnTo>
                    <a:pt x="4" y="145"/>
                  </a:lnTo>
                  <a:close/>
                  <a:moveTo>
                    <a:pt x="75" y="39"/>
                  </a:moveTo>
                  <a:lnTo>
                    <a:pt x="87" y="31"/>
                  </a:lnTo>
                  <a:lnTo>
                    <a:pt x="104" y="22"/>
                  </a:lnTo>
                  <a:lnTo>
                    <a:pt x="121" y="14"/>
                  </a:lnTo>
                  <a:lnTo>
                    <a:pt x="131" y="11"/>
                  </a:lnTo>
                  <a:lnTo>
                    <a:pt x="140" y="8"/>
                  </a:lnTo>
                  <a:lnTo>
                    <a:pt x="145" y="7"/>
                  </a:lnTo>
                  <a:lnTo>
                    <a:pt x="150" y="23"/>
                  </a:lnTo>
                  <a:lnTo>
                    <a:pt x="146" y="24"/>
                  </a:lnTo>
                  <a:lnTo>
                    <a:pt x="138" y="27"/>
                  </a:lnTo>
                  <a:lnTo>
                    <a:pt x="130" y="29"/>
                  </a:lnTo>
                  <a:lnTo>
                    <a:pt x="114" y="36"/>
                  </a:lnTo>
                  <a:lnTo>
                    <a:pt x="99" y="45"/>
                  </a:lnTo>
                  <a:lnTo>
                    <a:pt x="86" y="54"/>
                  </a:lnTo>
                  <a:lnTo>
                    <a:pt x="75" y="39"/>
                  </a:lnTo>
                  <a:close/>
                  <a:moveTo>
                    <a:pt x="203" y="0"/>
                  </a:moveTo>
                  <a:lnTo>
                    <a:pt x="278" y="0"/>
                  </a:lnTo>
                  <a:lnTo>
                    <a:pt x="278" y="17"/>
                  </a:lnTo>
                  <a:lnTo>
                    <a:pt x="203" y="17"/>
                  </a:lnTo>
                  <a:lnTo>
                    <a:pt x="203" y="0"/>
                  </a:lnTo>
                  <a:close/>
                  <a:moveTo>
                    <a:pt x="335" y="0"/>
                  </a:moveTo>
                  <a:lnTo>
                    <a:pt x="410" y="0"/>
                  </a:lnTo>
                  <a:lnTo>
                    <a:pt x="410" y="17"/>
                  </a:lnTo>
                  <a:lnTo>
                    <a:pt x="335" y="17"/>
                  </a:lnTo>
                  <a:lnTo>
                    <a:pt x="335" y="0"/>
                  </a:lnTo>
                  <a:close/>
                  <a:moveTo>
                    <a:pt x="466" y="0"/>
                  </a:moveTo>
                  <a:lnTo>
                    <a:pt x="541" y="0"/>
                  </a:lnTo>
                  <a:lnTo>
                    <a:pt x="541" y="17"/>
                  </a:lnTo>
                  <a:lnTo>
                    <a:pt x="466" y="17"/>
                  </a:lnTo>
                  <a:lnTo>
                    <a:pt x="466" y="0"/>
                  </a:lnTo>
                  <a:close/>
                  <a:moveTo>
                    <a:pt x="598" y="0"/>
                  </a:moveTo>
                  <a:lnTo>
                    <a:pt x="673" y="0"/>
                  </a:lnTo>
                  <a:lnTo>
                    <a:pt x="673" y="17"/>
                  </a:lnTo>
                  <a:lnTo>
                    <a:pt x="598" y="17"/>
                  </a:lnTo>
                  <a:lnTo>
                    <a:pt x="598" y="0"/>
                  </a:lnTo>
                  <a:close/>
                  <a:moveTo>
                    <a:pt x="729" y="0"/>
                  </a:moveTo>
                  <a:lnTo>
                    <a:pt x="804" y="0"/>
                  </a:lnTo>
                  <a:lnTo>
                    <a:pt x="804" y="17"/>
                  </a:lnTo>
                  <a:lnTo>
                    <a:pt x="729" y="17"/>
                  </a:lnTo>
                  <a:lnTo>
                    <a:pt x="729" y="0"/>
                  </a:lnTo>
                  <a:close/>
                  <a:moveTo>
                    <a:pt x="861" y="0"/>
                  </a:moveTo>
                  <a:lnTo>
                    <a:pt x="936" y="0"/>
                  </a:lnTo>
                  <a:lnTo>
                    <a:pt x="936" y="17"/>
                  </a:lnTo>
                  <a:lnTo>
                    <a:pt x="861" y="17"/>
                  </a:lnTo>
                  <a:lnTo>
                    <a:pt x="861" y="0"/>
                  </a:lnTo>
                  <a:close/>
                  <a:moveTo>
                    <a:pt x="993" y="1"/>
                  </a:moveTo>
                  <a:lnTo>
                    <a:pt x="995" y="2"/>
                  </a:lnTo>
                  <a:lnTo>
                    <a:pt x="1005" y="3"/>
                  </a:lnTo>
                  <a:lnTo>
                    <a:pt x="1015" y="5"/>
                  </a:lnTo>
                  <a:lnTo>
                    <a:pt x="1025" y="8"/>
                  </a:lnTo>
                  <a:lnTo>
                    <a:pt x="1034" y="11"/>
                  </a:lnTo>
                  <a:lnTo>
                    <a:pt x="1044" y="14"/>
                  </a:lnTo>
                  <a:lnTo>
                    <a:pt x="1061" y="21"/>
                  </a:lnTo>
                  <a:lnTo>
                    <a:pt x="1067" y="25"/>
                  </a:lnTo>
                  <a:lnTo>
                    <a:pt x="1057" y="39"/>
                  </a:lnTo>
                  <a:lnTo>
                    <a:pt x="1053" y="37"/>
                  </a:lnTo>
                  <a:lnTo>
                    <a:pt x="1036" y="30"/>
                  </a:lnTo>
                  <a:lnTo>
                    <a:pt x="1028" y="27"/>
                  </a:lnTo>
                  <a:lnTo>
                    <a:pt x="1020" y="24"/>
                  </a:lnTo>
                  <a:lnTo>
                    <a:pt x="1011" y="22"/>
                  </a:lnTo>
                  <a:lnTo>
                    <a:pt x="1002" y="20"/>
                  </a:lnTo>
                  <a:lnTo>
                    <a:pt x="993" y="19"/>
                  </a:lnTo>
                  <a:lnTo>
                    <a:pt x="990" y="18"/>
                  </a:lnTo>
                  <a:lnTo>
                    <a:pt x="993" y="1"/>
                  </a:lnTo>
                  <a:close/>
                  <a:moveTo>
                    <a:pt x="1112" y="59"/>
                  </a:moveTo>
                  <a:lnTo>
                    <a:pt x="1120" y="66"/>
                  </a:lnTo>
                  <a:lnTo>
                    <a:pt x="1131" y="80"/>
                  </a:lnTo>
                  <a:lnTo>
                    <a:pt x="1142" y="95"/>
                  </a:lnTo>
                  <a:lnTo>
                    <a:pt x="1150" y="111"/>
                  </a:lnTo>
                  <a:lnTo>
                    <a:pt x="1153" y="119"/>
                  </a:lnTo>
                  <a:lnTo>
                    <a:pt x="1137" y="125"/>
                  </a:lnTo>
                  <a:lnTo>
                    <a:pt x="1133" y="119"/>
                  </a:lnTo>
                  <a:lnTo>
                    <a:pt x="1126" y="104"/>
                  </a:lnTo>
                  <a:lnTo>
                    <a:pt x="1117" y="91"/>
                  </a:lnTo>
                  <a:lnTo>
                    <a:pt x="1106" y="78"/>
                  </a:lnTo>
                  <a:lnTo>
                    <a:pt x="1099" y="70"/>
                  </a:lnTo>
                  <a:lnTo>
                    <a:pt x="1112" y="59"/>
                  </a:lnTo>
                  <a:close/>
                  <a:moveTo>
                    <a:pt x="1165" y="172"/>
                  </a:moveTo>
                  <a:lnTo>
                    <a:pt x="1165" y="174"/>
                  </a:lnTo>
                  <a:lnTo>
                    <a:pt x="1167" y="183"/>
                  </a:lnTo>
                  <a:lnTo>
                    <a:pt x="1167" y="242"/>
                  </a:lnTo>
                  <a:lnTo>
                    <a:pt x="1148" y="242"/>
                  </a:lnTo>
                  <a:lnTo>
                    <a:pt x="1148" y="184"/>
                  </a:lnTo>
                  <a:lnTo>
                    <a:pt x="1147" y="175"/>
                  </a:lnTo>
                  <a:lnTo>
                    <a:pt x="1147" y="174"/>
                  </a:lnTo>
                  <a:lnTo>
                    <a:pt x="1165" y="172"/>
                  </a:lnTo>
                  <a:close/>
                  <a:moveTo>
                    <a:pt x="1167" y="293"/>
                  </a:moveTo>
                  <a:lnTo>
                    <a:pt x="1167" y="362"/>
                  </a:lnTo>
                  <a:lnTo>
                    <a:pt x="1148" y="362"/>
                  </a:lnTo>
                  <a:lnTo>
                    <a:pt x="1148" y="293"/>
                  </a:lnTo>
                  <a:lnTo>
                    <a:pt x="1167" y="293"/>
                  </a:lnTo>
                  <a:close/>
                  <a:moveTo>
                    <a:pt x="1167" y="414"/>
                  </a:moveTo>
                  <a:lnTo>
                    <a:pt x="1167" y="482"/>
                  </a:lnTo>
                  <a:lnTo>
                    <a:pt x="1148" y="482"/>
                  </a:lnTo>
                  <a:lnTo>
                    <a:pt x="1148" y="414"/>
                  </a:lnTo>
                  <a:lnTo>
                    <a:pt x="1167" y="414"/>
                  </a:lnTo>
                  <a:close/>
                  <a:moveTo>
                    <a:pt x="1167" y="534"/>
                  </a:moveTo>
                  <a:lnTo>
                    <a:pt x="1167" y="603"/>
                  </a:lnTo>
                  <a:lnTo>
                    <a:pt x="1148" y="603"/>
                  </a:lnTo>
                  <a:lnTo>
                    <a:pt x="1148" y="534"/>
                  </a:lnTo>
                  <a:lnTo>
                    <a:pt x="1167" y="534"/>
                  </a:lnTo>
                  <a:close/>
                  <a:moveTo>
                    <a:pt x="1167" y="654"/>
                  </a:moveTo>
                  <a:lnTo>
                    <a:pt x="1167" y="723"/>
                  </a:lnTo>
                  <a:lnTo>
                    <a:pt x="1148" y="723"/>
                  </a:lnTo>
                  <a:lnTo>
                    <a:pt x="1148" y="654"/>
                  </a:lnTo>
                  <a:lnTo>
                    <a:pt x="1167" y="654"/>
                  </a:lnTo>
                  <a:close/>
                  <a:moveTo>
                    <a:pt x="1167" y="775"/>
                  </a:moveTo>
                  <a:lnTo>
                    <a:pt x="1167" y="843"/>
                  </a:lnTo>
                  <a:lnTo>
                    <a:pt x="1148" y="843"/>
                  </a:lnTo>
                  <a:lnTo>
                    <a:pt x="1148" y="775"/>
                  </a:lnTo>
                  <a:lnTo>
                    <a:pt x="1167" y="775"/>
                  </a:lnTo>
                  <a:close/>
                  <a:moveTo>
                    <a:pt x="1167" y="895"/>
                  </a:moveTo>
                  <a:lnTo>
                    <a:pt x="1167" y="964"/>
                  </a:lnTo>
                  <a:lnTo>
                    <a:pt x="1148" y="964"/>
                  </a:lnTo>
                  <a:lnTo>
                    <a:pt x="1148" y="895"/>
                  </a:lnTo>
                  <a:lnTo>
                    <a:pt x="1167" y="895"/>
                  </a:lnTo>
                  <a:close/>
                  <a:moveTo>
                    <a:pt x="1167" y="1015"/>
                  </a:moveTo>
                  <a:lnTo>
                    <a:pt x="1167" y="1084"/>
                  </a:lnTo>
                  <a:lnTo>
                    <a:pt x="1148" y="1084"/>
                  </a:lnTo>
                  <a:lnTo>
                    <a:pt x="1148" y="1015"/>
                  </a:lnTo>
                  <a:lnTo>
                    <a:pt x="1167" y="1015"/>
                  </a:lnTo>
                  <a:close/>
                  <a:moveTo>
                    <a:pt x="1167" y="1136"/>
                  </a:moveTo>
                  <a:lnTo>
                    <a:pt x="1167" y="1204"/>
                  </a:lnTo>
                  <a:lnTo>
                    <a:pt x="1148" y="1204"/>
                  </a:lnTo>
                  <a:lnTo>
                    <a:pt x="1148" y="1136"/>
                  </a:lnTo>
                  <a:lnTo>
                    <a:pt x="1167" y="1136"/>
                  </a:lnTo>
                  <a:close/>
                  <a:moveTo>
                    <a:pt x="1164" y="1257"/>
                  </a:moveTo>
                  <a:lnTo>
                    <a:pt x="1164" y="1257"/>
                  </a:lnTo>
                  <a:lnTo>
                    <a:pt x="1162" y="1266"/>
                  </a:lnTo>
                  <a:lnTo>
                    <a:pt x="1160" y="1275"/>
                  </a:lnTo>
                  <a:lnTo>
                    <a:pt x="1157" y="1284"/>
                  </a:lnTo>
                  <a:lnTo>
                    <a:pt x="1154" y="1292"/>
                  </a:lnTo>
                  <a:lnTo>
                    <a:pt x="1150" y="1301"/>
                  </a:lnTo>
                  <a:lnTo>
                    <a:pt x="1142" y="1317"/>
                  </a:lnTo>
                  <a:lnTo>
                    <a:pt x="1137" y="1325"/>
                  </a:lnTo>
                  <a:lnTo>
                    <a:pt x="1121" y="1316"/>
                  </a:lnTo>
                  <a:lnTo>
                    <a:pt x="1126" y="1310"/>
                  </a:lnTo>
                  <a:lnTo>
                    <a:pt x="1133" y="1294"/>
                  </a:lnTo>
                  <a:lnTo>
                    <a:pt x="1137" y="1287"/>
                  </a:lnTo>
                  <a:lnTo>
                    <a:pt x="1139" y="1279"/>
                  </a:lnTo>
                  <a:lnTo>
                    <a:pt x="1141" y="1271"/>
                  </a:lnTo>
                  <a:lnTo>
                    <a:pt x="1143" y="1263"/>
                  </a:lnTo>
                  <a:lnTo>
                    <a:pt x="1146" y="1255"/>
                  </a:lnTo>
                  <a:lnTo>
                    <a:pt x="1164" y="1257"/>
                  </a:lnTo>
                  <a:close/>
                  <a:moveTo>
                    <a:pt x="1099" y="1366"/>
                  </a:moveTo>
                  <a:lnTo>
                    <a:pt x="1094" y="1371"/>
                  </a:lnTo>
                  <a:lnTo>
                    <a:pt x="1078" y="1381"/>
                  </a:lnTo>
                  <a:lnTo>
                    <a:pt x="1062" y="1391"/>
                  </a:lnTo>
                  <a:lnTo>
                    <a:pt x="1044" y="1399"/>
                  </a:lnTo>
                  <a:lnTo>
                    <a:pt x="1035" y="1403"/>
                  </a:lnTo>
                  <a:lnTo>
                    <a:pt x="1033" y="1403"/>
                  </a:lnTo>
                  <a:lnTo>
                    <a:pt x="1026" y="1386"/>
                  </a:lnTo>
                  <a:lnTo>
                    <a:pt x="1027" y="1386"/>
                  </a:lnTo>
                  <a:lnTo>
                    <a:pt x="1036" y="1383"/>
                  </a:lnTo>
                  <a:lnTo>
                    <a:pt x="1052" y="1376"/>
                  </a:lnTo>
                  <a:lnTo>
                    <a:pt x="1067" y="1368"/>
                  </a:lnTo>
                  <a:lnTo>
                    <a:pt x="1080" y="1358"/>
                  </a:lnTo>
                  <a:lnTo>
                    <a:pt x="1087" y="1353"/>
                  </a:lnTo>
                  <a:lnTo>
                    <a:pt x="1099" y="1366"/>
                  </a:lnTo>
                  <a:close/>
                  <a:moveTo>
                    <a:pt x="974" y="1413"/>
                  </a:moveTo>
                  <a:lnTo>
                    <a:pt x="966" y="1414"/>
                  </a:lnTo>
                  <a:lnTo>
                    <a:pt x="899" y="1414"/>
                  </a:lnTo>
                  <a:lnTo>
                    <a:pt x="899" y="1397"/>
                  </a:lnTo>
                  <a:lnTo>
                    <a:pt x="966" y="1397"/>
                  </a:lnTo>
                  <a:lnTo>
                    <a:pt x="974" y="1396"/>
                  </a:lnTo>
                  <a:lnTo>
                    <a:pt x="974" y="1413"/>
                  </a:lnTo>
                  <a:close/>
                  <a:moveTo>
                    <a:pt x="843" y="1414"/>
                  </a:moveTo>
                  <a:lnTo>
                    <a:pt x="768" y="1414"/>
                  </a:lnTo>
                  <a:lnTo>
                    <a:pt x="768" y="1397"/>
                  </a:lnTo>
                  <a:lnTo>
                    <a:pt x="843" y="1397"/>
                  </a:lnTo>
                  <a:lnTo>
                    <a:pt x="843" y="1414"/>
                  </a:lnTo>
                  <a:close/>
                  <a:moveTo>
                    <a:pt x="711" y="1414"/>
                  </a:moveTo>
                  <a:lnTo>
                    <a:pt x="636" y="1414"/>
                  </a:lnTo>
                  <a:lnTo>
                    <a:pt x="636" y="1397"/>
                  </a:lnTo>
                  <a:lnTo>
                    <a:pt x="711" y="1397"/>
                  </a:lnTo>
                  <a:lnTo>
                    <a:pt x="711" y="1414"/>
                  </a:lnTo>
                  <a:close/>
                  <a:moveTo>
                    <a:pt x="580" y="1414"/>
                  </a:moveTo>
                  <a:lnTo>
                    <a:pt x="505" y="1414"/>
                  </a:lnTo>
                  <a:lnTo>
                    <a:pt x="505" y="1397"/>
                  </a:lnTo>
                  <a:lnTo>
                    <a:pt x="580" y="1397"/>
                  </a:lnTo>
                  <a:lnTo>
                    <a:pt x="580" y="1414"/>
                  </a:lnTo>
                  <a:close/>
                  <a:moveTo>
                    <a:pt x="448" y="1414"/>
                  </a:moveTo>
                  <a:lnTo>
                    <a:pt x="373" y="1414"/>
                  </a:lnTo>
                  <a:lnTo>
                    <a:pt x="373" y="1397"/>
                  </a:lnTo>
                  <a:lnTo>
                    <a:pt x="448" y="1397"/>
                  </a:lnTo>
                  <a:lnTo>
                    <a:pt x="448" y="1414"/>
                  </a:lnTo>
                  <a:close/>
                  <a:moveTo>
                    <a:pt x="317" y="1414"/>
                  </a:moveTo>
                  <a:lnTo>
                    <a:pt x="242" y="1414"/>
                  </a:lnTo>
                  <a:lnTo>
                    <a:pt x="242" y="1397"/>
                  </a:lnTo>
                  <a:lnTo>
                    <a:pt x="317" y="1397"/>
                  </a:lnTo>
                  <a:lnTo>
                    <a:pt x="317" y="1414"/>
                  </a:lnTo>
                  <a:close/>
                  <a:moveTo>
                    <a:pt x="184" y="1413"/>
                  </a:moveTo>
                  <a:lnTo>
                    <a:pt x="180" y="1413"/>
                  </a:lnTo>
                  <a:lnTo>
                    <a:pt x="170" y="1412"/>
                  </a:lnTo>
                  <a:lnTo>
                    <a:pt x="160" y="1410"/>
                  </a:lnTo>
                  <a:lnTo>
                    <a:pt x="150" y="1408"/>
                  </a:lnTo>
                  <a:lnTo>
                    <a:pt x="140" y="1405"/>
                  </a:lnTo>
                  <a:lnTo>
                    <a:pt x="131" y="1403"/>
                  </a:lnTo>
                  <a:lnTo>
                    <a:pt x="122" y="1399"/>
                  </a:lnTo>
                  <a:lnTo>
                    <a:pt x="109" y="1394"/>
                  </a:lnTo>
                  <a:lnTo>
                    <a:pt x="118" y="1378"/>
                  </a:lnTo>
                  <a:lnTo>
                    <a:pt x="129" y="1383"/>
                  </a:lnTo>
                  <a:lnTo>
                    <a:pt x="137" y="1386"/>
                  </a:lnTo>
                  <a:lnTo>
                    <a:pt x="146" y="1388"/>
                  </a:lnTo>
                  <a:lnTo>
                    <a:pt x="155" y="1390"/>
                  </a:lnTo>
                  <a:lnTo>
                    <a:pt x="163" y="1393"/>
                  </a:lnTo>
                  <a:lnTo>
                    <a:pt x="172" y="1395"/>
                  </a:lnTo>
                  <a:lnTo>
                    <a:pt x="181" y="1396"/>
                  </a:lnTo>
                  <a:lnTo>
                    <a:pt x="187" y="1396"/>
                  </a:lnTo>
                  <a:lnTo>
                    <a:pt x="184" y="1413"/>
                  </a:lnTo>
                  <a:close/>
                  <a:moveTo>
                    <a:pt x="62" y="1362"/>
                  </a:moveTo>
                  <a:lnTo>
                    <a:pt x="58" y="1360"/>
                  </a:lnTo>
                  <a:lnTo>
                    <a:pt x="45" y="1347"/>
                  </a:lnTo>
                  <a:lnTo>
                    <a:pt x="34" y="1333"/>
                  </a:lnTo>
                  <a:lnTo>
                    <a:pt x="24" y="1318"/>
                  </a:lnTo>
                  <a:lnTo>
                    <a:pt x="16" y="1304"/>
                  </a:lnTo>
                  <a:lnTo>
                    <a:pt x="33" y="1296"/>
                  </a:lnTo>
                  <a:lnTo>
                    <a:pt x="40" y="1309"/>
                  </a:lnTo>
                  <a:lnTo>
                    <a:pt x="48" y="1323"/>
                  </a:lnTo>
                  <a:lnTo>
                    <a:pt x="60" y="1335"/>
                  </a:lnTo>
                  <a:lnTo>
                    <a:pt x="72" y="1347"/>
                  </a:lnTo>
                  <a:lnTo>
                    <a:pt x="74" y="1350"/>
                  </a:lnTo>
                  <a:lnTo>
                    <a:pt x="62" y="1362"/>
                  </a:lnTo>
                  <a:close/>
                  <a:moveTo>
                    <a:pt x="1" y="1252"/>
                  </a:moveTo>
                  <a:lnTo>
                    <a:pt x="1" y="1249"/>
                  </a:lnTo>
                  <a:lnTo>
                    <a:pt x="0" y="1240"/>
                  </a:lnTo>
                  <a:lnTo>
                    <a:pt x="0" y="1230"/>
                  </a:lnTo>
                  <a:lnTo>
                    <a:pt x="19" y="1230"/>
                  </a:lnTo>
                  <a:lnTo>
                    <a:pt x="19" y="1238"/>
                  </a:lnTo>
                  <a:lnTo>
                    <a:pt x="19" y="1247"/>
                  </a:lnTo>
                  <a:lnTo>
                    <a:pt x="20" y="1249"/>
                  </a:lnTo>
                  <a:lnTo>
                    <a:pt x="1" y="1252"/>
                  </a:lnTo>
                  <a:close/>
                </a:path>
              </a:pathLst>
            </a:custGeom>
            <a:solidFill>
              <a:srgbClr val="FF9900"/>
            </a:solidFill>
            <a:ln w="0">
              <a:solidFill>
                <a:srgbClr val="FF9900"/>
              </a:solidFill>
              <a:prstDash val="solid"/>
              <a:round/>
              <a:headEnd/>
              <a:tailEnd/>
            </a:ln>
          </p:spPr>
          <p:txBody>
            <a:bodyPr/>
            <a:lstStyle/>
            <a:p>
              <a:endParaRPr lang="ja-JP" altLang="en-US"/>
            </a:p>
          </p:txBody>
        </p:sp>
        <p:sp>
          <p:nvSpPr>
            <p:cNvPr id="76" name="Freeform 52"/>
            <p:cNvSpPr>
              <a:spLocks/>
            </p:cNvSpPr>
            <p:nvPr/>
          </p:nvSpPr>
          <p:spPr bwMode="auto">
            <a:xfrm>
              <a:off x="2018846" y="6295798"/>
              <a:ext cx="1687513" cy="1373188"/>
            </a:xfrm>
            <a:custGeom>
              <a:avLst/>
              <a:gdLst>
                <a:gd name="T0" fmla="*/ 2147483647 w 2125"/>
                <a:gd name="T1" fmla="*/ 0 h 1728"/>
                <a:gd name="T2" fmla="*/ 2147483647 w 2125"/>
                <a:gd name="T3" fmla="*/ 2147483647 h 1728"/>
                <a:gd name="T4" fmla="*/ 2147483647 w 2125"/>
                <a:gd name="T5" fmla="*/ 2147483647 h 1728"/>
                <a:gd name="T6" fmla="*/ 2147483647 w 2125"/>
                <a:gd name="T7" fmla="*/ 2147483647 h 1728"/>
                <a:gd name="T8" fmla="*/ 2147483647 w 2125"/>
                <a:gd name="T9" fmla="*/ 2147483647 h 1728"/>
                <a:gd name="T10" fmla="*/ 2147483647 w 2125"/>
                <a:gd name="T11" fmla="*/ 2147483647 h 1728"/>
                <a:gd name="T12" fmla="*/ 2147483647 w 2125"/>
                <a:gd name="T13" fmla="*/ 2147483647 h 1728"/>
                <a:gd name="T14" fmla="*/ 2147483647 w 2125"/>
                <a:gd name="T15" fmla="*/ 2147483647 h 1728"/>
                <a:gd name="T16" fmla="*/ 2147483647 w 2125"/>
                <a:gd name="T17" fmla="*/ 2147483647 h 1728"/>
                <a:gd name="T18" fmla="*/ 2147483647 w 2125"/>
                <a:gd name="T19" fmla="*/ 2147483647 h 1728"/>
                <a:gd name="T20" fmla="*/ 2147483647 w 2125"/>
                <a:gd name="T21" fmla="*/ 2147483647 h 1728"/>
                <a:gd name="T22" fmla="*/ 2147483647 w 2125"/>
                <a:gd name="T23" fmla="*/ 2147483647 h 1728"/>
                <a:gd name="T24" fmla="*/ 2147483647 w 2125"/>
                <a:gd name="T25" fmla="*/ 2147483647 h 1728"/>
                <a:gd name="T26" fmla="*/ 2147483647 w 2125"/>
                <a:gd name="T27" fmla="*/ 2147483647 h 1728"/>
                <a:gd name="T28" fmla="*/ 2147483647 w 2125"/>
                <a:gd name="T29" fmla="*/ 2147483647 h 1728"/>
                <a:gd name="T30" fmla="*/ 2147483647 w 2125"/>
                <a:gd name="T31" fmla="*/ 2147483647 h 1728"/>
                <a:gd name="T32" fmla="*/ 2147483647 w 2125"/>
                <a:gd name="T33" fmla="*/ 2147483647 h 1728"/>
                <a:gd name="T34" fmla="*/ 2147483647 w 2125"/>
                <a:gd name="T35" fmla="*/ 2147483647 h 1728"/>
                <a:gd name="T36" fmla="*/ 2147483647 w 2125"/>
                <a:gd name="T37" fmla="*/ 2147483647 h 1728"/>
                <a:gd name="T38" fmla="*/ 2147483647 w 2125"/>
                <a:gd name="T39" fmla="*/ 2147483647 h 1728"/>
                <a:gd name="T40" fmla="*/ 2147483647 w 2125"/>
                <a:gd name="T41" fmla="*/ 2147483647 h 1728"/>
                <a:gd name="T42" fmla="*/ 2147483647 w 2125"/>
                <a:gd name="T43" fmla="*/ 2147483647 h 1728"/>
                <a:gd name="T44" fmla="*/ 0 w 2125"/>
                <a:gd name="T45" fmla="*/ 2147483647 h 1728"/>
                <a:gd name="T46" fmla="*/ 0 w 2125"/>
                <a:gd name="T47" fmla="*/ 2147483647 h 1728"/>
                <a:gd name="T48" fmla="*/ 2147483647 w 2125"/>
                <a:gd name="T49" fmla="*/ 2147483647 h 1728"/>
                <a:gd name="T50" fmla="*/ 2147483647 w 2125"/>
                <a:gd name="T51" fmla="*/ 2147483647 h 1728"/>
                <a:gd name="T52" fmla="*/ 2147483647 w 2125"/>
                <a:gd name="T53" fmla="*/ 0 h 1728"/>
                <a:gd name="T54" fmla="*/ 2147483647 w 2125"/>
                <a:gd name="T55" fmla="*/ 0 h 1728"/>
                <a:gd name="T56" fmla="*/ 2147483647 w 2125"/>
                <a:gd name="T57" fmla="*/ 0 h 172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125"/>
                <a:gd name="T88" fmla="*/ 0 h 1728"/>
                <a:gd name="T89" fmla="*/ 2125 w 2125"/>
                <a:gd name="T90" fmla="*/ 1728 h 172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125" h="1728">
                  <a:moveTo>
                    <a:pt x="13" y="0"/>
                  </a:moveTo>
                  <a:lnTo>
                    <a:pt x="2076" y="190"/>
                  </a:lnTo>
                  <a:lnTo>
                    <a:pt x="2080" y="191"/>
                  </a:lnTo>
                  <a:lnTo>
                    <a:pt x="2084" y="194"/>
                  </a:lnTo>
                  <a:lnTo>
                    <a:pt x="2086" y="197"/>
                  </a:lnTo>
                  <a:lnTo>
                    <a:pt x="2087" y="201"/>
                  </a:lnTo>
                  <a:lnTo>
                    <a:pt x="2125" y="1716"/>
                  </a:lnTo>
                  <a:lnTo>
                    <a:pt x="2123" y="1720"/>
                  </a:lnTo>
                  <a:lnTo>
                    <a:pt x="2120" y="1724"/>
                  </a:lnTo>
                  <a:lnTo>
                    <a:pt x="2117" y="1727"/>
                  </a:lnTo>
                  <a:lnTo>
                    <a:pt x="2111" y="1728"/>
                  </a:lnTo>
                  <a:lnTo>
                    <a:pt x="2107" y="1727"/>
                  </a:lnTo>
                  <a:lnTo>
                    <a:pt x="2102" y="1724"/>
                  </a:lnTo>
                  <a:lnTo>
                    <a:pt x="2100" y="1721"/>
                  </a:lnTo>
                  <a:lnTo>
                    <a:pt x="2099" y="1716"/>
                  </a:lnTo>
                  <a:lnTo>
                    <a:pt x="2062" y="202"/>
                  </a:lnTo>
                  <a:lnTo>
                    <a:pt x="2074" y="213"/>
                  </a:lnTo>
                  <a:lnTo>
                    <a:pt x="11" y="23"/>
                  </a:lnTo>
                  <a:lnTo>
                    <a:pt x="6" y="21"/>
                  </a:lnTo>
                  <a:lnTo>
                    <a:pt x="2" y="18"/>
                  </a:lnTo>
                  <a:lnTo>
                    <a:pt x="0" y="15"/>
                  </a:lnTo>
                  <a:lnTo>
                    <a:pt x="0" y="10"/>
                  </a:lnTo>
                  <a:lnTo>
                    <a:pt x="1" y="6"/>
                  </a:lnTo>
                  <a:lnTo>
                    <a:pt x="4" y="2"/>
                  </a:lnTo>
                  <a:lnTo>
                    <a:pt x="9" y="0"/>
                  </a:lnTo>
                  <a:lnTo>
                    <a:pt x="13" y="0"/>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77" name="Freeform 53"/>
            <p:cNvSpPr>
              <a:spLocks/>
            </p:cNvSpPr>
            <p:nvPr/>
          </p:nvSpPr>
          <p:spPr bwMode="auto">
            <a:xfrm>
              <a:off x="1741033" y="6138635"/>
              <a:ext cx="284163" cy="187325"/>
            </a:xfrm>
            <a:custGeom>
              <a:avLst/>
              <a:gdLst>
                <a:gd name="T0" fmla="*/ 2147483647 w 357"/>
                <a:gd name="T1" fmla="*/ 2147483647 h 235"/>
                <a:gd name="T2" fmla="*/ 2147483647 w 357"/>
                <a:gd name="T3" fmla="*/ 2147483647 h 235"/>
                <a:gd name="T4" fmla="*/ 2147483647 w 357"/>
                <a:gd name="T5" fmla="*/ 2147483647 h 235"/>
                <a:gd name="T6" fmla="*/ 2147483647 w 357"/>
                <a:gd name="T7" fmla="*/ 2147483647 h 235"/>
                <a:gd name="T8" fmla="*/ 2147483647 w 357"/>
                <a:gd name="T9" fmla="*/ 2147483647 h 235"/>
                <a:gd name="T10" fmla="*/ 2147483647 w 357"/>
                <a:gd name="T11" fmla="*/ 2147483647 h 235"/>
                <a:gd name="T12" fmla="*/ 2147483647 w 357"/>
                <a:gd name="T13" fmla="*/ 2147483647 h 235"/>
                <a:gd name="T14" fmla="*/ 2147483647 w 357"/>
                <a:gd name="T15" fmla="*/ 2147483647 h 235"/>
                <a:gd name="T16" fmla="*/ 2147483647 w 357"/>
                <a:gd name="T17" fmla="*/ 2147483647 h 235"/>
                <a:gd name="T18" fmla="*/ 2147483647 w 357"/>
                <a:gd name="T19" fmla="*/ 2147483647 h 235"/>
                <a:gd name="T20" fmla="*/ 2147483647 w 357"/>
                <a:gd name="T21" fmla="*/ 2147483647 h 235"/>
                <a:gd name="T22" fmla="*/ 2147483647 w 357"/>
                <a:gd name="T23" fmla="*/ 2147483647 h 235"/>
                <a:gd name="T24" fmla="*/ 2147483647 w 357"/>
                <a:gd name="T25" fmla="*/ 2147483647 h 235"/>
                <a:gd name="T26" fmla="*/ 2147483647 w 357"/>
                <a:gd name="T27" fmla="*/ 2147483647 h 235"/>
                <a:gd name="T28" fmla="*/ 2147483647 w 357"/>
                <a:gd name="T29" fmla="*/ 2147483647 h 235"/>
                <a:gd name="T30" fmla="*/ 2147483647 w 357"/>
                <a:gd name="T31" fmla="*/ 2147483647 h 235"/>
                <a:gd name="T32" fmla="*/ 2147483647 w 357"/>
                <a:gd name="T33" fmla="*/ 2147483647 h 235"/>
                <a:gd name="T34" fmla="*/ 2147483647 w 357"/>
                <a:gd name="T35" fmla="*/ 2147483647 h 235"/>
                <a:gd name="T36" fmla="*/ 2147483647 w 357"/>
                <a:gd name="T37" fmla="*/ 2147483647 h 235"/>
                <a:gd name="T38" fmla="*/ 2147483647 w 357"/>
                <a:gd name="T39" fmla="*/ 2147483647 h 235"/>
                <a:gd name="T40" fmla="*/ 2147483647 w 357"/>
                <a:gd name="T41" fmla="*/ 2147483647 h 235"/>
                <a:gd name="T42" fmla="*/ 2147483647 w 357"/>
                <a:gd name="T43" fmla="*/ 2147483647 h 235"/>
                <a:gd name="T44" fmla="*/ 2147483647 w 357"/>
                <a:gd name="T45" fmla="*/ 2147483647 h 235"/>
                <a:gd name="T46" fmla="*/ 2147483647 w 357"/>
                <a:gd name="T47" fmla="*/ 2147483647 h 235"/>
                <a:gd name="T48" fmla="*/ 2147483647 w 357"/>
                <a:gd name="T49" fmla="*/ 2147483647 h 235"/>
                <a:gd name="T50" fmla="*/ 2147483647 w 357"/>
                <a:gd name="T51" fmla="*/ 2147483647 h 235"/>
                <a:gd name="T52" fmla="*/ 2147483647 w 357"/>
                <a:gd name="T53" fmla="*/ 2147483647 h 235"/>
                <a:gd name="T54" fmla="*/ 2147483647 w 357"/>
                <a:gd name="T55" fmla="*/ 2147483647 h 235"/>
                <a:gd name="T56" fmla="*/ 2147483647 w 357"/>
                <a:gd name="T57" fmla="*/ 2147483647 h 235"/>
                <a:gd name="T58" fmla="*/ 2147483647 w 357"/>
                <a:gd name="T59" fmla="*/ 2147483647 h 235"/>
                <a:gd name="T60" fmla="*/ 2147483647 w 357"/>
                <a:gd name="T61" fmla="*/ 2147483647 h 235"/>
                <a:gd name="T62" fmla="*/ 2147483647 w 357"/>
                <a:gd name="T63" fmla="*/ 2147483647 h 235"/>
                <a:gd name="T64" fmla="*/ 2147483647 w 357"/>
                <a:gd name="T65" fmla="*/ 2147483647 h 235"/>
                <a:gd name="T66" fmla="*/ 2147483647 w 357"/>
                <a:gd name="T67" fmla="*/ 2147483647 h 235"/>
                <a:gd name="T68" fmla="*/ 2147483647 w 357"/>
                <a:gd name="T69" fmla="*/ 2147483647 h 235"/>
                <a:gd name="T70" fmla="*/ 2147483647 w 357"/>
                <a:gd name="T71" fmla="*/ 2147483647 h 235"/>
                <a:gd name="T72" fmla="*/ 2147483647 w 357"/>
                <a:gd name="T73" fmla="*/ 2147483647 h 235"/>
                <a:gd name="T74" fmla="*/ 2147483647 w 357"/>
                <a:gd name="T75" fmla="*/ 2147483647 h 235"/>
                <a:gd name="T76" fmla="*/ 2147483647 w 357"/>
                <a:gd name="T77" fmla="*/ 2147483647 h 235"/>
                <a:gd name="T78" fmla="*/ 2147483647 w 357"/>
                <a:gd name="T79" fmla="*/ 2147483647 h 235"/>
                <a:gd name="T80" fmla="*/ 2147483647 w 357"/>
                <a:gd name="T81" fmla="*/ 2147483647 h 235"/>
                <a:gd name="T82" fmla="*/ 2147483647 w 357"/>
                <a:gd name="T83" fmla="*/ 2147483647 h 235"/>
                <a:gd name="T84" fmla="*/ 2147483647 w 357"/>
                <a:gd name="T85" fmla="*/ 2147483647 h 235"/>
                <a:gd name="T86" fmla="*/ 2147483647 w 357"/>
                <a:gd name="T87" fmla="*/ 2147483647 h 235"/>
                <a:gd name="T88" fmla="*/ 2147483647 w 357"/>
                <a:gd name="T89" fmla="*/ 2147483647 h 235"/>
                <a:gd name="T90" fmla="*/ 2147483647 w 357"/>
                <a:gd name="T91" fmla="*/ 2147483647 h 235"/>
                <a:gd name="T92" fmla="*/ 2147483647 w 357"/>
                <a:gd name="T93" fmla="*/ 2147483647 h 235"/>
                <a:gd name="T94" fmla="*/ 2147483647 w 357"/>
                <a:gd name="T95" fmla="*/ 0 h 23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57"/>
                <a:gd name="T145" fmla="*/ 0 h 235"/>
                <a:gd name="T146" fmla="*/ 357 w 357"/>
                <a:gd name="T147" fmla="*/ 235 h 23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57" h="235">
                  <a:moveTo>
                    <a:pt x="66" y="0"/>
                  </a:moveTo>
                  <a:lnTo>
                    <a:pt x="85" y="36"/>
                  </a:lnTo>
                  <a:lnTo>
                    <a:pt x="83" y="33"/>
                  </a:lnTo>
                  <a:lnTo>
                    <a:pt x="87" y="38"/>
                  </a:lnTo>
                  <a:lnTo>
                    <a:pt x="86" y="36"/>
                  </a:lnTo>
                  <a:lnTo>
                    <a:pt x="89" y="42"/>
                  </a:lnTo>
                  <a:lnTo>
                    <a:pt x="87" y="39"/>
                  </a:lnTo>
                  <a:lnTo>
                    <a:pt x="91" y="44"/>
                  </a:lnTo>
                  <a:lnTo>
                    <a:pt x="89" y="41"/>
                  </a:lnTo>
                  <a:lnTo>
                    <a:pt x="99" y="50"/>
                  </a:lnTo>
                  <a:lnTo>
                    <a:pt x="95" y="47"/>
                  </a:lnTo>
                  <a:lnTo>
                    <a:pt x="106" y="55"/>
                  </a:lnTo>
                  <a:lnTo>
                    <a:pt x="103" y="53"/>
                  </a:lnTo>
                  <a:lnTo>
                    <a:pt x="116" y="59"/>
                  </a:lnTo>
                  <a:lnTo>
                    <a:pt x="112" y="58"/>
                  </a:lnTo>
                  <a:lnTo>
                    <a:pt x="125" y="64"/>
                  </a:lnTo>
                  <a:lnTo>
                    <a:pt x="123" y="63"/>
                  </a:lnTo>
                  <a:lnTo>
                    <a:pt x="137" y="69"/>
                  </a:lnTo>
                  <a:lnTo>
                    <a:pt x="135" y="68"/>
                  </a:lnTo>
                  <a:lnTo>
                    <a:pt x="149" y="73"/>
                  </a:lnTo>
                  <a:lnTo>
                    <a:pt x="148" y="72"/>
                  </a:lnTo>
                  <a:lnTo>
                    <a:pt x="162" y="76"/>
                  </a:lnTo>
                  <a:lnTo>
                    <a:pt x="161" y="76"/>
                  </a:lnTo>
                  <a:lnTo>
                    <a:pt x="175" y="80"/>
                  </a:lnTo>
                  <a:lnTo>
                    <a:pt x="190" y="83"/>
                  </a:lnTo>
                  <a:lnTo>
                    <a:pt x="203" y="86"/>
                  </a:lnTo>
                  <a:lnTo>
                    <a:pt x="216" y="90"/>
                  </a:lnTo>
                  <a:lnTo>
                    <a:pt x="229" y="94"/>
                  </a:lnTo>
                  <a:lnTo>
                    <a:pt x="243" y="99"/>
                  </a:lnTo>
                  <a:lnTo>
                    <a:pt x="249" y="102"/>
                  </a:lnTo>
                  <a:lnTo>
                    <a:pt x="255" y="105"/>
                  </a:lnTo>
                  <a:lnTo>
                    <a:pt x="262" y="109"/>
                  </a:lnTo>
                  <a:lnTo>
                    <a:pt x="270" y="113"/>
                  </a:lnTo>
                  <a:lnTo>
                    <a:pt x="277" y="117"/>
                  </a:lnTo>
                  <a:lnTo>
                    <a:pt x="283" y="120"/>
                  </a:lnTo>
                  <a:lnTo>
                    <a:pt x="289" y="124"/>
                  </a:lnTo>
                  <a:lnTo>
                    <a:pt x="295" y="127"/>
                  </a:lnTo>
                  <a:lnTo>
                    <a:pt x="300" y="131"/>
                  </a:lnTo>
                  <a:lnTo>
                    <a:pt x="306" y="135"/>
                  </a:lnTo>
                  <a:lnTo>
                    <a:pt x="316" y="142"/>
                  </a:lnTo>
                  <a:lnTo>
                    <a:pt x="324" y="151"/>
                  </a:lnTo>
                  <a:lnTo>
                    <a:pt x="332" y="162"/>
                  </a:lnTo>
                  <a:lnTo>
                    <a:pt x="337" y="168"/>
                  </a:lnTo>
                  <a:lnTo>
                    <a:pt x="357" y="203"/>
                  </a:lnTo>
                  <a:lnTo>
                    <a:pt x="292" y="235"/>
                  </a:lnTo>
                  <a:lnTo>
                    <a:pt x="271" y="201"/>
                  </a:lnTo>
                  <a:lnTo>
                    <a:pt x="272" y="202"/>
                  </a:lnTo>
                  <a:lnTo>
                    <a:pt x="270" y="198"/>
                  </a:lnTo>
                  <a:lnTo>
                    <a:pt x="271" y="200"/>
                  </a:lnTo>
                  <a:lnTo>
                    <a:pt x="266" y="193"/>
                  </a:lnTo>
                  <a:lnTo>
                    <a:pt x="269" y="196"/>
                  </a:lnTo>
                  <a:lnTo>
                    <a:pt x="262" y="190"/>
                  </a:lnTo>
                  <a:lnTo>
                    <a:pt x="265" y="193"/>
                  </a:lnTo>
                  <a:lnTo>
                    <a:pt x="258" y="187"/>
                  </a:lnTo>
                  <a:lnTo>
                    <a:pt x="259" y="188"/>
                  </a:lnTo>
                  <a:lnTo>
                    <a:pt x="256" y="185"/>
                  </a:lnTo>
                  <a:lnTo>
                    <a:pt x="256" y="186"/>
                  </a:lnTo>
                  <a:lnTo>
                    <a:pt x="251" y="183"/>
                  </a:lnTo>
                  <a:lnTo>
                    <a:pt x="253" y="184"/>
                  </a:lnTo>
                  <a:lnTo>
                    <a:pt x="248" y="181"/>
                  </a:lnTo>
                  <a:lnTo>
                    <a:pt x="243" y="178"/>
                  </a:lnTo>
                  <a:lnTo>
                    <a:pt x="244" y="178"/>
                  </a:lnTo>
                  <a:lnTo>
                    <a:pt x="238" y="175"/>
                  </a:lnTo>
                  <a:lnTo>
                    <a:pt x="232" y="171"/>
                  </a:lnTo>
                  <a:lnTo>
                    <a:pt x="225" y="167"/>
                  </a:lnTo>
                  <a:lnTo>
                    <a:pt x="217" y="163"/>
                  </a:lnTo>
                  <a:lnTo>
                    <a:pt x="218" y="164"/>
                  </a:lnTo>
                  <a:lnTo>
                    <a:pt x="214" y="161"/>
                  </a:lnTo>
                  <a:lnTo>
                    <a:pt x="215" y="162"/>
                  </a:lnTo>
                  <a:lnTo>
                    <a:pt x="211" y="160"/>
                  </a:lnTo>
                  <a:lnTo>
                    <a:pt x="213" y="161"/>
                  </a:lnTo>
                  <a:lnTo>
                    <a:pt x="203" y="157"/>
                  </a:lnTo>
                  <a:lnTo>
                    <a:pt x="205" y="158"/>
                  </a:lnTo>
                  <a:lnTo>
                    <a:pt x="193" y="154"/>
                  </a:lnTo>
                  <a:lnTo>
                    <a:pt x="195" y="154"/>
                  </a:lnTo>
                  <a:lnTo>
                    <a:pt x="182" y="151"/>
                  </a:lnTo>
                  <a:lnTo>
                    <a:pt x="183" y="151"/>
                  </a:lnTo>
                  <a:lnTo>
                    <a:pt x="170" y="148"/>
                  </a:lnTo>
                  <a:lnTo>
                    <a:pt x="155" y="144"/>
                  </a:lnTo>
                  <a:lnTo>
                    <a:pt x="141" y="140"/>
                  </a:lnTo>
                  <a:lnTo>
                    <a:pt x="125" y="136"/>
                  </a:lnTo>
                  <a:lnTo>
                    <a:pt x="110" y="131"/>
                  </a:lnTo>
                  <a:lnTo>
                    <a:pt x="95" y="125"/>
                  </a:lnTo>
                  <a:lnTo>
                    <a:pt x="78" y="119"/>
                  </a:lnTo>
                  <a:lnTo>
                    <a:pt x="64" y="110"/>
                  </a:lnTo>
                  <a:lnTo>
                    <a:pt x="48" y="100"/>
                  </a:lnTo>
                  <a:lnTo>
                    <a:pt x="36" y="89"/>
                  </a:lnTo>
                  <a:lnTo>
                    <a:pt x="29" y="82"/>
                  </a:lnTo>
                  <a:lnTo>
                    <a:pt x="24" y="74"/>
                  </a:lnTo>
                  <a:lnTo>
                    <a:pt x="18" y="65"/>
                  </a:lnTo>
                  <a:lnTo>
                    <a:pt x="0" y="28"/>
                  </a:lnTo>
                  <a:lnTo>
                    <a:pt x="66" y="0"/>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78" name="Freeform 54"/>
            <p:cNvSpPr>
              <a:spLocks/>
            </p:cNvSpPr>
            <p:nvPr/>
          </p:nvSpPr>
          <p:spPr bwMode="auto">
            <a:xfrm>
              <a:off x="3055483" y="6541860"/>
              <a:ext cx="528638" cy="282575"/>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1"/>
                  </a:lnTo>
                  <a:lnTo>
                    <a:pt x="666" y="357"/>
                  </a:lnTo>
                  <a:lnTo>
                    <a:pt x="0" y="286"/>
                  </a:lnTo>
                  <a:lnTo>
                    <a:pt x="0" y="0"/>
                  </a:lnTo>
                  <a:close/>
                </a:path>
              </a:pathLst>
            </a:custGeom>
            <a:solidFill>
              <a:srgbClr val="92D050"/>
            </a:solidFill>
            <a:ln w="9525">
              <a:noFill/>
              <a:round/>
              <a:headEnd/>
              <a:tailEnd/>
            </a:ln>
          </p:spPr>
          <p:txBody>
            <a:bodyPr/>
            <a:lstStyle/>
            <a:p>
              <a:endParaRPr lang="ja-JP" altLang="en-US"/>
            </a:p>
          </p:txBody>
        </p:sp>
        <p:sp>
          <p:nvSpPr>
            <p:cNvPr id="79" name="Freeform 55"/>
            <p:cNvSpPr>
              <a:spLocks noEditPoints="1"/>
            </p:cNvSpPr>
            <p:nvPr/>
          </p:nvSpPr>
          <p:spPr bwMode="auto">
            <a:xfrm>
              <a:off x="3052308" y="6538685"/>
              <a:ext cx="534988" cy="288925"/>
            </a:xfrm>
            <a:custGeom>
              <a:avLst/>
              <a:gdLst>
                <a:gd name="T0" fmla="*/ 0 w 675"/>
                <a:gd name="T1" fmla="*/ 0 h 365"/>
                <a:gd name="T2" fmla="*/ 0 w 675"/>
                <a:gd name="T3" fmla="*/ 0 h 365"/>
                <a:gd name="T4" fmla="*/ 0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0 w 675"/>
                <a:gd name="T19" fmla="*/ 2147483647 h 365"/>
                <a:gd name="T20" fmla="*/ 0 w 675"/>
                <a:gd name="T21" fmla="*/ 2147483647 h 365"/>
                <a:gd name="T22" fmla="*/ 0 w 675"/>
                <a:gd name="T23" fmla="*/ 2147483647 h 365"/>
                <a:gd name="T24" fmla="*/ 0 w 675"/>
                <a:gd name="T25" fmla="*/ 0 h 365"/>
                <a:gd name="T26" fmla="*/ 0 w 675"/>
                <a:gd name="T27" fmla="*/ 2147483647 h 365"/>
                <a:gd name="T28" fmla="*/ 0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0 w 675"/>
                <a:gd name="T39" fmla="*/ 0 h 365"/>
                <a:gd name="T40" fmla="*/ 0 w 675"/>
                <a:gd name="T41" fmla="*/ 0 h 365"/>
                <a:gd name="T42" fmla="*/ 0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1"/>
                  </a:lnTo>
                  <a:lnTo>
                    <a:pt x="674" y="73"/>
                  </a:lnTo>
                  <a:lnTo>
                    <a:pt x="675" y="75"/>
                  </a:lnTo>
                  <a:lnTo>
                    <a:pt x="675" y="361"/>
                  </a:lnTo>
                  <a:lnTo>
                    <a:pt x="673" y="364"/>
                  </a:lnTo>
                  <a:lnTo>
                    <a:pt x="670" y="365"/>
                  </a:lnTo>
                  <a:lnTo>
                    <a:pt x="4" y="294"/>
                  </a:lnTo>
                  <a:lnTo>
                    <a:pt x="1" y="293"/>
                  </a:lnTo>
                  <a:lnTo>
                    <a:pt x="0" y="290"/>
                  </a:lnTo>
                  <a:lnTo>
                    <a:pt x="0" y="4"/>
                  </a:lnTo>
                  <a:close/>
                  <a:moveTo>
                    <a:pt x="9" y="290"/>
                  </a:moveTo>
                  <a:lnTo>
                    <a:pt x="5" y="286"/>
                  </a:lnTo>
                  <a:lnTo>
                    <a:pt x="671" y="357"/>
                  </a:lnTo>
                  <a:lnTo>
                    <a:pt x="667" y="361"/>
                  </a:lnTo>
                  <a:lnTo>
                    <a:pt x="667" y="75"/>
                  </a:lnTo>
                  <a:lnTo>
                    <a:pt x="670" y="79"/>
                  </a:lnTo>
                  <a:lnTo>
                    <a:pt x="4" y="8"/>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80" name="Freeform 56"/>
            <p:cNvSpPr>
              <a:spLocks/>
            </p:cNvSpPr>
            <p:nvPr/>
          </p:nvSpPr>
          <p:spPr bwMode="auto">
            <a:xfrm>
              <a:off x="3042783" y="7014935"/>
              <a:ext cx="541338" cy="287338"/>
            </a:xfrm>
            <a:custGeom>
              <a:avLst/>
              <a:gdLst>
                <a:gd name="T0" fmla="*/ 0 w 682"/>
                <a:gd name="T1" fmla="*/ 0 h 362"/>
                <a:gd name="T2" fmla="*/ 2147483647 w 682"/>
                <a:gd name="T3" fmla="*/ 2147483647 h 362"/>
                <a:gd name="T4" fmla="*/ 2147483647 w 682"/>
                <a:gd name="T5" fmla="*/ 2147483647 h 362"/>
                <a:gd name="T6" fmla="*/ 0 w 682"/>
                <a:gd name="T7" fmla="*/ 2147483647 h 362"/>
                <a:gd name="T8" fmla="*/ 0 w 682"/>
                <a:gd name="T9" fmla="*/ 0 h 362"/>
                <a:gd name="T10" fmla="*/ 0 60000 65536"/>
                <a:gd name="T11" fmla="*/ 0 60000 65536"/>
                <a:gd name="T12" fmla="*/ 0 60000 65536"/>
                <a:gd name="T13" fmla="*/ 0 60000 65536"/>
                <a:gd name="T14" fmla="*/ 0 60000 65536"/>
                <a:gd name="T15" fmla="*/ 0 w 682"/>
                <a:gd name="T16" fmla="*/ 0 h 362"/>
                <a:gd name="T17" fmla="*/ 682 w 682"/>
                <a:gd name="T18" fmla="*/ 362 h 362"/>
              </a:gdLst>
              <a:ahLst/>
              <a:cxnLst>
                <a:cxn ang="T10">
                  <a:pos x="T0" y="T1"/>
                </a:cxn>
                <a:cxn ang="T11">
                  <a:pos x="T2" y="T3"/>
                </a:cxn>
                <a:cxn ang="T12">
                  <a:pos x="T4" y="T5"/>
                </a:cxn>
                <a:cxn ang="T13">
                  <a:pos x="T6" y="T7"/>
                </a:cxn>
                <a:cxn ang="T14">
                  <a:pos x="T8" y="T9"/>
                </a:cxn>
              </a:cxnLst>
              <a:rect l="T15" t="T16" r="T17" b="T18"/>
              <a:pathLst>
                <a:path w="682" h="362">
                  <a:moveTo>
                    <a:pt x="0" y="0"/>
                  </a:moveTo>
                  <a:lnTo>
                    <a:pt x="682" y="72"/>
                  </a:lnTo>
                  <a:lnTo>
                    <a:pt x="682" y="362"/>
                  </a:lnTo>
                  <a:lnTo>
                    <a:pt x="0" y="289"/>
                  </a:lnTo>
                  <a:lnTo>
                    <a:pt x="0" y="0"/>
                  </a:lnTo>
                  <a:close/>
                </a:path>
              </a:pathLst>
            </a:custGeom>
            <a:solidFill>
              <a:srgbClr val="92D050"/>
            </a:solidFill>
            <a:ln w="9525">
              <a:noFill/>
              <a:round/>
              <a:headEnd/>
              <a:tailEnd/>
            </a:ln>
          </p:spPr>
          <p:txBody>
            <a:bodyPr/>
            <a:lstStyle/>
            <a:p>
              <a:endParaRPr lang="ja-JP" altLang="en-US"/>
            </a:p>
          </p:txBody>
        </p:sp>
        <p:sp>
          <p:nvSpPr>
            <p:cNvPr id="81" name="Freeform 57"/>
            <p:cNvSpPr>
              <a:spLocks noEditPoints="1"/>
            </p:cNvSpPr>
            <p:nvPr/>
          </p:nvSpPr>
          <p:spPr bwMode="auto">
            <a:xfrm>
              <a:off x="3039608" y="7010173"/>
              <a:ext cx="547688" cy="295275"/>
            </a:xfrm>
            <a:custGeom>
              <a:avLst/>
              <a:gdLst>
                <a:gd name="T0" fmla="*/ 0 w 690"/>
                <a:gd name="T1" fmla="*/ 2147483647 h 370"/>
                <a:gd name="T2" fmla="*/ 2147483647 w 690"/>
                <a:gd name="T3" fmla="*/ 2147483647 h 370"/>
                <a:gd name="T4" fmla="*/ 2147483647 w 690"/>
                <a:gd name="T5" fmla="*/ 0 h 370"/>
                <a:gd name="T6" fmla="*/ 2147483647 w 690"/>
                <a:gd name="T7" fmla="*/ 2147483647 h 370"/>
                <a:gd name="T8" fmla="*/ 2147483647 w 690"/>
                <a:gd name="T9" fmla="*/ 2147483647 h 370"/>
                <a:gd name="T10" fmla="*/ 2147483647 w 690"/>
                <a:gd name="T11" fmla="*/ 2147483647 h 370"/>
                <a:gd name="T12" fmla="*/ 2147483647 w 690"/>
                <a:gd name="T13" fmla="*/ 2147483647 h 370"/>
                <a:gd name="T14" fmla="*/ 2147483647 w 690"/>
                <a:gd name="T15" fmla="*/ 2147483647 h 370"/>
                <a:gd name="T16" fmla="*/ 2147483647 w 690"/>
                <a:gd name="T17" fmla="*/ 2147483647 h 370"/>
                <a:gd name="T18" fmla="*/ 2147483647 w 690"/>
                <a:gd name="T19" fmla="*/ 2147483647 h 370"/>
                <a:gd name="T20" fmla="*/ 2147483647 w 690"/>
                <a:gd name="T21" fmla="*/ 2147483647 h 370"/>
                <a:gd name="T22" fmla="*/ 0 w 690"/>
                <a:gd name="T23" fmla="*/ 2147483647 h 370"/>
                <a:gd name="T24" fmla="*/ 0 w 690"/>
                <a:gd name="T25" fmla="*/ 2147483647 h 370"/>
                <a:gd name="T26" fmla="*/ 2147483647 w 690"/>
                <a:gd name="T27" fmla="*/ 2147483647 h 370"/>
                <a:gd name="T28" fmla="*/ 2147483647 w 690"/>
                <a:gd name="T29" fmla="*/ 2147483647 h 370"/>
                <a:gd name="T30" fmla="*/ 2147483647 w 690"/>
                <a:gd name="T31" fmla="*/ 2147483647 h 370"/>
                <a:gd name="T32" fmla="*/ 2147483647 w 690"/>
                <a:gd name="T33" fmla="*/ 2147483647 h 370"/>
                <a:gd name="T34" fmla="*/ 2147483647 w 690"/>
                <a:gd name="T35" fmla="*/ 2147483647 h 370"/>
                <a:gd name="T36" fmla="*/ 2147483647 w 690"/>
                <a:gd name="T37" fmla="*/ 2147483647 h 370"/>
                <a:gd name="T38" fmla="*/ 2147483647 w 690"/>
                <a:gd name="T39" fmla="*/ 2147483647 h 370"/>
                <a:gd name="T40" fmla="*/ 2147483647 w 690"/>
                <a:gd name="T41" fmla="*/ 2147483647 h 370"/>
                <a:gd name="T42" fmla="*/ 2147483647 w 690"/>
                <a:gd name="T43" fmla="*/ 2147483647 h 3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0"/>
                <a:gd name="T67" fmla="*/ 0 h 370"/>
                <a:gd name="T68" fmla="*/ 690 w 690"/>
                <a:gd name="T69" fmla="*/ 370 h 3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0" h="370">
                  <a:moveTo>
                    <a:pt x="0" y="4"/>
                  </a:moveTo>
                  <a:lnTo>
                    <a:pt x="1" y="1"/>
                  </a:lnTo>
                  <a:lnTo>
                    <a:pt x="4" y="0"/>
                  </a:lnTo>
                  <a:lnTo>
                    <a:pt x="686" y="72"/>
                  </a:lnTo>
                  <a:lnTo>
                    <a:pt x="689" y="74"/>
                  </a:lnTo>
                  <a:lnTo>
                    <a:pt x="690" y="76"/>
                  </a:lnTo>
                  <a:lnTo>
                    <a:pt x="690" y="366"/>
                  </a:lnTo>
                  <a:lnTo>
                    <a:pt x="688" y="369"/>
                  </a:lnTo>
                  <a:lnTo>
                    <a:pt x="685" y="370"/>
                  </a:lnTo>
                  <a:lnTo>
                    <a:pt x="3" y="297"/>
                  </a:lnTo>
                  <a:lnTo>
                    <a:pt x="1" y="296"/>
                  </a:lnTo>
                  <a:lnTo>
                    <a:pt x="0" y="293"/>
                  </a:lnTo>
                  <a:lnTo>
                    <a:pt x="0" y="4"/>
                  </a:lnTo>
                  <a:close/>
                  <a:moveTo>
                    <a:pt x="9" y="293"/>
                  </a:moveTo>
                  <a:lnTo>
                    <a:pt x="4" y="289"/>
                  </a:lnTo>
                  <a:lnTo>
                    <a:pt x="686" y="362"/>
                  </a:lnTo>
                  <a:lnTo>
                    <a:pt x="682" y="366"/>
                  </a:lnTo>
                  <a:lnTo>
                    <a:pt x="682" y="76"/>
                  </a:lnTo>
                  <a:lnTo>
                    <a:pt x="685" y="80"/>
                  </a:lnTo>
                  <a:lnTo>
                    <a:pt x="3" y="8"/>
                  </a:lnTo>
                  <a:lnTo>
                    <a:pt x="9" y="4"/>
                  </a:lnTo>
                  <a:lnTo>
                    <a:pt x="9" y="293"/>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82" name="Freeform 58"/>
            <p:cNvSpPr>
              <a:spLocks/>
            </p:cNvSpPr>
            <p:nvPr/>
          </p:nvSpPr>
          <p:spPr bwMode="auto">
            <a:xfrm>
              <a:off x="3045958" y="7318148"/>
              <a:ext cx="541338" cy="284163"/>
            </a:xfrm>
            <a:custGeom>
              <a:avLst/>
              <a:gdLst>
                <a:gd name="T0" fmla="*/ 0 w 681"/>
                <a:gd name="T1" fmla="*/ 0 h 358"/>
                <a:gd name="T2" fmla="*/ 2147483647 w 681"/>
                <a:gd name="T3" fmla="*/ 2147483647 h 358"/>
                <a:gd name="T4" fmla="*/ 2147483647 w 681"/>
                <a:gd name="T5" fmla="*/ 2147483647 h 358"/>
                <a:gd name="T6" fmla="*/ 0 w 681"/>
                <a:gd name="T7" fmla="*/ 2147483647 h 358"/>
                <a:gd name="T8" fmla="*/ 0 w 681"/>
                <a:gd name="T9" fmla="*/ 0 h 358"/>
                <a:gd name="T10" fmla="*/ 0 60000 65536"/>
                <a:gd name="T11" fmla="*/ 0 60000 65536"/>
                <a:gd name="T12" fmla="*/ 0 60000 65536"/>
                <a:gd name="T13" fmla="*/ 0 60000 65536"/>
                <a:gd name="T14" fmla="*/ 0 60000 65536"/>
                <a:gd name="T15" fmla="*/ 0 w 681"/>
                <a:gd name="T16" fmla="*/ 0 h 358"/>
                <a:gd name="T17" fmla="*/ 681 w 681"/>
                <a:gd name="T18" fmla="*/ 358 h 358"/>
              </a:gdLst>
              <a:ahLst/>
              <a:cxnLst>
                <a:cxn ang="T10">
                  <a:pos x="T0" y="T1"/>
                </a:cxn>
                <a:cxn ang="T11">
                  <a:pos x="T2" y="T3"/>
                </a:cxn>
                <a:cxn ang="T12">
                  <a:pos x="T4" y="T5"/>
                </a:cxn>
                <a:cxn ang="T13">
                  <a:pos x="T6" y="T7"/>
                </a:cxn>
                <a:cxn ang="T14">
                  <a:pos x="T8" y="T9"/>
                </a:cxn>
              </a:cxnLst>
              <a:rect l="T15" t="T16" r="T17" b="T18"/>
              <a:pathLst>
                <a:path w="681" h="358">
                  <a:moveTo>
                    <a:pt x="0" y="0"/>
                  </a:moveTo>
                  <a:lnTo>
                    <a:pt x="681" y="71"/>
                  </a:lnTo>
                  <a:lnTo>
                    <a:pt x="681" y="358"/>
                  </a:lnTo>
                  <a:lnTo>
                    <a:pt x="0" y="286"/>
                  </a:lnTo>
                  <a:lnTo>
                    <a:pt x="0" y="0"/>
                  </a:lnTo>
                  <a:close/>
                </a:path>
              </a:pathLst>
            </a:custGeom>
            <a:solidFill>
              <a:srgbClr val="92D050"/>
            </a:solidFill>
            <a:ln w="9525">
              <a:noFill/>
              <a:round/>
              <a:headEnd/>
              <a:tailEnd/>
            </a:ln>
          </p:spPr>
          <p:txBody>
            <a:bodyPr/>
            <a:lstStyle/>
            <a:p>
              <a:endParaRPr lang="ja-JP" altLang="en-US"/>
            </a:p>
          </p:txBody>
        </p:sp>
        <p:sp>
          <p:nvSpPr>
            <p:cNvPr id="83" name="Freeform 59"/>
            <p:cNvSpPr>
              <a:spLocks noEditPoints="1"/>
            </p:cNvSpPr>
            <p:nvPr/>
          </p:nvSpPr>
          <p:spPr bwMode="auto">
            <a:xfrm>
              <a:off x="3042783" y="7314973"/>
              <a:ext cx="547688" cy="290513"/>
            </a:xfrm>
            <a:custGeom>
              <a:avLst/>
              <a:gdLst>
                <a:gd name="T0" fmla="*/ 0 w 691"/>
                <a:gd name="T1" fmla="*/ 2147483647 h 366"/>
                <a:gd name="T2" fmla="*/ 0 w 691"/>
                <a:gd name="T3" fmla="*/ 2147483647 h 366"/>
                <a:gd name="T4" fmla="*/ 0 w 691"/>
                <a:gd name="T5" fmla="*/ 0 h 366"/>
                <a:gd name="T6" fmla="*/ 2147483647 w 691"/>
                <a:gd name="T7" fmla="*/ 2147483647 h 366"/>
                <a:gd name="T8" fmla="*/ 2147483647 w 691"/>
                <a:gd name="T9" fmla="*/ 2147483647 h 366"/>
                <a:gd name="T10" fmla="*/ 2147483647 w 691"/>
                <a:gd name="T11" fmla="*/ 2147483647 h 366"/>
                <a:gd name="T12" fmla="*/ 2147483647 w 691"/>
                <a:gd name="T13" fmla="*/ 2147483647 h 366"/>
                <a:gd name="T14" fmla="*/ 2147483647 w 691"/>
                <a:gd name="T15" fmla="*/ 2147483647 h 366"/>
                <a:gd name="T16" fmla="*/ 2147483647 w 691"/>
                <a:gd name="T17" fmla="*/ 2147483647 h 366"/>
                <a:gd name="T18" fmla="*/ 0 w 691"/>
                <a:gd name="T19" fmla="*/ 2147483647 h 366"/>
                <a:gd name="T20" fmla="*/ 0 w 691"/>
                <a:gd name="T21" fmla="*/ 2147483647 h 366"/>
                <a:gd name="T22" fmla="*/ 0 w 691"/>
                <a:gd name="T23" fmla="*/ 2147483647 h 366"/>
                <a:gd name="T24" fmla="*/ 0 w 691"/>
                <a:gd name="T25" fmla="*/ 2147483647 h 366"/>
                <a:gd name="T26" fmla="*/ 0 w 691"/>
                <a:gd name="T27" fmla="*/ 2147483647 h 366"/>
                <a:gd name="T28" fmla="*/ 0 w 691"/>
                <a:gd name="T29" fmla="*/ 2147483647 h 366"/>
                <a:gd name="T30" fmla="*/ 2147483647 w 691"/>
                <a:gd name="T31" fmla="*/ 2147483647 h 366"/>
                <a:gd name="T32" fmla="*/ 2147483647 w 691"/>
                <a:gd name="T33" fmla="*/ 2147483647 h 366"/>
                <a:gd name="T34" fmla="*/ 2147483647 w 691"/>
                <a:gd name="T35" fmla="*/ 2147483647 h 366"/>
                <a:gd name="T36" fmla="*/ 2147483647 w 691"/>
                <a:gd name="T37" fmla="*/ 2147483647 h 366"/>
                <a:gd name="T38" fmla="*/ 0 w 691"/>
                <a:gd name="T39" fmla="*/ 2147483647 h 366"/>
                <a:gd name="T40" fmla="*/ 0 w 691"/>
                <a:gd name="T41" fmla="*/ 2147483647 h 366"/>
                <a:gd name="T42" fmla="*/ 0 w 691"/>
                <a:gd name="T43" fmla="*/ 2147483647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366"/>
                <a:gd name="T68" fmla="*/ 691 w 691"/>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366">
                  <a:moveTo>
                    <a:pt x="0" y="4"/>
                  </a:moveTo>
                  <a:lnTo>
                    <a:pt x="1" y="1"/>
                  </a:lnTo>
                  <a:lnTo>
                    <a:pt x="5" y="0"/>
                  </a:lnTo>
                  <a:lnTo>
                    <a:pt x="686" y="71"/>
                  </a:lnTo>
                  <a:lnTo>
                    <a:pt x="690" y="73"/>
                  </a:lnTo>
                  <a:lnTo>
                    <a:pt x="691" y="75"/>
                  </a:lnTo>
                  <a:lnTo>
                    <a:pt x="691" y="362"/>
                  </a:lnTo>
                  <a:lnTo>
                    <a:pt x="689" y="365"/>
                  </a:lnTo>
                  <a:lnTo>
                    <a:pt x="685" y="366"/>
                  </a:lnTo>
                  <a:lnTo>
                    <a:pt x="4" y="294"/>
                  </a:lnTo>
                  <a:lnTo>
                    <a:pt x="1" y="293"/>
                  </a:lnTo>
                  <a:lnTo>
                    <a:pt x="0" y="290"/>
                  </a:lnTo>
                  <a:lnTo>
                    <a:pt x="0" y="4"/>
                  </a:lnTo>
                  <a:close/>
                  <a:moveTo>
                    <a:pt x="9" y="290"/>
                  </a:moveTo>
                  <a:lnTo>
                    <a:pt x="5" y="286"/>
                  </a:lnTo>
                  <a:lnTo>
                    <a:pt x="686" y="358"/>
                  </a:lnTo>
                  <a:lnTo>
                    <a:pt x="682" y="362"/>
                  </a:lnTo>
                  <a:lnTo>
                    <a:pt x="682" y="75"/>
                  </a:lnTo>
                  <a:lnTo>
                    <a:pt x="685" y="79"/>
                  </a:lnTo>
                  <a:lnTo>
                    <a:pt x="4" y="8"/>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84" name="Freeform 60"/>
            <p:cNvSpPr>
              <a:spLocks/>
            </p:cNvSpPr>
            <p:nvPr/>
          </p:nvSpPr>
          <p:spPr bwMode="auto">
            <a:xfrm>
              <a:off x="3022146" y="6487885"/>
              <a:ext cx="650875" cy="76200"/>
            </a:xfrm>
            <a:custGeom>
              <a:avLst/>
              <a:gdLst>
                <a:gd name="T0" fmla="*/ 2147483647 w 821"/>
                <a:gd name="T1" fmla="*/ 2147483647 h 97"/>
                <a:gd name="T2" fmla="*/ 0 w 821"/>
                <a:gd name="T3" fmla="*/ 0 h 97"/>
                <a:gd name="T4" fmla="*/ 0 w 821"/>
                <a:gd name="T5" fmla="*/ 0 h 97"/>
                <a:gd name="T6" fmla="*/ 0 w 821"/>
                <a:gd name="T7" fmla="*/ 0 h 97"/>
                <a:gd name="T8" fmla="*/ 0 w 821"/>
                <a:gd name="T9" fmla="*/ 0 h 97"/>
                <a:gd name="T10" fmla="*/ 0 w 821"/>
                <a:gd name="T11" fmla="*/ 0 h 97"/>
                <a:gd name="T12" fmla="*/ 0 w 821"/>
                <a:gd name="T13" fmla="*/ 0 h 97"/>
                <a:gd name="T14" fmla="*/ 0 w 821"/>
                <a:gd name="T15" fmla="*/ 0 h 97"/>
                <a:gd name="T16" fmla="*/ 0 w 821"/>
                <a:gd name="T17" fmla="*/ 0 h 97"/>
                <a:gd name="T18" fmla="*/ 0 w 821"/>
                <a:gd name="T19" fmla="*/ 0 h 97"/>
                <a:gd name="T20" fmla="*/ 0 w 821"/>
                <a:gd name="T21" fmla="*/ 0 h 97"/>
                <a:gd name="T22" fmla="*/ 0 w 821"/>
                <a:gd name="T23" fmla="*/ 0 h 97"/>
                <a:gd name="T24" fmla="*/ 2147483647 w 821"/>
                <a:gd name="T25" fmla="*/ 2147483647 h 97"/>
                <a:gd name="T26" fmla="*/ 2147483647 w 821"/>
                <a:gd name="T27" fmla="*/ 2147483647 h 97"/>
                <a:gd name="T28" fmla="*/ 2147483647 w 821"/>
                <a:gd name="T29" fmla="*/ 2147483647 h 97"/>
                <a:gd name="T30" fmla="*/ 2147483647 w 821"/>
                <a:gd name="T31" fmla="*/ 2147483647 h 97"/>
                <a:gd name="T32" fmla="*/ 2147483647 w 821"/>
                <a:gd name="T33" fmla="*/ 2147483647 h 97"/>
                <a:gd name="T34" fmla="*/ 2147483647 w 821"/>
                <a:gd name="T35" fmla="*/ 2147483647 h 97"/>
                <a:gd name="T36" fmla="*/ 2147483647 w 821"/>
                <a:gd name="T37" fmla="*/ 2147483647 h 97"/>
                <a:gd name="T38" fmla="*/ 2147483647 w 821"/>
                <a:gd name="T39" fmla="*/ 2147483647 h 97"/>
                <a:gd name="T40" fmla="*/ 2147483647 w 821"/>
                <a:gd name="T41" fmla="*/ 2147483647 h 97"/>
                <a:gd name="T42" fmla="*/ 2147483647 w 821"/>
                <a:gd name="T43" fmla="*/ 2147483647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1"/>
                <a:gd name="T67" fmla="*/ 0 h 97"/>
                <a:gd name="T68" fmla="*/ 821 w 821"/>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1"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20" y="88"/>
                  </a:lnTo>
                  <a:lnTo>
                    <a:pt x="821" y="91"/>
                  </a:lnTo>
                  <a:lnTo>
                    <a:pt x="820" y="93"/>
                  </a:lnTo>
                  <a:lnTo>
                    <a:pt x="817" y="95"/>
                  </a:lnTo>
                  <a:lnTo>
                    <a:pt x="815" y="96"/>
                  </a:lnTo>
                  <a:lnTo>
                    <a:pt x="812" y="97"/>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85" name="Freeform 61"/>
            <p:cNvSpPr>
              <a:spLocks/>
            </p:cNvSpPr>
            <p:nvPr/>
          </p:nvSpPr>
          <p:spPr bwMode="auto">
            <a:xfrm>
              <a:off x="3029697" y="7276079"/>
              <a:ext cx="650875" cy="77788"/>
            </a:xfrm>
            <a:custGeom>
              <a:avLst/>
              <a:gdLst>
                <a:gd name="T0" fmla="*/ 2147483647 w 821"/>
                <a:gd name="T1" fmla="*/ 2147483647 h 98"/>
                <a:gd name="T2" fmla="*/ 0 w 821"/>
                <a:gd name="T3" fmla="*/ 2147483647 h 98"/>
                <a:gd name="T4" fmla="*/ 0 w 821"/>
                <a:gd name="T5" fmla="*/ 2147483647 h 98"/>
                <a:gd name="T6" fmla="*/ 0 w 821"/>
                <a:gd name="T7" fmla="*/ 2147483647 h 98"/>
                <a:gd name="T8" fmla="*/ 0 w 821"/>
                <a:gd name="T9" fmla="*/ 2147483647 h 98"/>
                <a:gd name="T10" fmla="*/ 0 w 821"/>
                <a:gd name="T11" fmla="*/ 2147483647 h 98"/>
                <a:gd name="T12" fmla="*/ 0 w 821"/>
                <a:gd name="T13" fmla="*/ 2147483647 h 98"/>
                <a:gd name="T14" fmla="*/ 0 w 821"/>
                <a:gd name="T15" fmla="*/ 2147483647 h 98"/>
                <a:gd name="T16" fmla="*/ 0 w 821"/>
                <a:gd name="T17" fmla="*/ 2147483647 h 98"/>
                <a:gd name="T18" fmla="*/ 0 w 821"/>
                <a:gd name="T19" fmla="*/ 0 h 98"/>
                <a:gd name="T20" fmla="*/ 0 w 821"/>
                <a:gd name="T21" fmla="*/ 0 h 98"/>
                <a:gd name="T22" fmla="*/ 0 w 821"/>
                <a:gd name="T23" fmla="*/ 0 h 98"/>
                <a:gd name="T24" fmla="*/ 2147483647 w 821"/>
                <a:gd name="T25" fmla="*/ 2147483647 h 98"/>
                <a:gd name="T26" fmla="*/ 2147483647 w 821"/>
                <a:gd name="T27" fmla="*/ 2147483647 h 98"/>
                <a:gd name="T28" fmla="*/ 2147483647 w 821"/>
                <a:gd name="T29" fmla="*/ 2147483647 h 98"/>
                <a:gd name="T30" fmla="*/ 2147483647 w 821"/>
                <a:gd name="T31" fmla="*/ 2147483647 h 98"/>
                <a:gd name="T32" fmla="*/ 2147483647 w 821"/>
                <a:gd name="T33" fmla="*/ 2147483647 h 98"/>
                <a:gd name="T34" fmla="*/ 2147483647 w 821"/>
                <a:gd name="T35" fmla="*/ 2147483647 h 98"/>
                <a:gd name="T36" fmla="*/ 2147483647 w 821"/>
                <a:gd name="T37" fmla="*/ 2147483647 h 98"/>
                <a:gd name="T38" fmla="*/ 2147483647 w 821"/>
                <a:gd name="T39" fmla="*/ 2147483647 h 98"/>
                <a:gd name="T40" fmla="*/ 2147483647 w 821"/>
                <a:gd name="T41" fmla="*/ 2147483647 h 98"/>
                <a:gd name="T42" fmla="*/ 2147483647 w 821"/>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1"/>
                <a:gd name="T67" fmla="*/ 0 h 98"/>
                <a:gd name="T68" fmla="*/ 821 w 821"/>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1" h="98">
                  <a:moveTo>
                    <a:pt x="812" y="98"/>
                  </a:moveTo>
                  <a:lnTo>
                    <a:pt x="5" y="13"/>
                  </a:lnTo>
                  <a:lnTo>
                    <a:pt x="3" y="12"/>
                  </a:lnTo>
                  <a:lnTo>
                    <a:pt x="1" y="10"/>
                  </a:lnTo>
                  <a:lnTo>
                    <a:pt x="0" y="8"/>
                  </a:lnTo>
                  <a:lnTo>
                    <a:pt x="0" y="5"/>
                  </a:lnTo>
                  <a:lnTo>
                    <a:pt x="0" y="3"/>
                  </a:lnTo>
                  <a:lnTo>
                    <a:pt x="2" y="1"/>
                  </a:lnTo>
                  <a:lnTo>
                    <a:pt x="4" y="0"/>
                  </a:lnTo>
                  <a:lnTo>
                    <a:pt x="7" y="0"/>
                  </a:lnTo>
                  <a:lnTo>
                    <a:pt x="814" y="85"/>
                  </a:lnTo>
                  <a:lnTo>
                    <a:pt x="816" y="85"/>
                  </a:lnTo>
                  <a:lnTo>
                    <a:pt x="818" y="87"/>
                  </a:lnTo>
                  <a:lnTo>
                    <a:pt x="820" y="89"/>
                  </a:lnTo>
                  <a:lnTo>
                    <a:pt x="821" y="92"/>
                  </a:lnTo>
                  <a:lnTo>
                    <a:pt x="820" y="94"/>
                  </a:lnTo>
                  <a:lnTo>
                    <a:pt x="817" y="96"/>
                  </a:lnTo>
                  <a:lnTo>
                    <a:pt x="815" y="97"/>
                  </a:lnTo>
                  <a:lnTo>
                    <a:pt x="812"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86" name="Freeform 62"/>
            <p:cNvSpPr>
              <a:spLocks/>
            </p:cNvSpPr>
            <p:nvPr/>
          </p:nvSpPr>
          <p:spPr bwMode="auto">
            <a:xfrm>
              <a:off x="6103529" y="8464784"/>
              <a:ext cx="650875" cy="76200"/>
            </a:xfrm>
            <a:custGeom>
              <a:avLst/>
              <a:gdLst>
                <a:gd name="T0" fmla="*/ 2147483647 w 821"/>
                <a:gd name="T1" fmla="*/ 2147483647 h 97"/>
                <a:gd name="T2" fmla="*/ 0 w 821"/>
                <a:gd name="T3" fmla="*/ 0 h 97"/>
                <a:gd name="T4" fmla="*/ 0 w 821"/>
                <a:gd name="T5" fmla="*/ 0 h 97"/>
                <a:gd name="T6" fmla="*/ 0 w 821"/>
                <a:gd name="T7" fmla="*/ 0 h 97"/>
                <a:gd name="T8" fmla="*/ 0 w 821"/>
                <a:gd name="T9" fmla="*/ 0 h 97"/>
                <a:gd name="T10" fmla="*/ 0 w 821"/>
                <a:gd name="T11" fmla="*/ 0 h 97"/>
                <a:gd name="T12" fmla="*/ 0 w 821"/>
                <a:gd name="T13" fmla="*/ 0 h 97"/>
                <a:gd name="T14" fmla="*/ 0 w 821"/>
                <a:gd name="T15" fmla="*/ 0 h 97"/>
                <a:gd name="T16" fmla="*/ 0 w 821"/>
                <a:gd name="T17" fmla="*/ 0 h 97"/>
                <a:gd name="T18" fmla="*/ 0 w 821"/>
                <a:gd name="T19" fmla="*/ 0 h 97"/>
                <a:gd name="T20" fmla="*/ 0 w 821"/>
                <a:gd name="T21" fmla="*/ 0 h 97"/>
                <a:gd name="T22" fmla="*/ 2147483647 w 821"/>
                <a:gd name="T23" fmla="*/ 2147483647 h 97"/>
                <a:gd name="T24" fmla="*/ 2147483647 w 821"/>
                <a:gd name="T25" fmla="*/ 2147483647 h 97"/>
                <a:gd name="T26" fmla="*/ 2147483647 w 821"/>
                <a:gd name="T27" fmla="*/ 2147483647 h 97"/>
                <a:gd name="T28" fmla="*/ 2147483647 w 821"/>
                <a:gd name="T29" fmla="*/ 2147483647 h 97"/>
                <a:gd name="T30" fmla="*/ 2147483647 w 821"/>
                <a:gd name="T31" fmla="*/ 2147483647 h 97"/>
                <a:gd name="T32" fmla="*/ 2147483647 w 821"/>
                <a:gd name="T33" fmla="*/ 2147483647 h 97"/>
                <a:gd name="T34" fmla="*/ 2147483647 w 821"/>
                <a:gd name="T35" fmla="*/ 2147483647 h 97"/>
                <a:gd name="T36" fmla="*/ 2147483647 w 821"/>
                <a:gd name="T37" fmla="*/ 2147483647 h 97"/>
                <a:gd name="T38" fmla="*/ 2147483647 w 821"/>
                <a:gd name="T39" fmla="*/ 2147483647 h 97"/>
                <a:gd name="T40" fmla="*/ 2147483647 w 821"/>
                <a:gd name="T41" fmla="*/ 2147483647 h 9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21"/>
                <a:gd name="T64" fmla="*/ 0 h 97"/>
                <a:gd name="T65" fmla="*/ 821 w 821"/>
                <a:gd name="T66" fmla="*/ 97 h 9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21"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20" y="88"/>
                  </a:lnTo>
                  <a:lnTo>
                    <a:pt x="821" y="91"/>
                  </a:lnTo>
                  <a:lnTo>
                    <a:pt x="820" y="93"/>
                  </a:lnTo>
                  <a:lnTo>
                    <a:pt x="817" y="95"/>
                  </a:lnTo>
                  <a:lnTo>
                    <a:pt x="815" y="96"/>
                  </a:lnTo>
                  <a:lnTo>
                    <a:pt x="812" y="97"/>
                  </a:lnTo>
                  <a:close/>
                </a:path>
              </a:pathLst>
            </a:custGeom>
            <a:solidFill>
              <a:srgbClr val="FF0000"/>
            </a:solidFill>
            <a:ln w="0">
              <a:solidFill>
                <a:srgbClr val="FF0000"/>
              </a:solidFill>
              <a:prstDash val="solid"/>
              <a:round/>
              <a:headEnd/>
              <a:tailEnd/>
            </a:ln>
          </p:spPr>
          <p:txBody>
            <a:bodyPr/>
            <a:lstStyle/>
            <a:p>
              <a:endParaRPr lang="ja-JP" altLang="en-US"/>
            </a:p>
          </p:txBody>
        </p:sp>
        <p:sp>
          <p:nvSpPr>
            <p:cNvPr id="87" name="Freeform 63"/>
            <p:cNvSpPr>
              <a:spLocks/>
            </p:cNvSpPr>
            <p:nvPr/>
          </p:nvSpPr>
          <p:spPr bwMode="auto">
            <a:xfrm>
              <a:off x="1928358" y="6340248"/>
              <a:ext cx="73025" cy="1409700"/>
            </a:xfrm>
            <a:custGeom>
              <a:avLst/>
              <a:gdLst>
                <a:gd name="T0" fmla="*/ 2147483647 w 92"/>
                <a:gd name="T1" fmla="*/ 2147483647 h 1776"/>
                <a:gd name="T2" fmla="*/ 2147483647 w 92"/>
                <a:gd name="T3" fmla="*/ 2147483647 h 1776"/>
                <a:gd name="T4" fmla="*/ 2147483647 w 92"/>
                <a:gd name="T5" fmla="*/ 2147483647 h 1776"/>
                <a:gd name="T6" fmla="*/ 0 w 92"/>
                <a:gd name="T7" fmla="*/ 2147483647 h 1776"/>
                <a:gd name="T8" fmla="*/ 0 w 92"/>
                <a:gd name="T9" fmla="*/ 2147483647 h 1776"/>
                <a:gd name="T10" fmla="*/ 2147483647 w 92"/>
                <a:gd name="T11" fmla="*/ 2147483647 h 1776"/>
                <a:gd name="T12" fmla="*/ 2147483647 w 92"/>
                <a:gd name="T13" fmla="*/ 2147483647 h 1776"/>
                <a:gd name="T14" fmla="*/ 2147483647 w 92"/>
                <a:gd name="T15" fmla="*/ 2147483647 h 1776"/>
                <a:gd name="T16" fmla="*/ 2147483647 w 92"/>
                <a:gd name="T17" fmla="*/ 2147483647 h 1776"/>
                <a:gd name="T18" fmla="*/ 2147483647 w 92"/>
                <a:gd name="T19" fmla="*/ 2147483647 h 1776"/>
                <a:gd name="T20" fmla="*/ 2147483647 w 92"/>
                <a:gd name="T21" fmla="*/ 2147483647 h 1776"/>
                <a:gd name="T22" fmla="*/ 2147483647 w 92"/>
                <a:gd name="T23" fmla="*/ 2147483647 h 1776"/>
                <a:gd name="T24" fmla="*/ 2147483647 w 92"/>
                <a:gd name="T25" fmla="*/ 2147483647 h 1776"/>
                <a:gd name="T26" fmla="*/ 2147483647 w 92"/>
                <a:gd name="T27" fmla="*/ 2147483647 h 1776"/>
                <a:gd name="T28" fmla="*/ 2147483647 w 92"/>
                <a:gd name="T29" fmla="*/ 2147483647 h 1776"/>
                <a:gd name="T30" fmla="*/ 2147483647 w 92"/>
                <a:gd name="T31" fmla="*/ 2147483647 h 1776"/>
                <a:gd name="T32" fmla="*/ 2147483647 w 92"/>
                <a:gd name="T33" fmla="*/ 2147483647 h 1776"/>
                <a:gd name="T34" fmla="*/ 2147483647 w 92"/>
                <a:gd name="T35" fmla="*/ 2147483647 h 1776"/>
                <a:gd name="T36" fmla="*/ 2147483647 w 92"/>
                <a:gd name="T37" fmla="*/ 2147483647 h 1776"/>
                <a:gd name="T38" fmla="*/ 2147483647 w 92"/>
                <a:gd name="T39" fmla="*/ 0 h 1776"/>
                <a:gd name="T40" fmla="*/ 2147483647 w 92"/>
                <a:gd name="T41" fmla="*/ 0 h 1776"/>
                <a:gd name="T42" fmla="*/ 2147483647 w 92"/>
                <a:gd name="T43" fmla="*/ 2147483647 h 1776"/>
                <a:gd name="T44" fmla="*/ 2147483647 w 92"/>
                <a:gd name="T45" fmla="*/ 2147483647 h 1776"/>
                <a:gd name="T46" fmla="*/ 2147483647 w 92"/>
                <a:gd name="T47" fmla="*/ 2147483647 h 1776"/>
                <a:gd name="T48" fmla="*/ 2147483647 w 92"/>
                <a:gd name="T49" fmla="*/ 2147483647 h 177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2"/>
                <a:gd name="T76" fmla="*/ 0 h 1776"/>
                <a:gd name="T77" fmla="*/ 92 w 92"/>
                <a:gd name="T78" fmla="*/ 1776 h 177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2" h="1776">
                  <a:moveTo>
                    <a:pt x="66" y="8"/>
                  </a:moveTo>
                  <a:lnTo>
                    <a:pt x="1" y="203"/>
                  </a:lnTo>
                  <a:lnTo>
                    <a:pt x="1" y="207"/>
                  </a:lnTo>
                  <a:lnTo>
                    <a:pt x="0" y="1764"/>
                  </a:lnTo>
                  <a:lnTo>
                    <a:pt x="1" y="1769"/>
                  </a:lnTo>
                  <a:lnTo>
                    <a:pt x="3" y="1772"/>
                  </a:lnTo>
                  <a:lnTo>
                    <a:pt x="8" y="1775"/>
                  </a:lnTo>
                  <a:lnTo>
                    <a:pt x="12" y="1776"/>
                  </a:lnTo>
                  <a:lnTo>
                    <a:pt x="18" y="1775"/>
                  </a:lnTo>
                  <a:lnTo>
                    <a:pt x="21" y="1772"/>
                  </a:lnTo>
                  <a:lnTo>
                    <a:pt x="24" y="1769"/>
                  </a:lnTo>
                  <a:lnTo>
                    <a:pt x="25" y="1764"/>
                  </a:lnTo>
                  <a:lnTo>
                    <a:pt x="26" y="207"/>
                  </a:lnTo>
                  <a:lnTo>
                    <a:pt x="25" y="210"/>
                  </a:lnTo>
                  <a:lnTo>
                    <a:pt x="91" y="14"/>
                  </a:lnTo>
                  <a:lnTo>
                    <a:pt x="92" y="10"/>
                  </a:lnTo>
                  <a:lnTo>
                    <a:pt x="89" y="6"/>
                  </a:lnTo>
                  <a:lnTo>
                    <a:pt x="87" y="2"/>
                  </a:lnTo>
                  <a:lnTo>
                    <a:pt x="82" y="0"/>
                  </a:lnTo>
                  <a:lnTo>
                    <a:pt x="77" y="0"/>
                  </a:lnTo>
                  <a:lnTo>
                    <a:pt x="73" y="1"/>
                  </a:lnTo>
                  <a:lnTo>
                    <a:pt x="68" y="4"/>
                  </a:lnTo>
                  <a:lnTo>
                    <a:pt x="66" y="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88" name="Freeform 64"/>
            <p:cNvSpPr>
              <a:spLocks/>
            </p:cNvSpPr>
            <p:nvPr/>
          </p:nvSpPr>
          <p:spPr bwMode="auto">
            <a:xfrm>
              <a:off x="1364796" y="6619648"/>
              <a:ext cx="528638" cy="284163"/>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1"/>
                  </a:lnTo>
                  <a:lnTo>
                    <a:pt x="666" y="357"/>
                  </a:lnTo>
                  <a:lnTo>
                    <a:pt x="0" y="286"/>
                  </a:lnTo>
                  <a:lnTo>
                    <a:pt x="0" y="0"/>
                  </a:lnTo>
                  <a:close/>
                </a:path>
              </a:pathLst>
            </a:custGeom>
            <a:solidFill>
              <a:srgbClr val="92D050"/>
            </a:solidFill>
            <a:ln w="9525">
              <a:noFill/>
              <a:round/>
              <a:headEnd/>
              <a:tailEnd/>
            </a:ln>
          </p:spPr>
          <p:txBody>
            <a:bodyPr/>
            <a:lstStyle/>
            <a:p>
              <a:endParaRPr lang="ja-JP" altLang="en-US"/>
            </a:p>
          </p:txBody>
        </p:sp>
        <p:sp>
          <p:nvSpPr>
            <p:cNvPr id="89" name="Freeform 65"/>
            <p:cNvSpPr>
              <a:spLocks noEditPoints="1"/>
            </p:cNvSpPr>
            <p:nvPr/>
          </p:nvSpPr>
          <p:spPr bwMode="auto">
            <a:xfrm>
              <a:off x="1361621" y="6616473"/>
              <a:ext cx="534988" cy="290513"/>
            </a:xfrm>
            <a:custGeom>
              <a:avLst/>
              <a:gdLst>
                <a:gd name="T0" fmla="*/ 0 w 675"/>
                <a:gd name="T1" fmla="*/ 2147483647 h 365"/>
                <a:gd name="T2" fmla="*/ 0 w 675"/>
                <a:gd name="T3" fmla="*/ 2147483647 h 365"/>
                <a:gd name="T4" fmla="*/ 0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0 w 675"/>
                <a:gd name="T19" fmla="*/ 2147483647 h 365"/>
                <a:gd name="T20" fmla="*/ 0 w 675"/>
                <a:gd name="T21" fmla="*/ 2147483647 h 365"/>
                <a:gd name="T22" fmla="*/ 0 w 675"/>
                <a:gd name="T23" fmla="*/ 2147483647 h 365"/>
                <a:gd name="T24" fmla="*/ 0 w 675"/>
                <a:gd name="T25" fmla="*/ 2147483647 h 365"/>
                <a:gd name="T26" fmla="*/ 0 w 675"/>
                <a:gd name="T27" fmla="*/ 2147483647 h 365"/>
                <a:gd name="T28" fmla="*/ 0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0 w 675"/>
                <a:gd name="T39" fmla="*/ 2147483647 h 365"/>
                <a:gd name="T40" fmla="*/ 0 w 675"/>
                <a:gd name="T41" fmla="*/ 2147483647 h 365"/>
                <a:gd name="T42" fmla="*/ 0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1"/>
                  </a:lnTo>
                  <a:lnTo>
                    <a:pt x="674" y="73"/>
                  </a:lnTo>
                  <a:lnTo>
                    <a:pt x="675" y="75"/>
                  </a:lnTo>
                  <a:lnTo>
                    <a:pt x="675" y="361"/>
                  </a:lnTo>
                  <a:lnTo>
                    <a:pt x="673" y="364"/>
                  </a:lnTo>
                  <a:lnTo>
                    <a:pt x="670" y="365"/>
                  </a:lnTo>
                  <a:lnTo>
                    <a:pt x="3" y="294"/>
                  </a:lnTo>
                  <a:lnTo>
                    <a:pt x="1" y="293"/>
                  </a:lnTo>
                  <a:lnTo>
                    <a:pt x="0" y="290"/>
                  </a:lnTo>
                  <a:lnTo>
                    <a:pt x="0" y="4"/>
                  </a:lnTo>
                  <a:close/>
                  <a:moveTo>
                    <a:pt x="9" y="290"/>
                  </a:moveTo>
                  <a:lnTo>
                    <a:pt x="5" y="286"/>
                  </a:lnTo>
                  <a:lnTo>
                    <a:pt x="671" y="357"/>
                  </a:lnTo>
                  <a:lnTo>
                    <a:pt x="666" y="361"/>
                  </a:lnTo>
                  <a:lnTo>
                    <a:pt x="666" y="75"/>
                  </a:lnTo>
                  <a:lnTo>
                    <a:pt x="670" y="79"/>
                  </a:lnTo>
                  <a:lnTo>
                    <a:pt x="3" y="9"/>
                  </a:lnTo>
                  <a:lnTo>
                    <a:pt x="9" y="4"/>
                  </a:lnTo>
                  <a:lnTo>
                    <a:pt x="9" y="290"/>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90" name="Freeform 66"/>
            <p:cNvSpPr>
              <a:spLocks/>
            </p:cNvSpPr>
            <p:nvPr/>
          </p:nvSpPr>
          <p:spPr bwMode="auto">
            <a:xfrm>
              <a:off x="1345746" y="7014935"/>
              <a:ext cx="538163" cy="287338"/>
            </a:xfrm>
            <a:custGeom>
              <a:avLst/>
              <a:gdLst>
                <a:gd name="T0" fmla="*/ 0 w 679"/>
                <a:gd name="T1" fmla="*/ 0 h 362"/>
                <a:gd name="T2" fmla="*/ 2147483647 w 679"/>
                <a:gd name="T3" fmla="*/ 2147483647 h 362"/>
                <a:gd name="T4" fmla="*/ 2147483647 w 679"/>
                <a:gd name="T5" fmla="*/ 2147483647 h 362"/>
                <a:gd name="T6" fmla="*/ 0 w 679"/>
                <a:gd name="T7" fmla="*/ 2147483647 h 362"/>
                <a:gd name="T8" fmla="*/ 0 w 679"/>
                <a:gd name="T9" fmla="*/ 0 h 362"/>
                <a:gd name="T10" fmla="*/ 0 60000 65536"/>
                <a:gd name="T11" fmla="*/ 0 60000 65536"/>
                <a:gd name="T12" fmla="*/ 0 60000 65536"/>
                <a:gd name="T13" fmla="*/ 0 60000 65536"/>
                <a:gd name="T14" fmla="*/ 0 60000 65536"/>
                <a:gd name="T15" fmla="*/ 0 w 679"/>
                <a:gd name="T16" fmla="*/ 0 h 362"/>
                <a:gd name="T17" fmla="*/ 679 w 679"/>
                <a:gd name="T18" fmla="*/ 362 h 362"/>
              </a:gdLst>
              <a:ahLst/>
              <a:cxnLst>
                <a:cxn ang="T10">
                  <a:pos x="T0" y="T1"/>
                </a:cxn>
                <a:cxn ang="T11">
                  <a:pos x="T2" y="T3"/>
                </a:cxn>
                <a:cxn ang="T12">
                  <a:pos x="T4" y="T5"/>
                </a:cxn>
                <a:cxn ang="T13">
                  <a:pos x="T6" y="T7"/>
                </a:cxn>
                <a:cxn ang="T14">
                  <a:pos x="T8" y="T9"/>
                </a:cxn>
              </a:cxnLst>
              <a:rect l="T15" t="T16" r="T17" b="T18"/>
              <a:pathLst>
                <a:path w="679" h="362">
                  <a:moveTo>
                    <a:pt x="0" y="0"/>
                  </a:moveTo>
                  <a:lnTo>
                    <a:pt x="679" y="72"/>
                  </a:lnTo>
                  <a:lnTo>
                    <a:pt x="679" y="362"/>
                  </a:lnTo>
                  <a:lnTo>
                    <a:pt x="0" y="289"/>
                  </a:lnTo>
                  <a:lnTo>
                    <a:pt x="0" y="0"/>
                  </a:lnTo>
                  <a:close/>
                </a:path>
              </a:pathLst>
            </a:custGeom>
            <a:solidFill>
              <a:srgbClr val="92D050"/>
            </a:solidFill>
            <a:ln w="9525">
              <a:noFill/>
              <a:round/>
              <a:headEnd/>
              <a:tailEnd/>
            </a:ln>
          </p:spPr>
          <p:txBody>
            <a:bodyPr/>
            <a:lstStyle/>
            <a:p>
              <a:endParaRPr lang="ja-JP" altLang="en-US"/>
            </a:p>
          </p:txBody>
        </p:sp>
        <p:sp>
          <p:nvSpPr>
            <p:cNvPr id="91" name="Freeform 67"/>
            <p:cNvSpPr>
              <a:spLocks noEditPoints="1"/>
            </p:cNvSpPr>
            <p:nvPr/>
          </p:nvSpPr>
          <p:spPr bwMode="auto">
            <a:xfrm>
              <a:off x="1342571" y="7010173"/>
              <a:ext cx="546100" cy="295275"/>
            </a:xfrm>
            <a:custGeom>
              <a:avLst/>
              <a:gdLst>
                <a:gd name="T0" fmla="*/ 0 w 687"/>
                <a:gd name="T1" fmla="*/ 2147483647 h 370"/>
                <a:gd name="T2" fmla="*/ 2147483647 w 687"/>
                <a:gd name="T3" fmla="*/ 2147483647 h 370"/>
                <a:gd name="T4" fmla="*/ 2147483647 w 687"/>
                <a:gd name="T5" fmla="*/ 0 h 370"/>
                <a:gd name="T6" fmla="*/ 2147483647 w 687"/>
                <a:gd name="T7" fmla="*/ 2147483647 h 370"/>
                <a:gd name="T8" fmla="*/ 2147483647 w 687"/>
                <a:gd name="T9" fmla="*/ 2147483647 h 370"/>
                <a:gd name="T10" fmla="*/ 2147483647 w 687"/>
                <a:gd name="T11" fmla="*/ 2147483647 h 370"/>
                <a:gd name="T12" fmla="*/ 2147483647 w 687"/>
                <a:gd name="T13" fmla="*/ 2147483647 h 370"/>
                <a:gd name="T14" fmla="*/ 2147483647 w 687"/>
                <a:gd name="T15" fmla="*/ 2147483647 h 370"/>
                <a:gd name="T16" fmla="*/ 2147483647 w 687"/>
                <a:gd name="T17" fmla="*/ 2147483647 h 370"/>
                <a:gd name="T18" fmla="*/ 2147483647 w 687"/>
                <a:gd name="T19" fmla="*/ 2147483647 h 370"/>
                <a:gd name="T20" fmla="*/ 2147483647 w 687"/>
                <a:gd name="T21" fmla="*/ 2147483647 h 370"/>
                <a:gd name="T22" fmla="*/ 0 w 687"/>
                <a:gd name="T23" fmla="*/ 2147483647 h 370"/>
                <a:gd name="T24" fmla="*/ 0 w 687"/>
                <a:gd name="T25" fmla="*/ 2147483647 h 370"/>
                <a:gd name="T26" fmla="*/ 2147483647 w 687"/>
                <a:gd name="T27" fmla="*/ 2147483647 h 370"/>
                <a:gd name="T28" fmla="*/ 2147483647 w 687"/>
                <a:gd name="T29" fmla="*/ 2147483647 h 370"/>
                <a:gd name="T30" fmla="*/ 2147483647 w 687"/>
                <a:gd name="T31" fmla="*/ 2147483647 h 370"/>
                <a:gd name="T32" fmla="*/ 2147483647 w 687"/>
                <a:gd name="T33" fmla="*/ 2147483647 h 370"/>
                <a:gd name="T34" fmla="*/ 2147483647 w 687"/>
                <a:gd name="T35" fmla="*/ 2147483647 h 370"/>
                <a:gd name="T36" fmla="*/ 2147483647 w 687"/>
                <a:gd name="T37" fmla="*/ 2147483647 h 370"/>
                <a:gd name="T38" fmla="*/ 2147483647 w 687"/>
                <a:gd name="T39" fmla="*/ 2147483647 h 370"/>
                <a:gd name="T40" fmla="*/ 2147483647 w 687"/>
                <a:gd name="T41" fmla="*/ 2147483647 h 370"/>
                <a:gd name="T42" fmla="*/ 2147483647 w 687"/>
                <a:gd name="T43" fmla="*/ 2147483647 h 3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87"/>
                <a:gd name="T67" fmla="*/ 0 h 370"/>
                <a:gd name="T68" fmla="*/ 687 w 687"/>
                <a:gd name="T69" fmla="*/ 370 h 37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87" h="370">
                  <a:moveTo>
                    <a:pt x="0" y="4"/>
                  </a:moveTo>
                  <a:lnTo>
                    <a:pt x="1" y="1"/>
                  </a:lnTo>
                  <a:lnTo>
                    <a:pt x="4" y="0"/>
                  </a:lnTo>
                  <a:lnTo>
                    <a:pt x="683" y="72"/>
                  </a:lnTo>
                  <a:lnTo>
                    <a:pt x="686" y="74"/>
                  </a:lnTo>
                  <a:lnTo>
                    <a:pt x="687" y="76"/>
                  </a:lnTo>
                  <a:lnTo>
                    <a:pt x="687" y="366"/>
                  </a:lnTo>
                  <a:lnTo>
                    <a:pt x="685" y="369"/>
                  </a:lnTo>
                  <a:lnTo>
                    <a:pt x="682" y="370"/>
                  </a:lnTo>
                  <a:lnTo>
                    <a:pt x="3" y="297"/>
                  </a:lnTo>
                  <a:lnTo>
                    <a:pt x="1" y="296"/>
                  </a:lnTo>
                  <a:lnTo>
                    <a:pt x="0" y="293"/>
                  </a:lnTo>
                  <a:lnTo>
                    <a:pt x="0" y="4"/>
                  </a:lnTo>
                  <a:close/>
                  <a:moveTo>
                    <a:pt x="9" y="293"/>
                  </a:moveTo>
                  <a:lnTo>
                    <a:pt x="4" y="289"/>
                  </a:lnTo>
                  <a:lnTo>
                    <a:pt x="683" y="362"/>
                  </a:lnTo>
                  <a:lnTo>
                    <a:pt x="678" y="366"/>
                  </a:lnTo>
                  <a:lnTo>
                    <a:pt x="678" y="76"/>
                  </a:lnTo>
                  <a:lnTo>
                    <a:pt x="682" y="80"/>
                  </a:lnTo>
                  <a:lnTo>
                    <a:pt x="3" y="8"/>
                  </a:lnTo>
                  <a:lnTo>
                    <a:pt x="9" y="4"/>
                  </a:lnTo>
                  <a:lnTo>
                    <a:pt x="9" y="293"/>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92" name="Freeform 68"/>
            <p:cNvSpPr>
              <a:spLocks/>
            </p:cNvSpPr>
            <p:nvPr/>
          </p:nvSpPr>
          <p:spPr bwMode="auto">
            <a:xfrm>
              <a:off x="1358446" y="6581548"/>
              <a:ext cx="571500" cy="77788"/>
            </a:xfrm>
            <a:custGeom>
              <a:avLst/>
              <a:gdLst>
                <a:gd name="T0" fmla="*/ 2147483647 w 719"/>
                <a:gd name="T1" fmla="*/ 2147483647 h 96"/>
                <a:gd name="T2" fmla="*/ 2147483647 w 719"/>
                <a:gd name="T3" fmla="*/ 2147483647 h 96"/>
                <a:gd name="T4" fmla="*/ 2147483647 w 719"/>
                <a:gd name="T5" fmla="*/ 2147483647 h 96"/>
                <a:gd name="T6" fmla="*/ 2147483647 w 719"/>
                <a:gd name="T7" fmla="*/ 2147483647 h 96"/>
                <a:gd name="T8" fmla="*/ 2147483647 w 719"/>
                <a:gd name="T9" fmla="*/ 2147483647 h 96"/>
                <a:gd name="T10" fmla="*/ 0 w 719"/>
                <a:gd name="T11" fmla="*/ 2147483647 h 96"/>
                <a:gd name="T12" fmla="*/ 0 w 719"/>
                <a:gd name="T13" fmla="*/ 2147483647 h 96"/>
                <a:gd name="T14" fmla="*/ 2147483647 w 719"/>
                <a:gd name="T15" fmla="*/ 2147483647 h 96"/>
                <a:gd name="T16" fmla="*/ 2147483647 w 719"/>
                <a:gd name="T17" fmla="*/ 2147483647 h 96"/>
                <a:gd name="T18" fmla="*/ 2147483647 w 719"/>
                <a:gd name="T19" fmla="*/ 0 h 96"/>
                <a:gd name="T20" fmla="*/ 2147483647 w 719"/>
                <a:gd name="T21" fmla="*/ 0 h 96"/>
                <a:gd name="T22" fmla="*/ 2147483647 w 719"/>
                <a:gd name="T23" fmla="*/ 2147483647 h 96"/>
                <a:gd name="T24" fmla="*/ 2147483647 w 719"/>
                <a:gd name="T25" fmla="*/ 2147483647 h 96"/>
                <a:gd name="T26" fmla="*/ 2147483647 w 719"/>
                <a:gd name="T27" fmla="*/ 2147483647 h 96"/>
                <a:gd name="T28" fmla="*/ 2147483647 w 719"/>
                <a:gd name="T29" fmla="*/ 2147483647 h 96"/>
                <a:gd name="T30" fmla="*/ 2147483647 w 719"/>
                <a:gd name="T31" fmla="*/ 2147483647 h 96"/>
                <a:gd name="T32" fmla="*/ 2147483647 w 719"/>
                <a:gd name="T33" fmla="*/ 2147483647 h 96"/>
                <a:gd name="T34" fmla="*/ 2147483647 w 719"/>
                <a:gd name="T35" fmla="*/ 2147483647 h 96"/>
                <a:gd name="T36" fmla="*/ 2147483647 w 719"/>
                <a:gd name="T37" fmla="*/ 2147483647 h 96"/>
                <a:gd name="T38" fmla="*/ 2147483647 w 719"/>
                <a:gd name="T39" fmla="*/ 2147483647 h 96"/>
                <a:gd name="T40" fmla="*/ 2147483647 w 719"/>
                <a:gd name="T41" fmla="*/ 2147483647 h 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19"/>
                <a:gd name="T64" fmla="*/ 0 h 96"/>
                <a:gd name="T65" fmla="*/ 719 w 719"/>
                <a:gd name="T66" fmla="*/ 96 h 9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19" h="96">
                  <a:moveTo>
                    <a:pt x="710" y="96"/>
                  </a:moveTo>
                  <a:lnTo>
                    <a:pt x="5" y="13"/>
                  </a:lnTo>
                  <a:lnTo>
                    <a:pt x="3" y="12"/>
                  </a:lnTo>
                  <a:lnTo>
                    <a:pt x="1" y="10"/>
                  </a:lnTo>
                  <a:lnTo>
                    <a:pt x="0" y="8"/>
                  </a:lnTo>
                  <a:lnTo>
                    <a:pt x="0" y="5"/>
                  </a:lnTo>
                  <a:lnTo>
                    <a:pt x="1" y="3"/>
                  </a:lnTo>
                  <a:lnTo>
                    <a:pt x="2" y="1"/>
                  </a:lnTo>
                  <a:lnTo>
                    <a:pt x="4" y="0"/>
                  </a:lnTo>
                  <a:lnTo>
                    <a:pt x="8" y="0"/>
                  </a:lnTo>
                  <a:lnTo>
                    <a:pt x="713" y="83"/>
                  </a:lnTo>
                  <a:lnTo>
                    <a:pt x="715" y="84"/>
                  </a:lnTo>
                  <a:lnTo>
                    <a:pt x="717" y="85"/>
                  </a:lnTo>
                  <a:lnTo>
                    <a:pt x="718" y="87"/>
                  </a:lnTo>
                  <a:lnTo>
                    <a:pt x="719" y="90"/>
                  </a:lnTo>
                  <a:lnTo>
                    <a:pt x="718" y="92"/>
                  </a:lnTo>
                  <a:lnTo>
                    <a:pt x="716" y="94"/>
                  </a:lnTo>
                  <a:lnTo>
                    <a:pt x="714" y="95"/>
                  </a:lnTo>
                  <a:lnTo>
                    <a:pt x="710" y="96"/>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93" name="Freeform 69"/>
            <p:cNvSpPr>
              <a:spLocks/>
            </p:cNvSpPr>
            <p:nvPr/>
          </p:nvSpPr>
          <p:spPr bwMode="auto">
            <a:xfrm>
              <a:off x="1350508" y="6972073"/>
              <a:ext cx="571500" cy="74613"/>
            </a:xfrm>
            <a:custGeom>
              <a:avLst/>
              <a:gdLst>
                <a:gd name="T0" fmla="*/ 2147483647 w 719"/>
                <a:gd name="T1" fmla="*/ 2147483647 h 95"/>
                <a:gd name="T2" fmla="*/ 2147483647 w 719"/>
                <a:gd name="T3" fmla="*/ 0 h 95"/>
                <a:gd name="T4" fmla="*/ 2147483647 w 719"/>
                <a:gd name="T5" fmla="*/ 0 h 95"/>
                <a:gd name="T6" fmla="*/ 2147483647 w 719"/>
                <a:gd name="T7" fmla="*/ 0 h 95"/>
                <a:gd name="T8" fmla="*/ 0 w 719"/>
                <a:gd name="T9" fmla="*/ 0 h 95"/>
                <a:gd name="T10" fmla="*/ 0 w 719"/>
                <a:gd name="T11" fmla="*/ 0 h 95"/>
                <a:gd name="T12" fmla="*/ 2147483647 w 719"/>
                <a:gd name="T13" fmla="*/ 0 h 95"/>
                <a:gd name="T14" fmla="*/ 2147483647 w 719"/>
                <a:gd name="T15" fmla="*/ 0 h 95"/>
                <a:gd name="T16" fmla="*/ 2147483647 w 719"/>
                <a:gd name="T17" fmla="*/ 0 h 95"/>
                <a:gd name="T18" fmla="*/ 2147483647 w 719"/>
                <a:gd name="T19" fmla="*/ 0 h 95"/>
                <a:gd name="T20" fmla="*/ 2147483647 w 719"/>
                <a:gd name="T21" fmla="*/ 2147483647 h 95"/>
                <a:gd name="T22" fmla="*/ 2147483647 w 719"/>
                <a:gd name="T23" fmla="*/ 2147483647 h 95"/>
                <a:gd name="T24" fmla="*/ 2147483647 w 719"/>
                <a:gd name="T25" fmla="*/ 2147483647 h 95"/>
                <a:gd name="T26" fmla="*/ 2147483647 w 719"/>
                <a:gd name="T27" fmla="*/ 2147483647 h 95"/>
                <a:gd name="T28" fmla="*/ 2147483647 w 719"/>
                <a:gd name="T29" fmla="*/ 2147483647 h 95"/>
                <a:gd name="T30" fmla="*/ 2147483647 w 719"/>
                <a:gd name="T31" fmla="*/ 2147483647 h 95"/>
                <a:gd name="T32" fmla="*/ 2147483647 w 719"/>
                <a:gd name="T33" fmla="*/ 2147483647 h 95"/>
                <a:gd name="T34" fmla="*/ 2147483647 w 719"/>
                <a:gd name="T35" fmla="*/ 2147483647 h 95"/>
                <a:gd name="T36" fmla="*/ 2147483647 w 719"/>
                <a:gd name="T37" fmla="*/ 2147483647 h 95"/>
                <a:gd name="T38" fmla="*/ 2147483647 w 719"/>
                <a:gd name="T39" fmla="*/ 2147483647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19"/>
                <a:gd name="T61" fmla="*/ 0 h 95"/>
                <a:gd name="T62" fmla="*/ 719 w 719"/>
                <a:gd name="T63" fmla="*/ 95 h 9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19" h="95">
                  <a:moveTo>
                    <a:pt x="710" y="95"/>
                  </a:moveTo>
                  <a:lnTo>
                    <a:pt x="5" y="14"/>
                  </a:lnTo>
                  <a:lnTo>
                    <a:pt x="3" y="13"/>
                  </a:lnTo>
                  <a:lnTo>
                    <a:pt x="1" y="11"/>
                  </a:lnTo>
                  <a:lnTo>
                    <a:pt x="0" y="8"/>
                  </a:lnTo>
                  <a:lnTo>
                    <a:pt x="0" y="5"/>
                  </a:lnTo>
                  <a:lnTo>
                    <a:pt x="1" y="3"/>
                  </a:lnTo>
                  <a:lnTo>
                    <a:pt x="2" y="1"/>
                  </a:lnTo>
                  <a:lnTo>
                    <a:pt x="4" y="0"/>
                  </a:lnTo>
                  <a:lnTo>
                    <a:pt x="8" y="0"/>
                  </a:lnTo>
                  <a:lnTo>
                    <a:pt x="712" y="82"/>
                  </a:lnTo>
                  <a:lnTo>
                    <a:pt x="715" y="83"/>
                  </a:lnTo>
                  <a:lnTo>
                    <a:pt x="717" y="84"/>
                  </a:lnTo>
                  <a:lnTo>
                    <a:pt x="718" y="86"/>
                  </a:lnTo>
                  <a:lnTo>
                    <a:pt x="719" y="89"/>
                  </a:lnTo>
                  <a:lnTo>
                    <a:pt x="718" y="91"/>
                  </a:lnTo>
                  <a:lnTo>
                    <a:pt x="716" y="93"/>
                  </a:lnTo>
                  <a:lnTo>
                    <a:pt x="714" y="94"/>
                  </a:lnTo>
                  <a:lnTo>
                    <a:pt x="710" y="95"/>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94" name="Freeform 70"/>
            <p:cNvSpPr>
              <a:spLocks/>
            </p:cNvSpPr>
            <p:nvPr/>
          </p:nvSpPr>
          <p:spPr bwMode="auto">
            <a:xfrm>
              <a:off x="1225096" y="6308498"/>
              <a:ext cx="727075" cy="949325"/>
            </a:xfrm>
            <a:custGeom>
              <a:avLst/>
              <a:gdLst>
                <a:gd name="T0" fmla="*/ 2147483647 w 916"/>
                <a:gd name="T1" fmla="*/ 2147483647 h 1196"/>
                <a:gd name="T2" fmla="*/ 2147483647 w 916"/>
                <a:gd name="T3" fmla="*/ 2147483647 h 1196"/>
                <a:gd name="T4" fmla="*/ 2147483647 w 916"/>
                <a:gd name="T5" fmla="*/ 2147483647 h 1196"/>
                <a:gd name="T6" fmla="*/ 2147483647 w 916"/>
                <a:gd name="T7" fmla="*/ 2147483647 h 1196"/>
                <a:gd name="T8" fmla="*/ 2147483647 w 916"/>
                <a:gd name="T9" fmla="*/ 2147483647 h 1196"/>
                <a:gd name="T10" fmla="*/ 2147483647 w 916"/>
                <a:gd name="T11" fmla="*/ 2147483647 h 1196"/>
                <a:gd name="T12" fmla="*/ 2147483647 w 916"/>
                <a:gd name="T13" fmla="*/ 2147483647 h 1196"/>
                <a:gd name="T14" fmla="*/ 2147483647 w 916"/>
                <a:gd name="T15" fmla="*/ 2147483647 h 1196"/>
                <a:gd name="T16" fmla="*/ 2147483647 w 916"/>
                <a:gd name="T17" fmla="*/ 2147483647 h 1196"/>
                <a:gd name="T18" fmla="*/ 2147483647 w 916"/>
                <a:gd name="T19" fmla="*/ 2147483647 h 1196"/>
                <a:gd name="T20" fmla="*/ 2147483647 w 916"/>
                <a:gd name="T21" fmla="*/ 2147483647 h 1196"/>
                <a:gd name="T22" fmla="*/ 2147483647 w 916"/>
                <a:gd name="T23" fmla="*/ 2147483647 h 1196"/>
                <a:gd name="T24" fmla="*/ 2147483647 w 916"/>
                <a:gd name="T25" fmla="*/ 2147483647 h 1196"/>
                <a:gd name="T26" fmla="*/ 2147483647 w 916"/>
                <a:gd name="T27" fmla="*/ 2147483647 h 1196"/>
                <a:gd name="T28" fmla="*/ 2147483647 w 916"/>
                <a:gd name="T29" fmla="*/ 2147483647 h 1196"/>
                <a:gd name="T30" fmla="*/ 2147483647 w 916"/>
                <a:gd name="T31" fmla="*/ 2147483647 h 1196"/>
                <a:gd name="T32" fmla="*/ 2147483647 w 916"/>
                <a:gd name="T33" fmla="*/ 2147483647 h 1196"/>
                <a:gd name="T34" fmla="*/ 2147483647 w 916"/>
                <a:gd name="T35" fmla="*/ 2147483647 h 1196"/>
                <a:gd name="T36" fmla="*/ 2147483647 w 916"/>
                <a:gd name="T37" fmla="*/ 2147483647 h 1196"/>
                <a:gd name="T38" fmla="*/ 2147483647 w 916"/>
                <a:gd name="T39" fmla="*/ 2147483647 h 1196"/>
                <a:gd name="T40" fmla="*/ 2147483647 w 916"/>
                <a:gd name="T41" fmla="*/ 2147483647 h 1196"/>
                <a:gd name="T42" fmla="*/ 2147483647 w 916"/>
                <a:gd name="T43" fmla="*/ 2147483647 h 1196"/>
                <a:gd name="T44" fmla="*/ 2147483647 w 916"/>
                <a:gd name="T45" fmla="*/ 2147483647 h 1196"/>
                <a:gd name="T46" fmla="*/ 2147483647 w 916"/>
                <a:gd name="T47" fmla="*/ 2147483647 h 1196"/>
                <a:gd name="T48" fmla="*/ 2147483647 w 916"/>
                <a:gd name="T49" fmla="*/ 2147483647 h 1196"/>
                <a:gd name="T50" fmla="*/ 2147483647 w 916"/>
                <a:gd name="T51" fmla="*/ 2147483647 h 1196"/>
                <a:gd name="T52" fmla="*/ 2147483647 w 916"/>
                <a:gd name="T53" fmla="*/ 2147483647 h 1196"/>
                <a:gd name="T54" fmla="*/ 2147483647 w 916"/>
                <a:gd name="T55" fmla="*/ 2147483647 h 1196"/>
                <a:gd name="T56" fmla="*/ 2147483647 w 916"/>
                <a:gd name="T57" fmla="*/ 2147483647 h 1196"/>
                <a:gd name="T58" fmla="*/ 2147483647 w 916"/>
                <a:gd name="T59" fmla="*/ 2147483647 h 1196"/>
                <a:gd name="T60" fmla="*/ 2147483647 w 916"/>
                <a:gd name="T61" fmla="*/ 2147483647 h 1196"/>
                <a:gd name="T62" fmla="*/ 2147483647 w 916"/>
                <a:gd name="T63" fmla="*/ 2147483647 h 1196"/>
                <a:gd name="T64" fmla="*/ 2147483647 w 916"/>
                <a:gd name="T65" fmla="*/ 2147483647 h 1196"/>
                <a:gd name="T66" fmla="*/ 2147483647 w 916"/>
                <a:gd name="T67" fmla="*/ 2147483647 h 1196"/>
                <a:gd name="T68" fmla="*/ 0 w 916"/>
                <a:gd name="T69" fmla="*/ 2147483647 h 1196"/>
                <a:gd name="T70" fmla="*/ 2147483647 w 916"/>
                <a:gd name="T71" fmla="*/ 2147483647 h 1196"/>
                <a:gd name="T72" fmla="*/ 2147483647 w 916"/>
                <a:gd name="T73" fmla="*/ 2147483647 h 1196"/>
                <a:gd name="T74" fmla="*/ 2147483647 w 916"/>
                <a:gd name="T75" fmla="*/ 2147483647 h 1196"/>
                <a:gd name="T76" fmla="*/ 2147483647 w 916"/>
                <a:gd name="T77" fmla="*/ 2147483647 h 1196"/>
                <a:gd name="T78" fmla="*/ 2147483647 w 916"/>
                <a:gd name="T79" fmla="*/ 2147483647 h 1196"/>
                <a:gd name="T80" fmla="*/ 2147483647 w 916"/>
                <a:gd name="T81" fmla="*/ 2147483647 h 1196"/>
                <a:gd name="T82" fmla="*/ 2147483647 w 916"/>
                <a:gd name="T83" fmla="*/ 2147483647 h 1196"/>
                <a:gd name="T84" fmla="*/ 2147483647 w 916"/>
                <a:gd name="T85" fmla="*/ 2147483647 h 1196"/>
                <a:gd name="T86" fmla="*/ 2147483647 w 916"/>
                <a:gd name="T87" fmla="*/ 2147483647 h 1196"/>
                <a:gd name="T88" fmla="*/ 2147483647 w 916"/>
                <a:gd name="T89" fmla="*/ 2147483647 h 1196"/>
                <a:gd name="T90" fmla="*/ 2147483647 w 916"/>
                <a:gd name="T91" fmla="*/ 2147483647 h 1196"/>
                <a:gd name="T92" fmla="*/ 2147483647 w 916"/>
                <a:gd name="T93" fmla="*/ 2147483647 h 1196"/>
                <a:gd name="T94" fmla="*/ 2147483647 w 916"/>
                <a:gd name="T95" fmla="*/ 2147483647 h 1196"/>
                <a:gd name="T96" fmla="*/ 2147483647 w 916"/>
                <a:gd name="T97" fmla="*/ 2147483647 h 1196"/>
                <a:gd name="T98" fmla="*/ 2147483647 w 916"/>
                <a:gd name="T99" fmla="*/ 2147483647 h 1196"/>
                <a:gd name="T100" fmla="*/ 2147483647 w 916"/>
                <a:gd name="T101" fmla="*/ 2147483647 h 1196"/>
                <a:gd name="T102" fmla="*/ 2147483647 w 916"/>
                <a:gd name="T103" fmla="*/ 2147483647 h 1196"/>
                <a:gd name="T104" fmla="*/ 2147483647 w 916"/>
                <a:gd name="T105" fmla="*/ 2147483647 h 1196"/>
                <a:gd name="T106" fmla="*/ 2147483647 w 916"/>
                <a:gd name="T107" fmla="*/ 2147483647 h 1196"/>
                <a:gd name="T108" fmla="*/ 2147483647 w 916"/>
                <a:gd name="T109" fmla="*/ 2147483647 h 1196"/>
                <a:gd name="T110" fmla="*/ 2147483647 w 916"/>
                <a:gd name="T111" fmla="*/ 2147483647 h 1196"/>
                <a:gd name="T112" fmla="*/ 2147483647 w 916"/>
                <a:gd name="T113" fmla="*/ 2147483647 h 1196"/>
                <a:gd name="T114" fmla="*/ 2147483647 w 916"/>
                <a:gd name="T115" fmla="*/ 2147483647 h 1196"/>
                <a:gd name="T116" fmla="*/ 2147483647 w 916"/>
                <a:gd name="T117" fmla="*/ 2147483647 h 1196"/>
                <a:gd name="T118" fmla="*/ 2147483647 w 916"/>
                <a:gd name="T119" fmla="*/ 2147483647 h 11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16"/>
                <a:gd name="T181" fmla="*/ 0 h 1196"/>
                <a:gd name="T182" fmla="*/ 916 w 916"/>
                <a:gd name="T183" fmla="*/ 1196 h 11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16" h="1196">
                  <a:moveTo>
                    <a:pt x="916" y="16"/>
                  </a:moveTo>
                  <a:lnTo>
                    <a:pt x="903" y="65"/>
                  </a:lnTo>
                  <a:lnTo>
                    <a:pt x="898" y="80"/>
                  </a:lnTo>
                  <a:lnTo>
                    <a:pt x="895" y="95"/>
                  </a:lnTo>
                  <a:lnTo>
                    <a:pt x="890" y="109"/>
                  </a:lnTo>
                  <a:lnTo>
                    <a:pt x="887" y="122"/>
                  </a:lnTo>
                  <a:lnTo>
                    <a:pt x="884" y="136"/>
                  </a:lnTo>
                  <a:lnTo>
                    <a:pt x="880" y="149"/>
                  </a:lnTo>
                  <a:lnTo>
                    <a:pt x="876" y="160"/>
                  </a:lnTo>
                  <a:lnTo>
                    <a:pt x="873" y="172"/>
                  </a:lnTo>
                  <a:lnTo>
                    <a:pt x="869" y="183"/>
                  </a:lnTo>
                  <a:lnTo>
                    <a:pt x="866" y="194"/>
                  </a:lnTo>
                  <a:lnTo>
                    <a:pt x="863" y="204"/>
                  </a:lnTo>
                  <a:lnTo>
                    <a:pt x="859" y="215"/>
                  </a:lnTo>
                  <a:lnTo>
                    <a:pt x="856" y="225"/>
                  </a:lnTo>
                  <a:lnTo>
                    <a:pt x="853" y="234"/>
                  </a:lnTo>
                  <a:lnTo>
                    <a:pt x="848" y="243"/>
                  </a:lnTo>
                  <a:lnTo>
                    <a:pt x="841" y="260"/>
                  </a:lnTo>
                  <a:lnTo>
                    <a:pt x="832" y="276"/>
                  </a:lnTo>
                  <a:lnTo>
                    <a:pt x="821" y="291"/>
                  </a:lnTo>
                  <a:lnTo>
                    <a:pt x="810" y="307"/>
                  </a:lnTo>
                  <a:lnTo>
                    <a:pt x="796" y="320"/>
                  </a:lnTo>
                  <a:lnTo>
                    <a:pt x="782" y="332"/>
                  </a:lnTo>
                  <a:lnTo>
                    <a:pt x="767" y="343"/>
                  </a:lnTo>
                  <a:lnTo>
                    <a:pt x="758" y="349"/>
                  </a:lnTo>
                  <a:lnTo>
                    <a:pt x="736" y="362"/>
                  </a:lnTo>
                  <a:lnTo>
                    <a:pt x="698" y="352"/>
                  </a:lnTo>
                  <a:lnTo>
                    <a:pt x="678" y="346"/>
                  </a:lnTo>
                  <a:lnTo>
                    <a:pt x="659" y="339"/>
                  </a:lnTo>
                  <a:lnTo>
                    <a:pt x="641" y="332"/>
                  </a:lnTo>
                  <a:lnTo>
                    <a:pt x="623" y="325"/>
                  </a:lnTo>
                  <a:lnTo>
                    <a:pt x="606" y="318"/>
                  </a:lnTo>
                  <a:lnTo>
                    <a:pt x="590" y="311"/>
                  </a:lnTo>
                  <a:lnTo>
                    <a:pt x="573" y="302"/>
                  </a:lnTo>
                  <a:lnTo>
                    <a:pt x="543" y="287"/>
                  </a:lnTo>
                  <a:lnTo>
                    <a:pt x="514" y="272"/>
                  </a:lnTo>
                  <a:lnTo>
                    <a:pt x="486" y="257"/>
                  </a:lnTo>
                  <a:lnTo>
                    <a:pt x="458" y="243"/>
                  </a:lnTo>
                  <a:lnTo>
                    <a:pt x="459" y="244"/>
                  </a:lnTo>
                  <a:lnTo>
                    <a:pt x="431" y="230"/>
                  </a:lnTo>
                  <a:lnTo>
                    <a:pt x="433" y="231"/>
                  </a:lnTo>
                  <a:lnTo>
                    <a:pt x="403" y="219"/>
                  </a:lnTo>
                  <a:lnTo>
                    <a:pt x="405" y="219"/>
                  </a:lnTo>
                  <a:lnTo>
                    <a:pt x="390" y="213"/>
                  </a:lnTo>
                  <a:lnTo>
                    <a:pt x="391" y="213"/>
                  </a:lnTo>
                  <a:lnTo>
                    <a:pt x="376" y="208"/>
                  </a:lnTo>
                  <a:lnTo>
                    <a:pt x="377" y="208"/>
                  </a:lnTo>
                  <a:lnTo>
                    <a:pt x="361" y="204"/>
                  </a:lnTo>
                  <a:lnTo>
                    <a:pt x="362" y="204"/>
                  </a:lnTo>
                  <a:lnTo>
                    <a:pt x="346" y="200"/>
                  </a:lnTo>
                  <a:lnTo>
                    <a:pt x="348" y="200"/>
                  </a:lnTo>
                  <a:lnTo>
                    <a:pt x="330" y="197"/>
                  </a:lnTo>
                  <a:lnTo>
                    <a:pt x="331" y="197"/>
                  </a:lnTo>
                  <a:lnTo>
                    <a:pt x="314" y="194"/>
                  </a:lnTo>
                  <a:lnTo>
                    <a:pt x="316" y="194"/>
                  </a:lnTo>
                  <a:lnTo>
                    <a:pt x="297" y="191"/>
                  </a:lnTo>
                  <a:lnTo>
                    <a:pt x="298" y="192"/>
                  </a:lnTo>
                  <a:lnTo>
                    <a:pt x="279" y="190"/>
                  </a:lnTo>
                  <a:lnTo>
                    <a:pt x="282" y="190"/>
                  </a:lnTo>
                  <a:lnTo>
                    <a:pt x="261" y="189"/>
                  </a:lnTo>
                  <a:lnTo>
                    <a:pt x="263" y="189"/>
                  </a:lnTo>
                  <a:lnTo>
                    <a:pt x="242" y="188"/>
                  </a:lnTo>
                  <a:lnTo>
                    <a:pt x="243" y="188"/>
                  </a:lnTo>
                  <a:lnTo>
                    <a:pt x="221" y="188"/>
                  </a:lnTo>
                  <a:lnTo>
                    <a:pt x="223" y="188"/>
                  </a:lnTo>
                  <a:lnTo>
                    <a:pt x="200" y="189"/>
                  </a:lnTo>
                  <a:lnTo>
                    <a:pt x="232" y="170"/>
                  </a:lnTo>
                  <a:lnTo>
                    <a:pt x="214" y="203"/>
                  </a:lnTo>
                  <a:lnTo>
                    <a:pt x="215" y="202"/>
                  </a:lnTo>
                  <a:lnTo>
                    <a:pt x="199" y="235"/>
                  </a:lnTo>
                  <a:lnTo>
                    <a:pt x="200" y="234"/>
                  </a:lnTo>
                  <a:lnTo>
                    <a:pt x="185" y="266"/>
                  </a:lnTo>
                  <a:lnTo>
                    <a:pt x="185" y="265"/>
                  </a:lnTo>
                  <a:lnTo>
                    <a:pt x="172" y="296"/>
                  </a:lnTo>
                  <a:lnTo>
                    <a:pt x="160" y="328"/>
                  </a:lnTo>
                  <a:lnTo>
                    <a:pt x="160" y="327"/>
                  </a:lnTo>
                  <a:lnTo>
                    <a:pt x="148" y="357"/>
                  </a:lnTo>
                  <a:lnTo>
                    <a:pt x="149" y="357"/>
                  </a:lnTo>
                  <a:lnTo>
                    <a:pt x="138" y="387"/>
                  </a:lnTo>
                  <a:lnTo>
                    <a:pt x="138" y="386"/>
                  </a:lnTo>
                  <a:lnTo>
                    <a:pt x="129" y="417"/>
                  </a:lnTo>
                  <a:lnTo>
                    <a:pt x="129" y="416"/>
                  </a:lnTo>
                  <a:lnTo>
                    <a:pt x="120" y="446"/>
                  </a:lnTo>
                  <a:lnTo>
                    <a:pt x="120" y="445"/>
                  </a:lnTo>
                  <a:lnTo>
                    <a:pt x="113" y="475"/>
                  </a:lnTo>
                  <a:lnTo>
                    <a:pt x="113" y="474"/>
                  </a:lnTo>
                  <a:lnTo>
                    <a:pt x="106" y="504"/>
                  </a:lnTo>
                  <a:lnTo>
                    <a:pt x="106" y="503"/>
                  </a:lnTo>
                  <a:lnTo>
                    <a:pt x="100" y="533"/>
                  </a:lnTo>
                  <a:lnTo>
                    <a:pt x="100" y="532"/>
                  </a:lnTo>
                  <a:lnTo>
                    <a:pt x="95" y="561"/>
                  </a:lnTo>
                  <a:lnTo>
                    <a:pt x="90" y="591"/>
                  </a:lnTo>
                  <a:lnTo>
                    <a:pt x="90" y="590"/>
                  </a:lnTo>
                  <a:lnTo>
                    <a:pt x="86" y="619"/>
                  </a:lnTo>
                  <a:lnTo>
                    <a:pt x="83" y="648"/>
                  </a:lnTo>
                  <a:lnTo>
                    <a:pt x="83" y="647"/>
                  </a:lnTo>
                  <a:lnTo>
                    <a:pt x="81" y="678"/>
                  </a:lnTo>
                  <a:lnTo>
                    <a:pt x="81" y="677"/>
                  </a:lnTo>
                  <a:lnTo>
                    <a:pt x="78" y="707"/>
                  </a:lnTo>
                  <a:lnTo>
                    <a:pt x="78" y="706"/>
                  </a:lnTo>
                  <a:lnTo>
                    <a:pt x="76" y="736"/>
                  </a:lnTo>
                  <a:lnTo>
                    <a:pt x="75" y="767"/>
                  </a:lnTo>
                  <a:lnTo>
                    <a:pt x="75" y="766"/>
                  </a:lnTo>
                  <a:lnTo>
                    <a:pt x="74" y="796"/>
                  </a:lnTo>
                  <a:lnTo>
                    <a:pt x="74" y="827"/>
                  </a:lnTo>
                  <a:lnTo>
                    <a:pt x="74" y="826"/>
                  </a:lnTo>
                  <a:lnTo>
                    <a:pt x="74" y="858"/>
                  </a:lnTo>
                  <a:lnTo>
                    <a:pt x="75" y="889"/>
                  </a:lnTo>
                  <a:lnTo>
                    <a:pt x="75" y="920"/>
                  </a:lnTo>
                  <a:lnTo>
                    <a:pt x="76" y="953"/>
                  </a:lnTo>
                  <a:lnTo>
                    <a:pt x="78" y="986"/>
                  </a:lnTo>
                  <a:lnTo>
                    <a:pt x="78" y="985"/>
                  </a:lnTo>
                  <a:lnTo>
                    <a:pt x="79" y="1019"/>
                  </a:lnTo>
                  <a:lnTo>
                    <a:pt x="82" y="1053"/>
                  </a:lnTo>
                  <a:lnTo>
                    <a:pt x="84" y="1088"/>
                  </a:lnTo>
                  <a:lnTo>
                    <a:pt x="85" y="1124"/>
                  </a:lnTo>
                  <a:lnTo>
                    <a:pt x="89" y="1193"/>
                  </a:lnTo>
                  <a:lnTo>
                    <a:pt x="15" y="1196"/>
                  </a:lnTo>
                  <a:lnTo>
                    <a:pt x="11" y="1127"/>
                  </a:lnTo>
                  <a:lnTo>
                    <a:pt x="10" y="1091"/>
                  </a:lnTo>
                  <a:lnTo>
                    <a:pt x="8" y="1057"/>
                  </a:lnTo>
                  <a:lnTo>
                    <a:pt x="5" y="1022"/>
                  </a:lnTo>
                  <a:lnTo>
                    <a:pt x="4" y="988"/>
                  </a:lnTo>
                  <a:lnTo>
                    <a:pt x="3" y="955"/>
                  </a:lnTo>
                  <a:lnTo>
                    <a:pt x="2" y="922"/>
                  </a:lnTo>
                  <a:lnTo>
                    <a:pt x="1" y="890"/>
                  </a:lnTo>
                  <a:lnTo>
                    <a:pt x="0" y="858"/>
                  </a:lnTo>
                  <a:lnTo>
                    <a:pt x="0" y="826"/>
                  </a:lnTo>
                  <a:lnTo>
                    <a:pt x="0" y="795"/>
                  </a:lnTo>
                  <a:lnTo>
                    <a:pt x="1" y="764"/>
                  </a:lnTo>
                  <a:lnTo>
                    <a:pt x="2" y="733"/>
                  </a:lnTo>
                  <a:lnTo>
                    <a:pt x="4" y="703"/>
                  </a:lnTo>
                  <a:lnTo>
                    <a:pt x="6" y="673"/>
                  </a:lnTo>
                  <a:lnTo>
                    <a:pt x="9" y="641"/>
                  </a:lnTo>
                  <a:lnTo>
                    <a:pt x="13" y="611"/>
                  </a:lnTo>
                  <a:lnTo>
                    <a:pt x="16" y="581"/>
                  </a:lnTo>
                  <a:lnTo>
                    <a:pt x="22" y="551"/>
                  </a:lnTo>
                  <a:lnTo>
                    <a:pt x="27" y="521"/>
                  </a:lnTo>
                  <a:lnTo>
                    <a:pt x="33" y="491"/>
                  </a:lnTo>
                  <a:lnTo>
                    <a:pt x="41" y="459"/>
                  </a:lnTo>
                  <a:lnTo>
                    <a:pt x="48" y="429"/>
                  </a:lnTo>
                  <a:lnTo>
                    <a:pt x="57" y="399"/>
                  </a:lnTo>
                  <a:lnTo>
                    <a:pt x="67" y="367"/>
                  </a:lnTo>
                  <a:lnTo>
                    <a:pt x="78" y="336"/>
                  </a:lnTo>
                  <a:lnTo>
                    <a:pt x="90" y="305"/>
                  </a:lnTo>
                  <a:lnTo>
                    <a:pt x="103" y="272"/>
                  </a:lnTo>
                  <a:lnTo>
                    <a:pt x="117" y="240"/>
                  </a:lnTo>
                  <a:lnTo>
                    <a:pt x="131" y="207"/>
                  </a:lnTo>
                  <a:lnTo>
                    <a:pt x="148" y="175"/>
                  </a:lnTo>
                  <a:lnTo>
                    <a:pt x="173" y="123"/>
                  </a:lnTo>
                  <a:lnTo>
                    <a:pt x="220" y="120"/>
                  </a:lnTo>
                  <a:lnTo>
                    <a:pt x="243" y="120"/>
                  </a:lnTo>
                  <a:lnTo>
                    <a:pt x="265" y="121"/>
                  </a:lnTo>
                  <a:lnTo>
                    <a:pt x="287" y="122"/>
                  </a:lnTo>
                  <a:lnTo>
                    <a:pt x="307" y="125"/>
                  </a:lnTo>
                  <a:lnTo>
                    <a:pt x="328" y="128"/>
                  </a:lnTo>
                  <a:lnTo>
                    <a:pt x="347" y="131"/>
                  </a:lnTo>
                  <a:lnTo>
                    <a:pt x="366" y="135"/>
                  </a:lnTo>
                  <a:lnTo>
                    <a:pt x="383" y="140"/>
                  </a:lnTo>
                  <a:lnTo>
                    <a:pt x="401" y="145"/>
                  </a:lnTo>
                  <a:lnTo>
                    <a:pt x="417" y="151"/>
                  </a:lnTo>
                  <a:lnTo>
                    <a:pt x="434" y="157"/>
                  </a:lnTo>
                  <a:lnTo>
                    <a:pt x="465" y="169"/>
                  </a:lnTo>
                  <a:lnTo>
                    <a:pt x="494" y="183"/>
                  </a:lnTo>
                  <a:lnTo>
                    <a:pt x="522" y="198"/>
                  </a:lnTo>
                  <a:lnTo>
                    <a:pt x="551" y="213"/>
                  </a:lnTo>
                  <a:lnTo>
                    <a:pt x="580" y="229"/>
                  </a:lnTo>
                  <a:lnTo>
                    <a:pt x="579" y="228"/>
                  </a:lnTo>
                  <a:lnTo>
                    <a:pt x="609" y="243"/>
                  </a:lnTo>
                  <a:lnTo>
                    <a:pt x="608" y="243"/>
                  </a:lnTo>
                  <a:lnTo>
                    <a:pt x="623" y="250"/>
                  </a:lnTo>
                  <a:lnTo>
                    <a:pt x="638" y="257"/>
                  </a:lnTo>
                  <a:lnTo>
                    <a:pt x="637" y="257"/>
                  </a:lnTo>
                  <a:lnTo>
                    <a:pt x="654" y="264"/>
                  </a:lnTo>
                  <a:lnTo>
                    <a:pt x="653" y="263"/>
                  </a:lnTo>
                  <a:lnTo>
                    <a:pt x="671" y="270"/>
                  </a:lnTo>
                  <a:lnTo>
                    <a:pt x="669" y="270"/>
                  </a:lnTo>
                  <a:lnTo>
                    <a:pt x="687" y="276"/>
                  </a:lnTo>
                  <a:lnTo>
                    <a:pt x="686" y="276"/>
                  </a:lnTo>
                  <a:lnTo>
                    <a:pt x="704" y="282"/>
                  </a:lnTo>
                  <a:lnTo>
                    <a:pt x="703" y="282"/>
                  </a:lnTo>
                  <a:lnTo>
                    <a:pt x="721" y="287"/>
                  </a:lnTo>
                  <a:lnTo>
                    <a:pt x="720" y="287"/>
                  </a:lnTo>
                  <a:lnTo>
                    <a:pt x="740" y="292"/>
                  </a:lnTo>
                  <a:lnTo>
                    <a:pt x="709" y="297"/>
                  </a:lnTo>
                  <a:lnTo>
                    <a:pt x="717" y="292"/>
                  </a:lnTo>
                  <a:lnTo>
                    <a:pt x="716" y="293"/>
                  </a:lnTo>
                  <a:lnTo>
                    <a:pt x="724" y="288"/>
                  </a:lnTo>
                  <a:lnTo>
                    <a:pt x="721" y="289"/>
                  </a:lnTo>
                  <a:lnTo>
                    <a:pt x="735" y="279"/>
                  </a:lnTo>
                  <a:lnTo>
                    <a:pt x="732" y="281"/>
                  </a:lnTo>
                  <a:lnTo>
                    <a:pt x="745" y="271"/>
                  </a:lnTo>
                  <a:lnTo>
                    <a:pt x="742" y="273"/>
                  </a:lnTo>
                  <a:lnTo>
                    <a:pt x="753" y="262"/>
                  </a:lnTo>
                  <a:lnTo>
                    <a:pt x="751" y="265"/>
                  </a:lnTo>
                  <a:lnTo>
                    <a:pt x="761" y="253"/>
                  </a:lnTo>
                  <a:lnTo>
                    <a:pt x="759" y="255"/>
                  </a:lnTo>
                  <a:lnTo>
                    <a:pt x="768" y="242"/>
                  </a:lnTo>
                  <a:lnTo>
                    <a:pt x="766" y="245"/>
                  </a:lnTo>
                  <a:lnTo>
                    <a:pt x="774" y="231"/>
                  </a:lnTo>
                  <a:lnTo>
                    <a:pt x="773" y="233"/>
                  </a:lnTo>
                  <a:lnTo>
                    <a:pt x="780" y="217"/>
                  </a:lnTo>
                  <a:lnTo>
                    <a:pt x="780" y="218"/>
                  </a:lnTo>
                  <a:lnTo>
                    <a:pt x="783" y="209"/>
                  </a:lnTo>
                  <a:lnTo>
                    <a:pt x="783" y="210"/>
                  </a:lnTo>
                  <a:lnTo>
                    <a:pt x="787" y="201"/>
                  </a:lnTo>
                  <a:lnTo>
                    <a:pt x="787" y="202"/>
                  </a:lnTo>
                  <a:lnTo>
                    <a:pt x="790" y="193"/>
                  </a:lnTo>
                  <a:lnTo>
                    <a:pt x="789" y="194"/>
                  </a:lnTo>
                  <a:lnTo>
                    <a:pt x="792" y="184"/>
                  </a:lnTo>
                  <a:lnTo>
                    <a:pt x="792" y="185"/>
                  </a:lnTo>
                  <a:lnTo>
                    <a:pt x="795" y="175"/>
                  </a:lnTo>
                  <a:lnTo>
                    <a:pt x="799" y="165"/>
                  </a:lnTo>
                  <a:lnTo>
                    <a:pt x="802" y="155"/>
                  </a:lnTo>
                  <a:lnTo>
                    <a:pt x="805" y="143"/>
                  </a:lnTo>
                  <a:lnTo>
                    <a:pt x="805" y="144"/>
                  </a:lnTo>
                  <a:lnTo>
                    <a:pt x="809" y="132"/>
                  </a:lnTo>
                  <a:lnTo>
                    <a:pt x="812" y="119"/>
                  </a:lnTo>
                  <a:lnTo>
                    <a:pt x="815" y="106"/>
                  </a:lnTo>
                  <a:lnTo>
                    <a:pt x="819" y="93"/>
                  </a:lnTo>
                  <a:lnTo>
                    <a:pt x="822" y="79"/>
                  </a:lnTo>
                  <a:lnTo>
                    <a:pt x="826" y="64"/>
                  </a:lnTo>
                  <a:lnTo>
                    <a:pt x="831" y="49"/>
                  </a:lnTo>
                  <a:lnTo>
                    <a:pt x="844" y="0"/>
                  </a:lnTo>
                  <a:lnTo>
                    <a:pt x="916" y="16"/>
                  </a:lnTo>
                  <a:close/>
                </a:path>
              </a:pathLst>
            </a:custGeom>
            <a:solidFill>
              <a:srgbClr val="A6A6A6"/>
            </a:solidFill>
            <a:ln w="0">
              <a:solidFill>
                <a:srgbClr val="A6A6A6"/>
              </a:solidFill>
              <a:prstDash val="solid"/>
              <a:round/>
              <a:headEnd/>
              <a:tailEnd/>
            </a:ln>
          </p:spPr>
          <p:txBody>
            <a:bodyPr/>
            <a:lstStyle/>
            <a:p>
              <a:endParaRPr lang="ja-JP" altLang="en-US"/>
            </a:p>
          </p:txBody>
        </p:sp>
        <p:sp>
          <p:nvSpPr>
            <p:cNvPr id="95" name="Freeform 74"/>
            <p:cNvSpPr>
              <a:spLocks/>
            </p:cNvSpPr>
            <p:nvPr/>
          </p:nvSpPr>
          <p:spPr bwMode="auto">
            <a:xfrm>
              <a:off x="1917246" y="6289448"/>
              <a:ext cx="168275" cy="55563"/>
            </a:xfrm>
            <a:custGeom>
              <a:avLst/>
              <a:gdLst>
                <a:gd name="T0" fmla="*/ 2147483647 w 212"/>
                <a:gd name="T1" fmla="*/ 2147483647 h 70"/>
                <a:gd name="T2" fmla="*/ 2147483647 w 212"/>
                <a:gd name="T3" fmla="*/ 0 h 70"/>
                <a:gd name="T4" fmla="*/ 2147483647 w 212"/>
                <a:gd name="T5" fmla="*/ 2147483647 h 70"/>
                <a:gd name="T6" fmla="*/ 2147483647 w 212"/>
                <a:gd name="T7" fmla="*/ 2147483647 h 70"/>
                <a:gd name="T8" fmla="*/ 2147483647 w 212"/>
                <a:gd name="T9" fmla="*/ 2147483647 h 70"/>
                <a:gd name="T10" fmla="*/ 2147483647 w 212"/>
                <a:gd name="T11" fmla="*/ 2147483647 h 70"/>
                <a:gd name="T12" fmla="*/ 2147483647 w 212"/>
                <a:gd name="T13" fmla="*/ 2147483647 h 70"/>
                <a:gd name="T14" fmla="*/ 2147483647 w 212"/>
                <a:gd name="T15" fmla="*/ 2147483647 h 70"/>
                <a:gd name="T16" fmla="*/ 2147483647 w 212"/>
                <a:gd name="T17" fmla="*/ 2147483647 h 70"/>
                <a:gd name="T18" fmla="*/ 2147483647 w 212"/>
                <a:gd name="T19" fmla="*/ 2147483647 h 70"/>
                <a:gd name="T20" fmla="*/ 2147483647 w 212"/>
                <a:gd name="T21" fmla="*/ 2147483647 h 70"/>
                <a:gd name="T22" fmla="*/ 2147483647 w 212"/>
                <a:gd name="T23" fmla="*/ 2147483647 h 70"/>
                <a:gd name="T24" fmla="*/ 2147483647 w 212"/>
                <a:gd name="T25" fmla="*/ 2147483647 h 70"/>
                <a:gd name="T26" fmla="*/ 2147483647 w 212"/>
                <a:gd name="T27" fmla="*/ 2147483647 h 70"/>
                <a:gd name="T28" fmla="*/ 2147483647 w 212"/>
                <a:gd name="T29" fmla="*/ 2147483647 h 70"/>
                <a:gd name="T30" fmla="*/ 2147483647 w 212"/>
                <a:gd name="T31" fmla="*/ 2147483647 h 70"/>
                <a:gd name="T32" fmla="*/ 2147483647 w 212"/>
                <a:gd name="T33" fmla="*/ 2147483647 h 70"/>
                <a:gd name="T34" fmla="*/ 2147483647 w 212"/>
                <a:gd name="T35" fmla="*/ 2147483647 h 70"/>
                <a:gd name="T36" fmla="*/ 2147483647 w 212"/>
                <a:gd name="T37" fmla="*/ 2147483647 h 70"/>
                <a:gd name="T38" fmla="*/ 2147483647 w 212"/>
                <a:gd name="T39" fmla="*/ 2147483647 h 70"/>
                <a:gd name="T40" fmla="*/ 2147483647 w 212"/>
                <a:gd name="T41" fmla="*/ 2147483647 h 70"/>
                <a:gd name="T42" fmla="*/ 2147483647 w 212"/>
                <a:gd name="T43" fmla="*/ 2147483647 h 70"/>
                <a:gd name="T44" fmla="*/ 2147483647 w 212"/>
                <a:gd name="T45" fmla="*/ 2147483647 h 70"/>
                <a:gd name="T46" fmla="*/ 2147483647 w 212"/>
                <a:gd name="T47" fmla="*/ 2147483647 h 70"/>
                <a:gd name="T48" fmla="*/ 2147483647 w 212"/>
                <a:gd name="T49" fmla="*/ 2147483647 h 70"/>
                <a:gd name="T50" fmla="*/ 0 w 212"/>
                <a:gd name="T51" fmla="*/ 2147483647 h 70"/>
                <a:gd name="T52" fmla="*/ 2147483647 w 212"/>
                <a:gd name="T53" fmla="*/ 2147483647 h 70"/>
                <a:gd name="T54" fmla="*/ 2147483647 w 212"/>
                <a:gd name="T55" fmla="*/ 2147483647 h 70"/>
                <a:gd name="T56" fmla="*/ 2147483647 w 212"/>
                <a:gd name="T57" fmla="*/ 2147483647 h 70"/>
                <a:gd name="T58" fmla="*/ 2147483647 w 212"/>
                <a:gd name="T59" fmla="*/ 2147483647 h 70"/>
                <a:gd name="T60" fmla="*/ 2147483647 w 212"/>
                <a:gd name="T61" fmla="*/ 2147483647 h 70"/>
                <a:gd name="T62" fmla="*/ 2147483647 w 212"/>
                <a:gd name="T63" fmla="*/ 2147483647 h 70"/>
                <a:gd name="T64" fmla="*/ 2147483647 w 212"/>
                <a:gd name="T65" fmla="*/ 2147483647 h 70"/>
                <a:gd name="T66" fmla="*/ 2147483647 w 212"/>
                <a:gd name="T67" fmla="*/ 2147483647 h 70"/>
                <a:gd name="T68" fmla="*/ 2147483647 w 212"/>
                <a:gd name="T69" fmla="*/ 2147483647 h 7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2"/>
                <a:gd name="T106" fmla="*/ 0 h 70"/>
                <a:gd name="T107" fmla="*/ 212 w 212"/>
                <a:gd name="T108" fmla="*/ 70 h 7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2" h="70">
                  <a:moveTo>
                    <a:pt x="102" y="1"/>
                  </a:moveTo>
                  <a:lnTo>
                    <a:pt x="124" y="0"/>
                  </a:lnTo>
                  <a:lnTo>
                    <a:pt x="144" y="1"/>
                  </a:lnTo>
                  <a:lnTo>
                    <a:pt x="162" y="3"/>
                  </a:lnTo>
                  <a:lnTo>
                    <a:pt x="179" y="6"/>
                  </a:lnTo>
                  <a:lnTo>
                    <a:pt x="192" y="10"/>
                  </a:lnTo>
                  <a:lnTo>
                    <a:pt x="202" y="15"/>
                  </a:lnTo>
                  <a:lnTo>
                    <a:pt x="208" y="21"/>
                  </a:lnTo>
                  <a:lnTo>
                    <a:pt x="212" y="28"/>
                  </a:lnTo>
                  <a:lnTo>
                    <a:pt x="211" y="31"/>
                  </a:lnTo>
                  <a:lnTo>
                    <a:pt x="210" y="35"/>
                  </a:lnTo>
                  <a:lnTo>
                    <a:pt x="204" y="42"/>
                  </a:lnTo>
                  <a:lnTo>
                    <a:pt x="195" y="48"/>
                  </a:lnTo>
                  <a:lnTo>
                    <a:pt x="182" y="54"/>
                  </a:lnTo>
                  <a:lnTo>
                    <a:pt x="166" y="60"/>
                  </a:lnTo>
                  <a:lnTo>
                    <a:pt x="149" y="64"/>
                  </a:lnTo>
                  <a:lnTo>
                    <a:pt x="130" y="68"/>
                  </a:lnTo>
                  <a:lnTo>
                    <a:pt x="108" y="70"/>
                  </a:lnTo>
                  <a:lnTo>
                    <a:pt x="87" y="70"/>
                  </a:lnTo>
                  <a:lnTo>
                    <a:pt x="67" y="70"/>
                  </a:lnTo>
                  <a:lnTo>
                    <a:pt x="49" y="68"/>
                  </a:lnTo>
                  <a:lnTo>
                    <a:pt x="33" y="65"/>
                  </a:lnTo>
                  <a:lnTo>
                    <a:pt x="19" y="61"/>
                  </a:lnTo>
                  <a:lnTo>
                    <a:pt x="10" y="54"/>
                  </a:lnTo>
                  <a:lnTo>
                    <a:pt x="3" y="49"/>
                  </a:lnTo>
                  <a:lnTo>
                    <a:pt x="0" y="42"/>
                  </a:lnTo>
                  <a:lnTo>
                    <a:pt x="1" y="38"/>
                  </a:lnTo>
                  <a:lnTo>
                    <a:pt x="2" y="35"/>
                  </a:lnTo>
                  <a:lnTo>
                    <a:pt x="7" y="28"/>
                  </a:lnTo>
                  <a:lnTo>
                    <a:pt x="16" y="22"/>
                  </a:lnTo>
                  <a:lnTo>
                    <a:pt x="29" y="16"/>
                  </a:lnTo>
                  <a:lnTo>
                    <a:pt x="44" y="11"/>
                  </a:lnTo>
                  <a:lnTo>
                    <a:pt x="61" y="6"/>
                  </a:lnTo>
                  <a:lnTo>
                    <a:pt x="81" y="3"/>
                  </a:lnTo>
                  <a:lnTo>
                    <a:pt x="102" y="1"/>
                  </a:lnTo>
                  <a:close/>
                </a:path>
              </a:pathLst>
            </a:custGeom>
            <a:solidFill>
              <a:srgbClr val="FFFFFF"/>
            </a:solidFill>
            <a:ln w="9525">
              <a:noFill/>
              <a:round/>
              <a:headEnd/>
              <a:tailEnd/>
            </a:ln>
          </p:spPr>
          <p:txBody>
            <a:bodyPr/>
            <a:lstStyle/>
            <a:p>
              <a:endParaRPr lang="ja-JP" altLang="en-US"/>
            </a:p>
          </p:txBody>
        </p:sp>
        <p:sp>
          <p:nvSpPr>
            <p:cNvPr id="96" name="Freeform 75"/>
            <p:cNvSpPr>
              <a:spLocks noEditPoints="1"/>
            </p:cNvSpPr>
            <p:nvPr/>
          </p:nvSpPr>
          <p:spPr bwMode="auto">
            <a:xfrm>
              <a:off x="1909308" y="6283098"/>
              <a:ext cx="182563" cy="68263"/>
            </a:xfrm>
            <a:custGeom>
              <a:avLst/>
              <a:gdLst>
                <a:gd name="T0" fmla="*/ 2147483647 w 230"/>
                <a:gd name="T1" fmla="*/ 0 h 87"/>
                <a:gd name="T2" fmla="*/ 2147483647 w 230"/>
                <a:gd name="T3" fmla="*/ 0 h 87"/>
                <a:gd name="T4" fmla="*/ 2147483647 w 230"/>
                <a:gd name="T5" fmla="*/ 0 h 87"/>
                <a:gd name="T6" fmla="*/ 2147483647 w 230"/>
                <a:gd name="T7" fmla="*/ 0 h 87"/>
                <a:gd name="T8" fmla="*/ 2147483647 w 230"/>
                <a:gd name="T9" fmla="*/ 0 h 87"/>
                <a:gd name="T10" fmla="*/ 2147483647 w 230"/>
                <a:gd name="T11" fmla="*/ 0 h 87"/>
                <a:gd name="T12" fmla="*/ 2147483647 w 230"/>
                <a:gd name="T13" fmla="*/ 0 h 87"/>
                <a:gd name="T14" fmla="*/ 2147483647 w 230"/>
                <a:gd name="T15" fmla="*/ 0 h 87"/>
                <a:gd name="T16" fmla="*/ 2147483647 w 230"/>
                <a:gd name="T17" fmla="*/ 0 h 87"/>
                <a:gd name="T18" fmla="*/ 2147483647 w 230"/>
                <a:gd name="T19" fmla="*/ 0 h 87"/>
                <a:gd name="T20" fmla="*/ 2147483647 w 230"/>
                <a:gd name="T21" fmla="*/ 2147483647 h 87"/>
                <a:gd name="T22" fmla="*/ 2147483647 w 230"/>
                <a:gd name="T23" fmla="*/ 2147483647 h 87"/>
                <a:gd name="T24" fmla="*/ 2147483647 w 230"/>
                <a:gd name="T25" fmla="*/ 2147483647 h 87"/>
                <a:gd name="T26" fmla="*/ 2147483647 w 230"/>
                <a:gd name="T27" fmla="*/ 2147483647 h 87"/>
                <a:gd name="T28" fmla="*/ 2147483647 w 230"/>
                <a:gd name="T29" fmla="*/ 2147483647 h 87"/>
                <a:gd name="T30" fmla="*/ 2147483647 w 230"/>
                <a:gd name="T31" fmla="*/ 2147483647 h 87"/>
                <a:gd name="T32" fmla="*/ 2147483647 w 230"/>
                <a:gd name="T33" fmla="*/ 2147483647 h 87"/>
                <a:gd name="T34" fmla="*/ 2147483647 w 230"/>
                <a:gd name="T35" fmla="*/ 0 h 87"/>
                <a:gd name="T36" fmla="*/ 2147483647 w 230"/>
                <a:gd name="T37" fmla="*/ 0 h 87"/>
                <a:gd name="T38" fmla="*/ 0 w 230"/>
                <a:gd name="T39" fmla="*/ 0 h 87"/>
                <a:gd name="T40" fmla="*/ 2147483647 w 230"/>
                <a:gd name="T41" fmla="*/ 0 h 87"/>
                <a:gd name="T42" fmla="*/ 2147483647 w 230"/>
                <a:gd name="T43" fmla="*/ 0 h 87"/>
                <a:gd name="T44" fmla="*/ 2147483647 w 230"/>
                <a:gd name="T45" fmla="*/ 0 h 87"/>
                <a:gd name="T46" fmla="*/ 2147483647 w 230"/>
                <a:gd name="T47" fmla="*/ 0 h 87"/>
                <a:gd name="T48" fmla="*/ 2147483647 w 230"/>
                <a:gd name="T49" fmla="*/ 0 h 87"/>
                <a:gd name="T50" fmla="*/ 2147483647 w 230"/>
                <a:gd name="T51" fmla="*/ 0 h 87"/>
                <a:gd name="T52" fmla="*/ 2147483647 w 230"/>
                <a:gd name="T53" fmla="*/ 0 h 87"/>
                <a:gd name="T54" fmla="*/ 2147483647 w 230"/>
                <a:gd name="T55" fmla="*/ 0 h 87"/>
                <a:gd name="T56" fmla="*/ 2147483647 w 230"/>
                <a:gd name="T57" fmla="*/ 0 h 87"/>
                <a:gd name="T58" fmla="*/ 2147483647 w 230"/>
                <a:gd name="T59" fmla="*/ 0 h 87"/>
                <a:gd name="T60" fmla="*/ 2147483647 w 230"/>
                <a:gd name="T61" fmla="*/ 0 h 87"/>
                <a:gd name="T62" fmla="*/ 2147483647 w 230"/>
                <a:gd name="T63" fmla="*/ 0 h 87"/>
                <a:gd name="T64" fmla="*/ 2147483647 w 230"/>
                <a:gd name="T65" fmla="*/ 0 h 87"/>
                <a:gd name="T66" fmla="*/ 2147483647 w 230"/>
                <a:gd name="T67" fmla="*/ 0 h 87"/>
                <a:gd name="T68" fmla="*/ 2147483647 w 230"/>
                <a:gd name="T69" fmla="*/ 0 h 87"/>
                <a:gd name="T70" fmla="*/ 2147483647 w 230"/>
                <a:gd name="T71" fmla="*/ 2147483647 h 87"/>
                <a:gd name="T72" fmla="*/ 2147483647 w 230"/>
                <a:gd name="T73" fmla="*/ 2147483647 h 87"/>
                <a:gd name="T74" fmla="*/ 2147483647 w 230"/>
                <a:gd name="T75" fmla="*/ 2147483647 h 87"/>
                <a:gd name="T76" fmla="*/ 2147483647 w 230"/>
                <a:gd name="T77" fmla="*/ 2147483647 h 87"/>
                <a:gd name="T78" fmla="*/ 2147483647 w 230"/>
                <a:gd name="T79" fmla="*/ 0 h 87"/>
                <a:gd name="T80" fmla="*/ 2147483647 w 230"/>
                <a:gd name="T81" fmla="*/ 0 h 87"/>
                <a:gd name="T82" fmla="*/ 2147483647 w 230"/>
                <a:gd name="T83" fmla="*/ 0 h 87"/>
                <a:gd name="T84" fmla="*/ 2147483647 w 230"/>
                <a:gd name="T85" fmla="*/ 0 h 87"/>
                <a:gd name="T86" fmla="*/ 2147483647 w 230"/>
                <a:gd name="T87" fmla="*/ 0 h 87"/>
                <a:gd name="T88" fmla="*/ 2147483647 w 230"/>
                <a:gd name="T89" fmla="*/ 0 h 87"/>
                <a:gd name="T90" fmla="*/ 2147483647 w 230"/>
                <a:gd name="T91" fmla="*/ 0 h 87"/>
                <a:gd name="T92" fmla="*/ 2147483647 w 230"/>
                <a:gd name="T93" fmla="*/ 0 h 87"/>
                <a:gd name="T94" fmla="*/ 2147483647 w 230"/>
                <a:gd name="T95" fmla="*/ 0 h 87"/>
                <a:gd name="T96" fmla="*/ 2147483647 w 230"/>
                <a:gd name="T97" fmla="*/ 0 h 87"/>
                <a:gd name="T98" fmla="*/ 2147483647 w 230"/>
                <a:gd name="T99" fmla="*/ 0 h 87"/>
                <a:gd name="T100" fmla="*/ 2147483647 w 230"/>
                <a:gd name="T101" fmla="*/ 0 h 8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30"/>
                <a:gd name="T154" fmla="*/ 0 h 87"/>
                <a:gd name="T155" fmla="*/ 230 w 230"/>
                <a:gd name="T156" fmla="*/ 87 h 8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30" h="87">
                  <a:moveTo>
                    <a:pt x="111" y="1"/>
                  </a:moveTo>
                  <a:lnTo>
                    <a:pt x="132" y="0"/>
                  </a:lnTo>
                  <a:lnTo>
                    <a:pt x="143" y="0"/>
                  </a:lnTo>
                  <a:lnTo>
                    <a:pt x="153" y="1"/>
                  </a:lnTo>
                  <a:lnTo>
                    <a:pt x="163" y="1"/>
                  </a:lnTo>
                  <a:lnTo>
                    <a:pt x="173" y="3"/>
                  </a:lnTo>
                  <a:lnTo>
                    <a:pt x="181" y="4"/>
                  </a:lnTo>
                  <a:lnTo>
                    <a:pt x="190" y="6"/>
                  </a:lnTo>
                  <a:lnTo>
                    <a:pt x="198" y="8"/>
                  </a:lnTo>
                  <a:lnTo>
                    <a:pt x="204" y="10"/>
                  </a:lnTo>
                  <a:lnTo>
                    <a:pt x="211" y="13"/>
                  </a:lnTo>
                  <a:lnTo>
                    <a:pt x="216" y="16"/>
                  </a:lnTo>
                  <a:lnTo>
                    <a:pt x="217" y="17"/>
                  </a:lnTo>
                  <a:lnTo>
                    <a:pt x="221" y="20"/>
                  </a:lnTo>
                  <a:lnTo>
                    <a:pt x="222" y="21"/>
                  </a:lnTo>
                  <a:lnTo>
                    <a:pt x="225" y="24"/>
                  </a:lnTo>
                  <a:lnTo>
                    <a:pt x="226" y="25"/>
                  </a:lnTo>
                  <a:lnTo>
                    <a:pt x="227" y="29"/>
                  </a:lnTo>
                  <a:lnTo>
                    <a:pt x="228" y="31"/>
                  </a:lnTo>
                  <a:lnTo>
                    <a:pt x="230" y="34"/>
                  </a:lnTo>
                  <a:lnTo>
                    <a:pt x="230" y="36"/>
                  </a:lnTo>
                  <a:lnTo>
                    <a:pt x="230" y="40"/>
                  </a:lnTo>
                  <a:lnTo>
                    <a:pt x="228" y="42"/>
                  </a:lnTo>
                  <a:lnTo>
                    <a:pt x="227" y="46"/>
                  </a:lnTo>
                  <a:lnTo>
                    <a:pt x="226" y="47"/>
                  </a:lnTo>
                  <a:lnTo>
                    <a:pt x="224" y="51"/>
                  </a:lnTo>
                  <a:lnTo>
                    <a:pt x="223" y="52"/>
                  </a:lnTo>
                  <a:lnTo>
                    <a:pt x="220" y="55"/>
                  </a:lnTo>
                  <a:lnTo>
                    <a:pt x="215" y="59"/>
                  </a:lnTo>
                  <a:lnTo>
                    <a:pt x="209" y="63"/>
                  </a:lnTo>
                  <a:lnTo>
                    <a:pt x="202" y="67"/>
                  </a:lnTo>
                  <a:lnTo>
                    <a:pt x="195" y="70"/>
                  </a:lnTo>
                  <a:lnTo>
                    <a:pt x="188" y="73"/>
                  </a:lnTo>
                  <a:lnTo>
                    <a:pt x="179" y="76"/>
                  </a:lnTo>
                  <a:lnTo>
                    <a:pt x="170" y="78"/>
                  </a:lnTo>
                  <a:lnTo>
                    <a:pt x="161" y="80"/>
                  </a:lnTo>
                  <a:lnTo>
                    <a:pt x="150" y="82"/>
                  </a:lnTo>
                  <a:lnTo>
                    <a:pt x="140" y="84"/>
                  </a:lnTo>
                  <a:lnTo>
                    <a:pt x="118" y="86"/>
                  </a:lnTo>
                  <a:lnTo>
                    <a:pt x="96" y="87"/>
                  </a:lnTo>
                  <a:lnTo>
                    <a:pt x="86" y="87"/>
                  </a:lnTo>
                  <a:lnTo>
                    <a:pt x="76" y="86"/>
                  </a:lnTo>
                  <a:lnTo>
                    <a:pt x="66" y="85"/>
                  </a:lnTo>
                  <a:lnTo>
                    <a:pt x="56" y="84"/>
                  </a:lnTo>
                  <a:lnTo>
                    <a:pt x="47" y="83"/>
                  </a:lnTo>
                  <a:lnTo>
                    <a:pt x="40" y="81"/>
                  </a:lnTo>
                  <a:lnTo>
                    <a:pt x="32" y="79"/>
                  </a:lnTo>
                  <a:lnTo>
                    <a:pt x="25" y="76"/>
                  </a:lnTo>
                  <a:lnTo>
                    <a:pt x="19" y="74"/>
                  </a:lnTo>
                  <a:lnTo>
                    <a:pt x="13" y="71"/>
                  </a:lnTo>
                  <a:lnTo>
                    <a:pt x="12" y="70"/>
                  </a:lnTo>
                  <a:lnTo>
                    <a:pt x="9" y="67"/>
                  </a:lnTo>
                  <a:lnTo>
                    <a:pt x="7" y="66"/>
                  </a:lnTo>
                  <a:lnTo>
                    <a:pt x="4" y="62"/>
                  </a:lnTo>
                  <a:lnTo>
                    <a:pt x="3" y="60"/>
                  </a:lnTo>
                  <a:lnTo>
                    <a:pt x="2" y="57"/>
                  </a:lnTo>
                  <a:lnTo>
                    <a:pt x="1" y="55"/>
                  </a:lnTo>
                  <a:lnTo>
                    <a:pt x="0" y="52"/>
                  </a:lnTo>
                  <a:lnTo>
                    <a:pt x="0" y="49"/>
                  </a:lnTo>
                  <a:lnTo>
                    <a:pt x="0" y="46"/>
                  </a:lnTo>
                  <a:lnTo>
                    <a:pt x="1" y="44"/>
                  </a:lnTo>
                  <a:lnTo>
                    <a:pt x="2" y="40"/>
                  </a:lnTo>
                  <a:lnTo>
                    <a:pt x="3" y="38"/>
                  </a:lnTo>
                  <a:lnTo>
                    <a:pt x="5" y="35"/>
                  </a:lnTo>
                  <a:lnTo>
                    <a:pt x="6" y="34"/>
                  </a:lnTo>
                  <a:lnTo>
                    <a:pt x="10" y="30"/>
                  </a:lnTo>
                  <a:lnTo>
                    <a:pt x="14" y="26"/>
                  </a:lnTo>
                  <a:lnTo>
                    <a:pt x="21" y="23"/>
                  </a:lnTo>
                  <a:lnTo>
                    <a:pt x="27" y="19"/>
                  </a:lnTo>
                  <a:lnTo>
                    <a:pt x="34" y="16"/>
                  </a:lnTo>
                  <a:lnTo>
                    <a:pt x="42" y="13"/>
                  </a:lnTo>
                  <a:lnTo>
                    <a:pt x="51" y="11"/>
                  </a:lnTo>
                  <a:lnTo>
                    <a:pt x="59" y="8"/>
                  </a:lnTo>
                  <a:lnTo>
                    <a:pt x="69" y="6"/>
                  </a:lnTo>
                  <a:lnTo>
                    <a:pt x="78" y="4"/>
                  </a:lnTo>
                  <a:lnTo>
                    <a:pt x="89" y="3"/>
                  </a:lnTo>
                  <a:lnTo>
                    <a:pt x="111" y="1"/>
                  </a:lnTo>
                  <a:close/>
                  <a:moveTo>
                    <a:pt x="93" y="19"/>
                  </a:moveTo>
                  <a:lnTo>
                    <a:pt x="83" y="21"/>
                  </a:lnTo>
                  <a:lnTo>
                    <a:pt x="73" y="22"/>
                  </a:lnTo>
                  <a:lnTo>
                    <a:pt x="65" y="24"/>
                  </a:lnTo>
                  <a:lnTo>
                    <a:pt x="56" y="27"/>
                  </a:lnTo>
                  <a:lnTo>
                    <a:pt x="48" y="29"/>
                  </a:lnTo>
                  <a:lnTo>
                    <a:pt x="42" y="31"/>
                  </a:lnTo>
                  <a:lnTo>
                    <a:pt x="36" y="34"/>
                  </a:lnTo>
                  <a:lnTo>
                    <a:pt x="31" y="36"/>
                  </a:lnTo>
                  <a:lnTo>
                    <a:pt x="26" y="39"/>
                  </a:lnTo>
                  <a:lnTo>
                    <a:pt x="23" y="42"/>
                  </a:lnTo>
                  <a:lnTo>
                    <a:pt x="20" y="45"/>
                  </a:lnTo>
                  <a:lnTo>
                    <a:pt x="21" y="44"/>
                  </a:lnTo>
                  <a:lnTo>
                    <a:pt x="19" y="47"/>
                  </a:lnTo>
                  <a:lnTo>
                    <a:pt x="20" y="45"/>
                  </a:lnTo>
                  <a:lnTo>
                    <a:pt x="19" y="49"/>
                  </a:lnTo>
                  <a:lnTo>
                    <a:pt x="19" y="47"/>
                  </a:lnTo>
                  <a:lnTo>
                    <a:pt x="19" y="50"/>
                  </a:lnTo>
                  <a:lnTo>
                    <a:pt x="19" y="48"/>
                  </a:lnTo>
                  <a:lnTo>
                    <a:pt x="19" y="51"/>
                  </a:lnTo>
                  <a:lnTo>
                    <a:pt x="19" y="49"/>
                  </a:lnTo>
                  <a:lnTo>
                    <a:pt x="20" y="53"/>
                  </a:lnTo>
                  <a:lnTo>
                    <a:pt x="19" y="51"/>
                  </a:lnTo>
                  <a:lnTo>
                    <a:pt x="22" y="54"/>
                  </a:lnTo>
                  <a:lnTo>
                    <a:pt x="21" y="53"/>
                  </a:lnTo>
                  <a:lnTo>
                    <a:pt x="24" y="56"/>
                  </a:lnTo>
                  <a:lnTo>
                    <a:pt x="23" y="55"/>
                  </a:lnTo>
                  <a:lnTo>
                    <a:pt x="27" y="58"/>
                  </a:lnTo>
                  <a:lnTo>
                    <a:pt x="32" y="60"/>
                  </a:lnTo>
                  <a:lnTo>
                    <a:pt x="37" y="62"/>
                  </a:lnTo>
                  <a:lnTo>
                    <a:pt x="44" y="64"/>
                  </a:lnTo>
                  <a:lnTo>
                    <a:pt x="52" y="66"/>
                  </a:lnTo>
                  <a:lnTo>
                    <a:pt x="59" y="68"/>
                  </a:lnTo>
                  <a:lnTo>
                    <a:pt x="67" y="69"/>
                  </a:lnTo>
                  <a:lnTo>
                    <a:pt x="76" y="69"/>
                  </a:lnTo>
                  <a:lnTo>
                    <a:pt x="86" y="70"/>
                  </a:lnTo>
                  <a:lnTo>
                    <a:pt x="96" y="70"/>
                  </a:lnTo>
                  <a:lnTo>
                    <a:pt x="117" y="69"/>
                  </a:lnTo>
                  <a:lnTo>
                    <a:pt x="137" y="67"/>
                  </a:lnTo>
                  <a:lnTo>
                    <a:pt x="147" y="66"/>
                  </a:lnTo>
                  <a:lnTo>
                    <a:pt x="156" y="63"/>
                  </a:lnTo>
                  <a:lnTo>
                    <a:pt x="164" y="61"/>
                  </a:lnTo>
                  <a:lnTo>
                    <a:pt x="173" y="59"/>
                  </a:lnTo>
                  <a:lnTo>
                    <a:pt x="181" y="57"/>
                  </a:lnTo>
                  <a:lnTo>
                    <a:pt x="188" y="54"/>
                  </a:lnTo>
                  <a:lnTo>
                    <a:pt x="193" y="52"/>
                  </a:lnTo>
                  <a:lnTo>
                    <a:pt x="199" y="49"/>
                  </a:lnTo>
                  <a:lnTo>
                    <a:pt x="203" y="47"/>
                  </a:lnTo>
                  <a:lnTo>
                    <a:pt x="206" y="44"/>
                  </a:lnTo>
                  <a:lnTo>
                    <a:pt x="210" y="41"/>
                  </a:lnTo>
                  <a:lnTo>
                    <a:pt x="209" y="42"/>
                  </a:lnTo>
                  <a:lnTo>
                    <a:pt x="211" y="38"/>
                  </a:lnTo>
                  <a:lnTo>
                    <a:pt x="210" y="40"/>
                  </a:lnTo>
                  <a:lnTo>
                    <a:pt x="211" y="37"/>
                  </a:lnTo>
                  <a:lnTo>
                    <a:pt x="211" y="39"/>
                  </a:lnTo>
                  <a:lnTo>
                    <a:pt x="211" y="35"/>
                  </a:lnTo>
                  <a:lnTo>
                    <a:pt x="211" y="38"/>
                  </a:lnTo>
                  <a:lnTo>
                    <a:pt x="211" y="34"/>
                  </a:lnTo>
                  <a:lnTo>
                    <a:pt x="211" y="36"/>
                  </a:lnTo>
                  <a:lnTo>
                    <a:pt x="210" y="33"/>
                  </a:lnTo>
                  <a:lnTo>
                    <a:pt x="211" y="35"/>
                  </a:lnTo>
                  <a:lnTo>
                    <a:pt x="207" y="32"/>
                  </a:lnTo>
                  <a:lnTo>
                    <a:pt x="209" y="32"/>
                  </a:lnTo>
                  <a:lnTo>
                    <a:pt x="205" y="30"/>
                  </a:lnTo>
                  <a:lnTo>
                    <a:pt x="206" y="30"/>
                  </a:lnTo>
                  <a:lnTo>
                    <a:pt x="202" y="28"/>
                  </a:lnTo>
                  <a:lnTo>
                    <a:pt x="198" y="26"/>
                  </a:lnTo>
                  <a:lnTo>
                    <a:pt x="192" y="24"/>
                  </a:lnTo>
                  <a:lnTo>
                    <a:pt x="185" y="22"/>
                  </a:lnTo>
                  <a:lnTo>
                    <a:pt x="178" y="20"/>
                  </a:lnTo>
                  <a:lnTo>
                    <a:pt x="170" y="19"/>
                  </a:lnTo>
                  <a:lnTo>
                    <a:pt x="162" y="18"/>
                  </a:lnTo>
                  <a:lnTo>
                    <a:pt x="152" y="17"/>
                  </a:lnTo>
                  <a:lnTo>
                    <a:pt x="143" y="17"/>
                  </a:lnTo>
                  <a:lnTo>
                    <a:pt x="133" y="17"/>
                  </a:lnTo>
                  <a:lnTo>
                    <a:pt x="112" y="17"/>
                  </a:lnTo>
                  <a:lnTo>
                    <a:pt x="93" y="19"/>
                  </a:lnTo>
                  <a:close/>
                </a:path>
              </a:pathLst>
            </a:custGeom>
            <a:solidFill>
              <a:srgbClr val="000000"/>
            </a:solidFill>
            <a:ln w="0">
              <a:solidFill>
                <a:srgbClr val="000000"/>
              </a:solidFill>
              <a:prstDash val="solid"/>
              <a:round/>
              <a:headEnd/>
              <a:tailEnd/>
            </a:ln>
          </p:spPr>
          <p:txBody>
            <a:bodyPr/>
            <a:lstStyle/>
            <a:p>
              <a:endParaRPr lang="ja-JP" altLang="en-US"/>
            </a:p>
          </p:txBody>
        </p:sp>
        <p:sp>
          <p:nvSpPr>
            <p:cNvPr id="97" name="Rectangle 76"/>
            <p:cNvSpPr>
              <a:spLocks noChangeArrowheads="1"/>
            </p:cNvSpPr>
            <p:nvPr/>
          </p:nvSpPr>
          <p:spPr bwMode="auto">
            <a:xfrm>
              <a:off x="3231696" y="6633935"/>
              <a:ext cx="205221" cy="123213"/>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農地</a:t>
              </a:r>
              <a:endParaRPr lang="ja-JP" dirty="0"/>
            </a:p>
          </p:txBody>
        </p:sp>
        <p:sp>
          <p:nvSpPr>
            <p:cNvPr id="98" name="Freeform 78"/>
            <p:cNvSpPr>
              <a:spLocks/>
            </p:cNvSpPr>
            <p:nvPr/>
          </p:nvSpPr>
          <p:spPr bwMode="auto">
            <a:xfrm>
              <a:off x="3082471" y="7630885"/>
              <a:ext cx="557213" cy="114300"/>
            </a:xfrm>
            <a:custGeom>
              <a:avLst/>
              <a:gdLst>
                <a:gd name="T0" fmla="*/ 0 w 702"/>
                <a:gd name="T1" fmla="*/ 2147483647 h 143"/>
                <a:gd name="T2" fmla="*/ 2147483647 w 702"/>
                <a:gd name="T3" fmla="*/ 2147483647 h 143"/>
                <a:gd name="T4" fmla="*/ 2147483647 w 702"/>
                <a:gd name="T5" fmla="*/ 2147483647 h 143"/>
                <a:gd name="T6" fmla="*/ 2147483647 w 702"/>
                <a:gd name="T7" fmla="*/ 2147483647 h 143"/>
                <a:gd name="T8" fmla="*/ 2147483647 w 702"/>
                <a:gd name="T9" fmla="*/ 0 h 143"/>
                <a:gd name="T10" fmla="*/ 2147483647 w 702"/>
                <a:gd name="T11" fmla="*/ 0 h 143"/>
                <a:gd name="T12" fmla="*/ 2147483647 w 702"/>
                <a:gd name="T13" fmla="*/ 2147483647 h 143"/>
                <a:gd name="T14" fmla="*/ 2147483647 w 702"/>
                <a:gd name="T15" fmla="*/ 2147483647 h 143"/>
                <a:gd name="T16" fmla="*/ 2147483647 w 702"/>
                <a:gd name="T17" fmla="*/ 2147483647 h 143"/>
                <a:gd name="T18" fmla="*/ 2147483647 w 702"/>
                <a:gd name="T19" fmla="*/ 2147483647 h 143"/>
                <a:gd name="T20" fmla="*/ 2147483647 w 702"/>
                <a:gd name="T21" fmla="*/ 2147483647 h 143"/>
                <a:gd name="T22" fmla="*/ 2147483647 w 702"/>
                <a:gd name="T23" fmla="*/ 2147483647 h 143"/>
                <a:gd name="T24" fmla="*/ 2147483647 w 702"/>
                <a:gd name="T25" fmla="*/ 2147483647 h 143"/>
                <a:gd name="T26" fmla="*/ 2147483647 w 702"/>
                <a:gd name="T27" fmla="*/ 2147483647 h 143"/>
                <a:gd name="T28" fmla="*/ 2147483647 w 702"/>
                <a:gd name="T29" fmla="*/ 2147483647 h 143"/>
                <a:gd name="T30" fmla="*/ 2147483647 w 702"/>
                <a:gd name="T31" fmla="*/ 2147483647 h 143"/>
                <a:gd name="T32" fmla="*/ 2147483647 w 702"/>
                <a:gd name="T33" fmla="*/ 2147483647 h 143"/>
                <a:gd name="T34" fmla="*/ 2147483647 w 702"/>
                <a:gd name="T35" fmla="*/ 2147483647 h 143"/>
                <a:gd name="T36" fmla="*/ 2147483647 w 702"/>
                <a:gd name="T37" fmla="*/ 2147483647 h 143"/>
                <a:gd name="T38" fmla="*/ 0 w 702"/>
                <a:gd name="T39" fmla="*/ 2147483647 h 143"/>
                <a:gd name="T40" fmla="*/ 0 w 702"/>
                <a:gd name="T41" fmla="*/ 2147483647 h 1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02"/>
                <a:gd name="T64" fmla="*/ 0 h 143"/>
                <a:gd name="T65" fmla="*/ 702 w 702"/>
                <a:gd name="T66" fmla="*/ 143 h 1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02" h="143">
                  <a:moveTo>
                    <a:pt x="0" y="23"/>
                  </a:moveTo>
                  <a:lnTo>
                    <a:pt x="1" y="14"/>
                  </a:lnTo>
                  <a:lnTo>
                    <a:pt x="8" y="7"/>
                  </a:lnTo>
                  <a:lnTo>
                    <a:pt x="15" y="1"/>
                  </a:lnTo>
                  <a:lnTo>
                    <a:pt x="25" y="0"/>
                  </a:lnTo>
                  <a:lnTo>
                    <a:pt x="675" y="0"/>
                  </a:lnTo>
                  <a:lnTo>
                    <a:pt x="685" y="1"/>
                  </a:lnTo>
                  <a:lnTo>
                    <a:pt x="694" y="7"/>
                  </a:lnTo>
                  <a:lnTo>
                    <a:pt x="699" y="14"/>
                  </a:lnTo>
                  <a:lnTo>
                    <a:pt x="702" y="23"/>
                  </a:lnTo>
                  <a:lnTo>
                    <a:pt x="702" y="119"/>
                  </a:lnTo>
                  <a:lnTo>
                    <a:pt x="699" y="128"/>
                  </a:lnTo>
                  <a:lnTo>
                    <a:pt x="694" y="136"/>
                  </a:lnTo>
                  <a:lnTo>
                    <a:pt x="685" y="141"/>
                  </a:lnTo>
                  <a:lnTo>
                    <a:pt x="675" y="143"/>
                  </a:lnTo>
                  <a:lnTo>
                    <a:pt x="25" y="143"/>
                  </a:lnTo>
                  <a:lnTo>
                    <a:pt x="15" y="141"/>
                  </a:lnTo>
                  <a:lnTo>
                    <a:pt x="8" y="136"/>
                  </a:lnTo>
                  <a:lnTo>
                    <a:pt x="1" y="128"/>
                  </a:lnTo>
                  <a:lnTo>
                    <a:pt x="0" y="119"/>
                  </a:lnTo>
                  <a:lnTo>
                    <a:pt x="0" y="23"/>
                  </a:lnTo>
                  <a:close/>
                </a:path>
              </a:pathLst>
            </a:custGeom>
            <a:solidFill>
              <a:srgbClr val="FFFFFF"/>
            </a:solidFill>
            <a:ln w="9525">
              <a:noFill/>
              <a:round/>
              <a:headEnd/>
              <a:tailEnd/>
            </a:ln>
          </p:spPr>
          <p:txBody>
            <a:bodyPr/>
            <a:lstStyle/>
            <a:p>
              <a:endParaRPr lang="ja-JP" altLang="en-US"/>
            </a:p>
          </p:txBody>
        </p:sp>
        <p:sp>
          <p:nvSpPr>
            <p:cNvPr id="99" name="Freeform 79"/>
            <p:cNvSpPr>
              <a:spLocks noEditPoints="1"/>
            </p:cNvSpPr>
            <p:nvPr/>
          </p:nvSpPr>
          <p:spPr bwMode="auto">
            <a:xfrm>
              <a:off x="3079296" y="7627710"/>
              <a:ext cx="563563" cy="196650"/>
            </a:xfrm>
            <a:custGeom>
              <a:avLst/>
              <a:gdLst>
                <a:gd name="T0" fmla="*/ 0 w 710"/>
                <a:gd name="T1" fmla="*/ 2147483647 h 151"/>
                <a:gd name="T2" fmla="*/ 2147483647 w 710"/>
                <a:gd name="T3" fmla="*/ 2147483647 h 151"/>
                <a:gd name="T4" fmla="*/ 2147483647 w 710"/>
                <a:gd name="T5" fmla="*/ 2147483647 h 151"/>
                <a:gd name="T6" fmla="*/ 2147483647 w 710"/>
                <a:gd name="T7" fmla="*/ 2147483647 h 151"/>
                <a:gd name="T8" fmla="*/ 2147483647 w 710"/>
                <a:gd name="T9" fmla="*/ 0 h 151"/>
                <a:gd name="T10" fmla="*/ 2147483647 w 710"/>
                <a:gd name="T11" fmla="*/ 0 h 151"/>
                <a:gd name="T12" fmla="*/ 2147483647 w 710"/>
                <a:gd name="T13" fmla="*/ 2147483647 h 151"/>
                <a:gd name="T14" fmla="*/ 2147483647 w 710"/>
                <a:gd name="T15" fmla="*/ 2147483647 h 151"/>
                <a:gd name="T16" fmla="*/ 2147483647 w 710"/>
                <a:gd name="T17" fmla="*/ 2147483647 h 151"/>
                <a:gd name="T18" fmla="*/ 2147483647 w 710"/>
                <a:gd name="T19" fmla="*/ 2147483647 h 151"/>
                <a:gd name="T20" fmla="*/ 2147483647 w 710"/>
                <a:gd name="T21" fmla="*/ 2147483647 h 151"/>
                <a:gd name="T22" fmla="*/ 2147483647 w 710"/>
                <a:gd name="T23" fmla="*/ 2147483647 h 151"/>
                <a:gd name="T24" fmla="*/ 2147483647 w 710"/>
                <a:gd name="T25" fmla="*/ 2147483647 h 151"/>
                <a:gd name="T26" fmla="*/ 2147483647 w 710"/>
                <a:gd name="T27" fmla="*/ 2147483647 h 151"/>
                <a:gd name="T28" fmla="*/ 2147483647 w 710"/>
                <a:gd name="T29" fmla="*/ 2147483647 h 151"/>
                <a:gd name="T30" fmla="*/ 2147483647 w 710"/>
                <a:gd name="T31" fmla="*/ 2147483647 h 151"/>
                <a:gd name="T32" fmla="*/ 2147483647 w 710"/>
                <a:gd name="T33" fmla="*/ 2147483647 h 151"/>
                <a:gd name="T34" fmla="*/ 2147483647 w 710"/>
                <a:gd name="T35" fmla="*/ 2147483647 h 151"/>
                <a:gd name="T36" fmla="*/ 2147483647 w 710"/>
                <a:gd name="T37" fmla="*/ 2147483647 h 151"/>
                <a:gd name="T38" fmla="*/ 2147483647 w 710"/>
                <a:gd name="T39" fmla="*/ 2147483647 h 151"/>
                <a:gd name="T40" fmla="*/ 0 w 710"/>
                <a:gd name="T41" fmla="*/ 2147483647 h 151"/>
                <a:gd name="T42" fmla="*/ 2147483647 w 710"/>
                <a:gd name="T43" fmla="*/ 2147483647 h 151"/>
                <a:gd name="T44" fmla="*/ 2147483647 w 710"/>
                <a:gd name="T45" fmla="*/ 2147483647 h 151"/>
                <a:gd name="T46" fmla="*/ 2147483647 w 710"/>
                <a:gd name="T47" fmla="*/ 2147483647 h 151"/>
                <a:gd name="T48" fmla="*/ 2147483647 w 710"/>
                <a:gd name="T49" fmla="*/ 2147483647 h 151"/>
                <a:gd name="T50" fmla="*/ 2147483647 w 710"/>
                <a:gd name="T51" fmla="*/ 2147483647 h 151"/>
                <a:gd name="T52" fmla="*/ 2147483647 w 710"/>
                <a:gd name="T53" fmla="*/ 2147483647 h 151"/>
                <a:gd name="T54" fmla="*/ 2147483647 w 710"/>
                <a:gd name="T55" fmla="*/ 2147483647 h 151"/>
                <a:gd name="T56" fmla="*/ 2147483647 w 710"/>
                <a:gd name="T57" fmla="*/ 2147483647 h 151"/>
                <a:gd name="T58" fmla="*/ 2147483647 w 710"/>
                <a:gd name="T59" fmla="*/ 2147483647 h 151"/>
                <a:gd name="T60" fmla="*/ 2147483647 w 710"/>
                <a:gd name="T61" fmla="*/ 2147483647 h 151"/>
                <a:gd name="T62" fmla="*/ 2147483647 w 710"/>
                <a:gd name="T63" fmla="*/ 2147483647 h 151"/>
                <a:gd name="T64" fmla="*/ 2147483647 w 710"/>
                <a:gd name="T65" fmla="*/ 2147483647 h 151"/>
                <a:gd name="T66" fmla="*/ 2147483647 w 710"/>
                <a:gd name="T67" fmla="*/ 2147483647 h 151"/>
                <a:gd name="T68" fmla="*/ 2147483647 w 710"/>
                <a:gd name="T69" fmla="*/ 2147483647 h 151"/>
                <a:gd name="T70" fmla="*/ 2147483647 w 710"/>
                <a:gd name="T71" fmla="*/ 2147483647 h 151"/>
                <a:gd name="T72" fmla="*/ 2147483647 w 710"/>
                <a:gd name="T73" fmla="*/ 2147483647 h 151"/>
                <a:gd name="T74" fmla="*/ 2147483647 w 710"/>
                <a:gd name="T75" fmla="*/ 2147483647 h 151"/>
                <a:gd name="T76" fmla="*/ 2147483647 w 710"/>
                <a:gd name="T77" fmla="*/ 2147483647 h 151"/>
                <a:gd name="T78" fmla="*/ 2147483647 w 710"/>
                <a:gd name="T79" fmla="*/ 2147483647 h 151"/>
                <a:gd name="T80" fmla="*/ 2147483647 w 710"/>
                <a:gd name="T81" fmla="*/ 2147483647 h 151"/>
                <a:gd name="T82" fmla="*/ 2147483647 w 710"/>
                <a:gd name="T83" fmla="*/ 2147483647 h 151"/>
                <a:gd name="T84" fmla="*/ 2147483647 w 710"/>
                <a:gd name="T85" fmla="*/ 2147483647 h 1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10"/>
                <a:gd name="T130" fmla="*/ 0 h 151"/>
                <a:gd name="T131" fmla="*/ 710 w 710"/>
                <a:gd name="T132" fmla="*/ 151 h 1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10" h="151">
                  <a:moveTo>
                    <a:pt x="0" y="27"/>
                  </a:moveTo>
                  <a:lnTo>
                    <a:pt x="0" y="22"/>
                  </a:lnTo>
                  <a:lnTo>
                    <a:pt x="0" y="21"/>
                  </a:lnTo>
                  <a:lnTo>
                    <a:pt x="2" y="17"/>
                  </a:lnTo>
                  <a:lnTo>
                    <a:pt x="2" y="16"/>
                  </a:lnTo>
                  <a:lnTo>
                    <a:pt x="4" y="12"/>
                  </a:lnTo>
                  <a:lnTo>
                    <a:pt x="5" y="12"/>
                  </a:lnTo>
                  <a:lnTo>
                    <a:pt x="7" y="8"/>
                  </a:lnTo>
                  <a:lnTo>
                    <a:pt x="8" y="7"/>
                  </a:lnTo>
                  <a:lnTo>
                    <a:pt x="13" y="5"/>
                  </a:lnTo>
                  <a:lnTo>
                    <a:pt x="13" y="4"/>
                  </a:lnTo>
                  <a:lnTo>
                    <a:pt x="17" y="2"/>
                  </a:lnTo>
                  <a:lnTo>
                    <a:pt x="18" y="2"/>
                  </a:lnTo>
                  <a:lnTo>
                    <a:pt x="23" y="0"/>
                  </a:lnTo>
                  <a:lnTo>
                    <a:pt x="24" y="0"/>
                  </a:lnTo>
                  <a:lnTo>
                    <a:pt x="29" y="0"/>
                  </a:lnTo>
                  <a:lnTo>
                    <a:pt x="679" y="0"/>
                  </a:lnTo>
                  <a:lnTo>
                    <a:pt x="685" y="0"/>
                  </a:lnTo>
                  <a:lnTo>
                    <a:pt x="686" y="0"/>
                  </a:lnTo>
                  <a:lnTo>
                    <a:pt x="690" y="2"/>
                  </a:lnTo>
                  <a:lnTo>
                    <a:pt x="691" y="2"/>
                  </a:lnTo>
                  <a:lnTo>
                    <a:pt x="696" y="4"/>
                  </a:lnTo>
                  <a:lnTo>
                    <a:pt x="697" y="5"/>
                  </a:lnTo>
                  <a:lnTo>
                    <a:pt x="700" y="7"/>
                  </a:lnTo>
                  <a:lnTo>
                    <a:pt x="701" y="8"/>
                  </a:lnTo>
                  <a:lnTo>
                    <a:pt x="704" y="11"/>
                  </a:lnTo>
                  <a:lnTo>
                    <a:pt x="704" y="12"/>
                  </a:lnTo>
                  <a:lnTo>
                    <a:pt x="707" y="16"/>
                  </a:lnTo>
                  <a:lnTo>
                    <a:pt x="708" y="17"/>
                  </a:lnTo>
                  <a:lnTo>
                    <a:pt x="709" y="21"/>
                  </a:lnTo>
                  <a:lnTo>
                    <a:pt x="709" y="22"/>
                  </a:lnTo>
                  <a:lnTo>
                    <a:pt x="710" y="27"/>
                  </a:lnTo>
                  <a:lnTo>
                    <a:pt x="710" y="123"/>
                  </a:lnTo>
                  <a:lnTo>
                    <a:pt x="709" y="128"/>
                  </a:lnTo>
                  <a:lnTo>
                    <a:pt x="709" y="129"/>
                  </a:lnTo>
                  <a:lnTo>
                    <a:pt x="708" y="133"/>
                  </a:lnTo>
                  <a:lnTo>
                    <a:pt x="707" y="134"/>
                  </a:lnTo>
                  <a:lnTo>
                    <a:pt x="704" y="138"/>
                  </a:lnTo>
                  <a:lnTo>
                    <a:pt x="704" y="139"/>
                  </a:lnTo>
                  <a:lnTo>
                    <a:pt x="701" y="142"/>
                  </a:lnTo>
                  <a:lnTo>
                    <a:pt x="700" y="143"/>
                  </a:lnTo>
                  <a:lnTo>
                    <a:pt x="697" y="146"/>
                  </a:lnTo>
                  <a:lnTo>
                    <a:pt x="696" y="146"/>
                  </a:lnTo>
                  <a:lnTo>
                    <a:pt x="691" y="148"/>
                  </a:lnTo>
                  <a:lnTo>
                    <a:pt x="690" y="149"/>
                  </a:lnTo>
                  <a:lnTo>
                    <a:pt x="686" y="150"/>
                  </a:lnTo>
                  <a:lnTo>
                    <a:pt x="685" y="150"/>
                  </a:lnTo>
                  <a:lnTo>
                    <a:pt x="679" y="151"/>
                  </a:lnTo>
                  <a:lnTo>
                    <a:pt x="29" y="151"/>
                  </a:lnTo>
                  <a:lnTo>
                    <a:pt x="24" y="150"/>
                  </a:lnTo>
                  <a:lnTo>
                    <a:pt x="23" y="150"/>
                  </a:lnTo>
                  <a:lnTo>
                    <a:pt x="18" y="149"/>
                  </a:lnTo>
                  <a:lnTo>
                    <a:pt x="17" y="148"/>
                  </a:lnTo>
                  <a:lnTo>
                    <a:pt x="13" y="146"/>
                  </a:lnTo>
                  <a:lnTo>
                    <a:pt x="12" y="146"/>
                  </a:lnTo>
                  <a:lnTo>
                    <a:pt x="8" y="143"/>
                  </a:lnTo>
                  <a:lnTo>
                    <a:pt x="7" y="142"/>
                  </a:lnTo>
                  <a:lnTo>
                    <a:pt x="5" y="139"/>
                  </a:lnTo>
                  <a:lnTo>
                    <a:pt x="4" y="138"/>
                  </a:lnTo>
                  <a:lnTo>
                    <a:pt x="2" y="134"/>
                  </a:lnTo>
                  <a:lnTo>
                    <a:pt x="2" y="133"/>
                  </a:lnTo>
                  <a:lnTo>
                    <a:pt x="0" y="129"/>
                  </a:lnTo>
                  <a:lnTo>
                    <a:pt x="0" y="128"/>
                  </a:lnTo>
                  <a:lnTo>
                    <a:pt x="0" y="123"/>
                  </a:lnTo>
                  <a:lnTo>
                    <a:pt x="0" y="27"/>
                  </a:lnTo>
                  <a:close/>
                  <a:moveTo>
                    <a:pt x="8" y="123"/>
                  </a:moveTo>
                  <a:lnTo>
                    <a:pt x="8" y="127"/>
                  </a:lnTo>
                  <a:lnTo>
                    <a:pt x="9" y="131"/>
                  </a:lnTo>
                  <a:lnTo>
                    <a:pt x="9" y="130"/>
                  </a:lnTo>
                  <a:lnTo>
                    <a:pt x="12" y="134"/>
                  </a:lnTo>
                  <a:lnTo>
                    <a:pt x="15" y="137"/>
                  </a:lnTo>
                  <a:lnTo>
                    <a:pt x="14" y="137"/>
                  </a:lnTo>
                  <a:lnTo>
                    <a:pt x="18" y="140"/>
                  </a:lnTo>
                  <a:lnTo>
                    <a:pt x="17" y="139"/>
                  </a:lnTo>
                  <a:lnTo>
                    <a:pt x="22" y="141"/>
                  </a:lnTo>
                  <a:lnTo>
                    <a:pt x="21" y="141"/>
                  </a:lnTo>
                  <a:lnTo>
                    <a:pt x="26" y="142"/>
                  </a:lnTo>
                  <a:lnTo>
                    <a:pt x="25" y="142"/>
                  </a:lnTo>
                  <a:lnTo>
                    <a:pt x="29" y="143"/>
                  </a:lnTo>
                  <a:lnTo>
                    <a:pt x="679" y="143"/>
                  </a:lnTo>
                  <a:lnTo>
                    <a:pt x="683" y="142"/>
                  </a:lnTo>
                  <a:lnTo>
                    <a:pt x="688" y="141"/>
                  </a:lnTo>
                  <a:lnTo>
                    <a:pt x="687" y="141"/>
                  </a:lnTo>
                  <a:lnTo>
                    <a:pt x="691" y="139"/>
                  </a:lnTo>
                  <a:lnTo>
                    <a:pt x="691" y="140"/>
                  </a:lnTo>
                  <a:lnTo>
                    <a:pt x="695" y="137"/>
                  </a:lnTo>
                  <a:lnTo>
                    <a:pt x="698" y="134"/>
                  </a:lnTo>
                  <a:lnTo>
                    <a:pt x="697" y="134"/>
                  </a:lnTo>
                  <a:lnTo>
                    <a:pt x="699" y="130"/>
                  </a:lnTo>
                  <a:lnTo>
                    <a:pt x="699" y="131"/>
                  </a:lnTo>
                  <a:lnTo>
                    <a:pt x="700" y="127"/>
                  </a:lnTo>
                  <a:lnTo>
                    <a:pt x="701" y="123"/>
                  </a:lnTo>
                  <a:lnTo>
                    <a:pt x="701" y="28"/>
                  </a:lnTo>
                  <a:lnTo>
                    <a:pt x="700" y="23"/>
                  </a:lnTo>
                  <a:lnTo>
                    <a:pt x="700" y="24"/>
                  </a:lnTo>
                  <a:lnTo>
                    <a:pt x="699" y="19"/>
                  </a:lnTo>
                  <a:lnTo>
                    <a:pt x="699" y="20"/>
                  </a:lnTo>
                  <a:lnTo>
                    <a:pt x="697" y="16"/>
                  </a:lnTo>
                  <a:lnTo>
                    <a:pt x="698" y="17"/>
                  </a:lnTo>
                  <a:lnTo>
                    <a:pt x="695" y="13"/>
                  </a:lnTo>
                  <a:lnTo>
                    <a:pt x="695" y="14"/>
                  </a:lnTo>
                  <a:lnTo>
                    <a:pt x="691" y="11"/>
                  </a:lnTo>
                  <a:lnTo>
                    <a:pt x="687" y="9"/>
                  </a:lnTo>
                  <a:lnTo>
                    <a:pt x="688" y="9"/>
                  </a:lnTo>
                  <a:lnTo>
                    <a:pt x="683" y="8"/>
                  </a:lnTo>
                  <a:lnTo>
                    <a:pt x="679" y="8"/>
                  </a:lnTo>
                  <a:lnTo>
                    <a:pt x="30" y="8"/>
                  </a:lnTo>
                  <a:lnTo>
                    <a:pt x="25" y="8"/>
                  </a:lnTo>
                  <a:lnTo>
                    <a:pt x="26" y="8"/>
                  </a:lnTo>
                  <a:lnTo>
                    <a:pt x="21" y="9"/>
                  </a:lnTo>
                  <a:lnTo>
                    <a:pt x="22" y="9"/>
                  </a:lnTo>
                  <a:lnTo>
                    <a:pt x="17" y="11"/>
                  </a:lnTo>
                  <a:lnTo>
                    <a:pt x="18" y="11"/>
                  </a:lnTo>
                  <a:lnTo>
                    <a:pt x="14" y="14"/>
                  </a:lnTo>
                  <a:lnTo>
                    <a:pt x="15" y="13"/>
                  </a:lnTo>
                  <a:lnTo>
                    <a:pt x="12" y="17"/>
                  </a:lnTo>
                  <a:lnTo>
                    <a:pt x="12" y="16"/>
                  </a:lnTo>
                  <a:lnTo>
                    <a:pt x="9" y="20"/>
                  </a:lnTo>
                  <a:lnTo>
                    <a:pt x="9" y="19"/>
                  </a:lnTo>
                  <a:lnTo>
                    <a:pt x="8" y="24"/>
                  </a:lnTo>
                  <a:lnTo>
                    <a:pt x="8" y="23"/>
                  </a:lnTo>
                  <a:lnTo>
                    <a:pt x="8" y="27"/>
                  </a:lnTo>
                  <a:lnTo>
                    <a:pt x="8" y="123"/>
                  </a:lnTo>
                  <a:close/>
                </a:path>
              </a:pathLst>
            </a:custGeom>
            <a:solidFill>
              <a:srgbClr val="FF0000"/>
            </a:solidFill>
            <a:ln w="0">
              <a:solidFill>
                <a:srgbClr val="FF0000"/>
              </a:solidFill>
              <a:prstDash val="solid"/>
              <a:round/>
              <a:headEnd/>
              <a:tailEnd/>
            </a:ln>
          </p:spPr>
          <p:txBody>
            <a:bodyPr/>
            <a:lstStyle/>
            <a:p>
              <a:endParaRPr lang="ja-JP" altLang="en-US"/>
            </a:p>
          </p:txBody>
        </p:sp>
        <p:sp>
          <p:nvSpPr>
            <p:cNvPr id="100" name="Rectangle 81"/>
            <p:cNvSpPr>
              <a:spLocks noChangeArrowheads="1"/>
            </p:cNvSpPr>
            <p:nvPr/>
          </p:nvSpPr>
          <p:spPr bwMode="auto">
            <a:xfrm>
              <a:off x="3192143" y="7651523"/>
              <a:ext cx="339898" cy="154015"/>
            </a:xfrm>
            <a:prstGeom prst="rect">
              <a:avLst/>
            </a:prstGeom>
            <a:noFill/>
            <a:ln w="9525">
              <a:noFill/>
              <a:miter lim="800000"/>
              <a:headEnd/>
              <a:tailEnd/>
            </a:ln>
          </p:spPr>
          <p:txBody>
            <a:bodyPr wrap="none" lIns="0" tIns="0" rIns="0" bIns="0">
              <a:spAutoFit/>
            </a:bodyPr>
            <a:lstStyle/>
            <a:p>
              <a:r>
                <a:rPr lang="en-US" altLang="ja-JP" sz="1000" dirty="0">
                  <a:solidFill>
                    <a:srgbClr val="000000"/>
                  </a:solidFill>
                  <a:latin typeface="ＭＳ Ｐゴシック" pitchFamily="50" charset="-128"/>
                </a:rPr>
                <a:t>D</a:t>
              </a:r>
              <a:r>
                <a:rPr lang="ja-JP" sz="1000" dirty="0">
                  <a:solidFill>
                    <a:srgbClr val="000000"/>
                  </a:solidFill>
                  <a:latin typeface="ＭＳ Ｐゴシック" pitchFamily="50" charset="-128"/>
                </a:rPr>
                <a:t>集落</a:t>
              </a:r>
              <a:endParaRPr lang="ja-JP" dirty="0"/>
            </a:p>
          </p:txBody>
        </p:sp>
        <p:sp>
          <p:nvSpPr>
            <p:cNvPr id="101" name="Freeform 82"/>
            <p:cNvSpPr>
              <a:spLocks/>
            </p:cNvSpPr>
            <p:nvPr/>
          </p:nvSpPr>
          <p:spPr bwMode="auto">
            <a:xfrm>
              <a:off x="2268083" y="6919685"/>
              <a:ext cx="528638" cy="284163"/>
            </a:xfrm>
            <a:custGeom>
              <a:avLst/>
              <a:gdLst>
                <a:gd name="T0" fmla="*/ 0 w 666"/>
                <a:gd name="T1" fmla="*/ 0 h 357"/>
                <a:gd name="T2" fmla="*/ 2147483647 w 666"/>
                <a:gd name="T3" fmla="*/ 2147483647 h 357"/>
                <a:gd name="T4" fmla="*/ 2147483647 w 666"/>
                <a:gd name="T5" fmla="*/ 2147483647 h 357"/>
                <a:gd name="T6" fmla="*/ 0 w 666"/>
                <a:gd name="T7" fmla="*/ 2147483647 h 357"/>
                <a:gd name="T8" fmla="*/ 0 w 666"/>
                <a:gd name="T9" fmla="*/ 0 h 357"/>
                <a:gd name="T10" fmla="*/ 0 60000 65536"/>
                <a:gd name="T11" fmla="*/ 0 60000 65536"/>
                <a:gd name="T12" fmla="*/ 0 60000 65536"/>
                <a:gd name="T13" fmla="*/ 0 60000 65536"/>
                <a:gd name="T14" fmla="*/ 0 60000 65536"/>
                <a:gd name="T15" fmla="*/ 0 w 666"/>
                <a:gd name="T16" fmla="*/ 0 h 357"/>
                <a:gd name="T17" fmla="*/ 666 w 666"/>
                <a:gd name="T18" fmla="*/ 357 h 357"/>
              </a:gdLst>
              <a:ahLst/>
              <a:cxnLst>
                <a:cxn ang="T10">
                  <a:pos x="T0" y="T1"/>
                </a:cxn>
                <a:cxn ang="T11">
                  <a:pos x="T2" y="T3"/>
                </a:cxn>
                <a:cxn ang="T12">
                  <a:pos x="T4" y="T5"/>
                </a:cxn>
                <a:cxn ang="T13">
                  <a:pos x="T6" y="T7"/>
                </a:cxn>
                <a:cxn ang="T14">
                  <a:pos x="T8" y="T9"/>
                </a:cxn>
              </a:cxnLst>
              <a:rect l="T15" t="T16" r="T17" b="T18"/>
              <a:pathLst>
                <a:path w="666" h="357">
                  <a:moveTo>
                    <a:pt x="0" y="0"/>
                  </a:moveTo>
                  <a:lnTo>
                    <a:pt x="666" y="70"/>
                  </a:lnTo>
                  <a:lnTo>
                    <a:pt x="666" y="357"/>
                  </a:lnTo>
                  <a:lnTo>
                    <a:pt x="0" y="285"/>
                  </a:lnTo>
                  <a:lnTo>
                    <a:pt x="0" y="0"/>
                  </a:lnTo>
                  <a:close/>
                </a:path>
              </a:pathLst>
            </a:custGeom>
            <a:solidFill>
              <a:srgbClr val="92D050"/>
            </a:solidFill>
            <a:ln w="9525">
              <a:noFill/>
              <a:round/>
              <a:headEnd/>
              <a:tailEnd/>
            </a:ln>
          </p:spPr>
          <p:txBody>
            <a:bodyPr/>
            <a:lstStyle/>
            <a:p>
              <a:endParaRPr lang="ja-JP" altLang="en-US"/>
            </a:p>
          </p:txBody>
        </p:sp>
        <p:sp>
          <p:nvSpPr>
            <p:cNvPr id="102" name="Freeform 83"/>
            <p:cNvSpPr>
              <a:spLocks noEditPoints="1"/>
            </p:cNvSpPr>
            <p:nvPr/>
          </p:nvSpPr>
          <p:spPr bwMode="auto">
            <a:xfrm>
              <a:off x="2264908" y="6916510"/>
              <a:ext cx="536575" cy="290513"/>
            </a:xfrm>
            <a:custGeom>
              <a:avLst/>
              <a:gdLst>
                <a:gd name="T0" fmla="*/ 0 w 675"/>
                <a:gd name="T1" fmla="*/ 2147483647 h 365"/>
                <a:gd name="T2" fmla="*/ 2147483647 w 675"/>
                <a:gd name="T3" fmla="*/ 2147483647 h 365"/>
                <a:gd name="T4" fmla="*/ 2147483647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2147483647 w 675"/>
                <a:gd name="T19" fmla="*/ 2147483647 h 365"/>
                <a:gd name="T20" fmla="*/ 2147483647 w 675"/>
                <a:gd name="T21" fmla="*/ 2147483647 h 365"/>
                <a:gd name="T22" fmla="*/ 0 w 675"/>
                <a:gd name="T23" fmla="*/ 2147483647 h 365"/>
                <a:gd name="T24" fmla="*/ 0 w 675"/>
                <a:gd name="T25" fmla="*/ 2147483647 h 365"/>
                <a:gd name="T26" fmla="*/ 2147483647 w 675"/>
                <a:gd name="T27" fmla="*/ 2147483647 h 365"/>
                <a:gd name="T28" fmla="*/ 2147483647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2147483647 w 675"/>
                <a:gd name="T39" fmla="*/ 2147483647 h 365"/>
                <a:gd name="T40" fmla="*/ 2147483647 w 675"/>
                <a:gd name="T41" fmla="*/ 2147483647 h 365"/>
                <a:gd name="T42" fmla="*/ 2147483647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5" y="0"/>
                  </a:lnTo>
                  <a:lnTo>
                    <a:pt x="671" y="70"/>
                  </a:lnTo>
                  <a:lnTo>
                    <a:pt x="674" y="72"/>
                  </a:lnTo>
                  <a:lnTo>
                    <a:pt x="675" y="74"/>
                  </a:lnTo>
                  <a:lnTo>
                    <a:pt x="675" y="361"/>
                  </a:lnTo>
                  <a:lnTo>
                    <a:pt x="673" y="364"/>
                  </a:lnTo>
                  <a:lnTo>
                    <a:pt x="670" y="365"/>
                  </a:lnTo>
                  <a:lnTo>
                    <a:pt x="4" y="293"/>
                  </a:lnTo>
                  <a:lnTo>
                    <a:pt x="1" y="292"/>
                  </a:lnTo>
                  <a:lnTo>
                    <a:pt x="0" y="289"/>
                  </a:lnTo>
                  <a:lnTo>
                    <a:pt x="0" y="4"/>
                  </a:lnTo>
                  <a:close/>
                  <a:moveTo>
                    <a:pt x="9" y="289"/>
                  </a:moveTo>
                  <a:lnTo>
                    <a:pt x="5" y="285"/>
                  </a:lnTo>
                  <a:lnTo>
                    <a:pt x="671" y="357"/>
                  </a:lnTo>
                  <a:lnTo>
                    <a:pt x="666" y="361"/>
                  </a:lnTo>
                  <a:lnTo>
                    <a:pt x="666" y="74"/>
                  </a:lnTo>
                  <a:lnTo>
                    <a:pt x="670" y="79"/>
                  </a:lnTo>
                  <a:lnTo>
                    <a:pt x="4" y="8"/>
                  </a:lnTo>
                  <a:lnTo>
                    <a:pt x="9" y="4"/>
                  </a:lnTo>
                  <a:lnTo>
                    <a:pt x="9" y="289"/>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103" name="Freeform 84"/>
            <p:cNvSpPr>
              <a:spLocks/>
            </p:cNvSpPr>
            <p:nvPr/>
          </p:nvSpPr>
          <p:spPr bwMode="auto">
            <a:xfrm>
              <a:off x="2258558" y="7260998"/>
              <a:ext cx="541338" cy="284163"/>
            </a:xfrm>
            <a:custGeom>
              <a:avLst/>
              <a:gdLst>
                <a:gd name="T0" fmla="*/ 0 w 681"/>
                <a:gd name="T1" fmla="*/ 0 h 358"/>
                <a:gd name="T2" fmla="*/ 2147483647 w 681"/>
                <a:gd name="T3" fmla="*/ 2147483647 h 358"/>
                <a:gd name="T4" fmla="*/ 2147483647 w 681"/>
                <a:gd name="T5" fmla="*/ 2147483647 h 358"/>
                <a:gd name="T6" fmla="*/ 0 w 681"/>
                <a:gd name="T7" fmla="*/ 2147483647 h 358"/>
                <a:gd name="T8" fmla="*/ 0 w 681"/>
                <a:gd name="T9" fmla="*/ 0 h 358"/>
                <a:gd name="T10" fmla="*/ 0 60000 65536"/>
                <a:gd name="T11" fmla="*/ 0 60000 65536"/>
                <a:gd name="T12" fmla="*/ 0 60000 65536"/>
                <a:gd name="T13" fmla="*/ 0 60000 65536"/>
                <a:gd name="T14" fmla="*/ 0 60000 65536"/>
                <a:gd name="T15" fmla="*/ 0 w 681"/>
                <a:gd name="T16" fmla="*/ 0 h 358"/>
                <a:gd name="T17" fmla="*/ 681 w 681"/>
                <a:gd name="T18" fmla="*/ 358 h 358"/>
              </a:gdLst>
              <a:ahLst/>
              <a:cxnLst>
                <a:cxn ang="T10">
                  <a:pos x="T0" y="T1"/>
                </a:cxn>
                <a:cxn ang="T11">
                  <a:pos x="T2" y="T3"/>
                </a:cxn>
                <a:cxn ang="T12">
                  <a:pos x="T4" y="T5"/>
                </a:cxn>
                <a:cxn ang="T13">
                  <a:pos x="T6" y="T7"/>
                </a:cxn>
                <a:cxn ang="T14">
                  <a:pos x="T8" y="T9"/>
                </a:cxn>
              </a:cxnLst>
              <a:rect l="T15" t="T16" r="T17" b="T18"/>
              <a:pathLst>
                <a:path w="681" h="358">
                  <a:moveTo>
                    <a:pt x="0" y="0"/>
                  </a:moveTo>
                  <a:lnTo>
                    <a:pt x="681" y="71"/>
                  </a:lnTo>
                  <a:lnTo>
                    <a:pt x="681" y="358"/>
                  </a:lnTo>
                  <a:lnTo>
                    <a:pt x="0" y="287"/>
                  </a:lnTo>
                  <a:lnTo>
                    <a:pt x="0" y="0"/>
                  </a:lnTo>
                  <a:close/>
                </a:path>
              </a:pathLst>
            </a:custGeom>
            <a:solidFill>
              <a:srgbClr val="92D050"/>
            </a:solidFill>
            <a:ln w="9525">
              <a:noFill/>
              <a:round/>
              <a:headEnd/>
              <a:tailEnd/>
            </a:ln>
          </p:spPr>
          <p:txBody>
            <a:bodyPr/>
            <a:lstStyle/>
            <a:p>
              <a:endParaRPr lang="ja-JP" altLang="en-US"/>
            </a:p>
          </p:txBody>
        </p:sp>
        <p:sp>
          <p:nvSpPr>
            <p:cNvPr id="104" name="Freeform 85"/>
            <p:cNvSpPr>
              <a:spLocks noEditPoints="1"/>
            </p:cNvSpPr>
            <p:nvPr/>
          </p:nvSpPr>
          <p:spPr bwMode="auto">
            <a:xfrm>
              <a:off x="2255383" y="7257823"/>
              <a:ext cx="547688" cy="290513"/>
            </a:xfrm>
            <a:custGeom>
              <a:avLst/>
              <a:gdLst>
                <a:gd name="T0" fmla="*/ 0 w 691"/>
                <a:gd name="T1" fmla="*/ 2147483647 h 366"/>
                <a:gd name="T2" fmla="*/ 0 w 691"/>
                <a:gd name="T3" fmla="*/ 2147483647 h 366"/>
                <a:gd name="T4" fmla="*/ 0 w 691"/>
                <a:gd name="T5" fmla="*/ 0 h 366"/>
                <a:gd name="T6" fmla="*/ 2147483647 w 691"/>
                <a:gd name="T7" fmla="*/ 2147483647 h 366"/>
                <a:gd name="T8" fmla="*/ 2147483647 w 691"/>
                <a:gd name="T9" fmla="*/ 2147483647 h 366"/>
                <a:gd name="T10" fmla="*/ 2147483647 w 691"/>
                <a:gd name="T11" fmla="*/ 2147483647 h 366"/>
                <a:gd name="T12" fmla="*/ 2147483647 w 691"/>
                <a:gd name="T13" fmla="*/ 2147483647 h 366"/>
                <a:gd name="T14" fmla="*/ 2147483647 w 691"/>
                <a:gd name="T15" fmla="*/ 2147483647 h 366"/>
                <a:gd name="T16" fmla="*/ 2147483647 w 691"/>
                <a:gd name="T17" fmla="*/ 2147483647 h 366"/>
                <a:gd name="T18" fmla="*/ 0 w 691"/>
                <a:gd name="T19" fmla="*/ 2147483647 h 366"/>
                <a:gd name="T20" fmla="*/ 0 w 691"/>
                <a:gd name="T21" fmla="*/ 2147483647 h 366"/>
                <a:gd name="T22" fmla="*/ 0 w 691"/>
                <a:gd name="T23" fmla="*/ 2147483647 h 366"/>
                <a:gd name="T24" fmla="*/ 0 w 691"/>
                <a:gd name="T25" fmla="*/ 2147483647 h 366"/>
                <a:gd name="T26" fmla="*/ 0 w 691"/>
                <a:gd name="T27" fmla="*/ 2147483647 h 366"/>
                <a:gd name="T28" fmla="*/ 0 w 691"/>
                <a:gd name="T29" fmla="*/ 2147483647 h 366"/>
                <a:gd name="T30" fmla="*/ 2147483647 w 691"/>
                <a:gd name="T31" fmla="*/ 2147483647 h 366"/>
                <a:gd name="T32" fmla="*/ 2147483647 w 691"/>
                <a:gd name="T33" fmla="*/ 2147483647 h 366"/>
                <a:gd name="T34" fmla="*/ 2147483647 w 691"/>
                <a:gd name="T35" fmla="*/ 2147483647 h 366"/>
                <a:gd name="T36" fmla="*/ 2147483647 w 691"/>
                <a:gd name="T37" fmla="*/ 2147483647 h 366"/>
                <a:gd name="T38" fmla="*/ 0 w 691"/>
                <a:gd name="T39" fmla="*/ 2147483647 h 366"/>
                <a:gd name="T40" fmla="*/ 0 w 691"/>
                <a:gd name="T41" fmla="*/ 2147483647 h 366"/>
                <a:gd name="T42" fmla="*/ 0 w 691"/>
                <a:gd name="T43" fmla="*/ 2147483647 h 3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91"/>
                <a:gd name="T67" fmla="*/ 0 h 366"/>
                <a:gd name="T68" fmla="*/ 691 w 691"/>
                <a:gd name="T69" fmla="*/ 366 h 3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91" h="366">
                  <a:moveTo>
                    <a:pt x="0" y="4"/>
                  </a:moveTo>
                  <a:lnTo>
                    <a:pt x="1" y="1"/>
                  </a:lnTo>
                  <a:lnTo>
                    <a:pt x="5" y="0"/>
                  </a:lnTo>
                  <a:lnTo>
                    <a:pt x="686" y="71"/>
                  </a:lnTo>
                  <a:lnTo>
                    <a:pt x="690" y="73"/>
                  </a:lnTo>
                  <a:lnTo>
                    <a:pt x="691" y="75"/>
                  </a:lnTo>
                  <a:lnTo>
                    <a:pt x="691" y="362"/>
                  </a:lnTo>
                  <a:lnTo>
                    <a:pt x="688" y="365"/>
                  </a:lnTo>
                  <a:lnTo>
                    <a:pt x="685" y="366"/>
                  </a:lnTo>
                  <a:lnTo>
                    <a:pt x="3" y="295"/>
                  </a:lnTo>
                  <a:lnTo>
                    <a:pt x="1" y="294"/>
                  </a:lnTo>
                  <a:lnTo>
                    <a:pt x="0" y="291"/>
                  </a:lnTo>
                  <a:lnTo>
                    <a:pt x="0" y="4"/>
                  </a:lnTo>
                  <a:close/>
                  <a:moveTo>
                    <a:pt x="9" y="291"/>
                  </a:moveTo>
                  <a:lnTo>
                    <a:pt x="5" y="287"/>
                  </a:lnTo>
                  <a:lnTo>
                    <a:pt x="686" y="358"/>
                  </a:lnTo>
                  <a:lnTo>
                    <a:pt x="682" y="362"/>
                  </a:lnTo>
                  <a:lnTo>
                    <a:pt x="682" y="75"/>
                  </a:lnTo>
                  <a:lnTo>
                    <a:pt x="685" y="79"/>
                  </a:lnTo>
                  <a:lnTo>
                    <a:pt x="3" y="9"/>
                  </a:lnTo>
                  <a:lnTo>
                    <a:pt x="9" y="4"/>
                  </a:lnTo>
                  <a:lnTo>
                    <a:pt x="9" y="291"/>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105" name="Freeform 86"/>
            <p:cNvSpPr>
              <a:spLocks/>
            </p:cNvSpPr>
            <p:nvPr/>
          </p:nvSpPr>
          <p:spPr bwMode="auto">
            <a:xfrm>
              <a:off x="2234746" y="6865710"/>
              <a:ext cx="650875" cy="79375"/>
            </a:xfrm>
            <a:custGeom>
              <a:avLst/>
              <a:gdLst>
                <a:gd name="T0" fmla="*/ 2147483647 w 820"/>
                <a:gd name="T1" fmla="*/ 2147483647 h 98"/>
                <a:gd name="T2" fmla="*/ 2147483647 w 820"/>
                <a:gd name="T3" fmla="*/ 2147483647 h 98"/>
                <a:gd name="T4" fmla="*/ 2147483647 w 820"/>
                <a:gd name="T5" fmla="*/ 2147483647 h 98"/>
                <a:gd name="T6" fmla="*/ 2147483647 w 820"/>
                <a:gd name="T7" fmla="*/ 2147483647 h 98"/>
                <a:gd name="T8" fmla="*/ 2147483647 w 820"/>
                <a:gd name="T9" fmla="*/ 2147483647 h 98"/>
                <a:gd name="T10" fmla="*/ 0 w 820"/>
                <a:gd name="T11" fmla="*/ 2147483647 h 98"/>
                <a:gd name="T12" fmla="*/ 0 w 820"/>
                <a:gd name="T13" fmla="*/ 2147483647 h 98"/>
                <a:gd name="T14" fmla="*/ 0 w 820"/>
                <a:gd name="T15" fmla="*/ 2147483647 h 98"/>
                <a:gd name="T16" fmla="*/ 2147483647 w 820"/>
                <a:gd name="T17" fmla="*/ 2147483647 h 98"/>
                <a:gd name="T18" fmla="*/ 2147483647 w 820"/>
                <a:gd name="T19" fmla="*/ 0 h 98"/>
                <a:gd name="T20" fmla="*/ 2147483647 w 820"/>
                <a:gd name="T21" fmla="*/ 0 h 98"/>
                <a:gd name="T22" fmla="*/ 2147483647 w 820"/>
                <a:gd name="T23" fmla="*/ 0 h 98"/>
                <a:gd name="T24" fmla="*/ 2147483647 w 820"/>
                <a:gd name="T25" fmla="*/ 2147483647 h 98"/>
                <a:gd name="T26" fmla="*/ 2147483647 w 820"/>
                <a:gd name="T27" fmla="*/ 2147483647 h 98"/>
                <a:gd name="T28" fmla="*/ 2147483647 w 820"/>
                <a:gd name="T29" fmla="*/ 2147483647 h 98"/>
                <a:gd name="T30" fmla="*/ 2147483647 w 820"/>
                <a:gd name="T31" fmla="*/ 2147483647 h 98"/>
                <a:gd name="T32" fmla="*/ 2147483647 w 820"/>
                <a:gd name="T33" fmla="*/ 2147483647 h 98"/>
                <a:gd name="T34" fmla="*/ 2147483647 w 820"/>
                <a:gd name="T35" fmla="*/ 2147483647 h 98"/>
                <a:gd name="T36" fmla="*/ 2147483647 w 820"/>
                <a:gd name="T37" fmla="*/ 2147483647 h 98"/>
                <a:gd name="T38" fmla="*/ 2147483647 w 820"/>
                <a:gd name="T39" fmla="*/ 2147483647 h 98"/>
                <a:gd name="T40" fmla="*/ 2147483647 w 820"/>
                <a:gd name="T41" fmla="*/ 2147483647 h 98"/>
                <a:gd name="T42" fmla="*/ 2147483647 w 820"/>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0"/>
                <a:gd name="T67" fmla="*/ 0 h 98"/>
                <a:gd name="T68" fmla="*/ 820 w 820"/>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0" h="98">
                  <a:moveTo>
                    <a:pt x="812" y="98"/>
                  </a:moveTo>
                  <a:lnTo>
                    <a:pt x="5" y="13"/>
                  </a:lnTo>
                  <a:lnTo>
                    <a:pt x="3" y="12"/>
                  </a:lnTo>
                  <a:lnTo>
                    <a:pt x="1" y="10"/>
                  </a:lnTo>
                  <a:lnTo>
                    <a:pt x="0" y="8"/>
                  </a:lnTo>
                  <a:lnTo>
                    <a:pt x="0" y="5"/>
                  </a:lnTo>
                  <a:lnTo>
                    <a:pt x="0" y="3"/>
                  </a:lnTo>
                  <a:lnTo>
                    <a:pt x="2" y="1"/>
                  </a:lnTo>
                  <a:lnTo>
                    <a:pt x="4" y="0"/>
                  </a:lnTo>
                  <a:lnTo>
                    <a:pt x="7" y="0"/>
                  </a:lnTo>
                  <a:lnTo>
                    <a:pt x="814" y="85"/>
                  </a:lnTo>
                  <a:lnTo>
                    <a:pt x="816" y="85"/>
                  </a:lnTo>
                  <a:lnTo>
                    <a:pt x="818" y="87"/>
                  </a:lnTo>
                  <a:lnTo>
                    <a:pt x="819" y="89"/>
                  </a:lnTo>
                  <a:lnTo>
                    <a:pt x="820" y="92"/>
                  </a:lnTo>
                  <a:lnTo>
                    <a:pt x="819" y="94"/>
                  </a:lnTo>
                  <a:lnTo>
                    <a:pt x="817" y="96"/>
                  </a:lnTo>
                  <a:lnTo>
                    <a:pt x="815" y="97"/>
                  </a:lnTo>
                  <a:lnTo>
                    <a:pt x="812"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106" name="Freeform 87"/>
            <p:cNvSpPr>
              <a:spLocks/>
            </p:cNvSpPr>
            <p:nvPr/>
          </p:nvSpPr>
          <p:spPr bwMode="auto">
            <a:xfrm>
              <a:off x="2234746" y="7208610"/>
              <a:ext cx="650875" cy="76200"/>
            </a:xfrm>
            <a:custGeom>
              <a:avLst/>
              <a:gdLst>
                <a:gd name="T0" fmla="*/ 2147483647 w 820"/>
                <a:gd name="T1" fmla="*/ 2147483647 h 97"/>
                <a:gd name="T2" fmla="*/ 2147483647 w 820"/>
                <a:gd name="T3" fmla="*/ 0 h 97"/>
                <a:gd name="T4" fmla="*/ 2147483647 w 820"/>
                <a:gd name="T5" fmla="*/ 0 h 97"/>
                <a:gd name="T6" fmla="*/ 2147483647 w 820"/>
                <a:gd name="T7" fmla="*/ 0 h 97"/>
                <a:gd name="T8" fmla="*/ 2147483647 w 820"/>
                <a:gd name="T9" fmla="*/ 0 h 97"/>
                <a:gd name="T10" fmla="*/ 0 w 820"/>
                <a:gd name="T11" fmla="*/ 0 h 97"/>
                <a:gd name="T12" fmla="*/ 0 w 820"/>
                <a:gd name="T13" fmla="*/ 0 h 97"/>
                <a:gd name="T14" fmla="*/ 0 w 820"/>
                <a:gd name="T15" fmla="*/ 0 h 97"/>
                <a:gd name="T16" fmla="*/ 2147483647 w 820"/>
                <a:gd name="T17" fmla="*/ 0 h 97"/>
                <a:gd name="T18" fmla="*/ 2147483647 w 820"/>
                <a:gd name="T19" fmla="*/ 0 h 97"/>
                <a:gd name="T20" fmla="*/ 2147483647 w 820"/>
                <a:gd name="T21" fmla="*/ 0 h 97"/>
                <a:gd name="T22" fmla="*/ 2147483647 w 820"/>
                <a:gd name="T23" fmla="*/ 0 h 97"/>
                <a:gd name="T24" fmla="*/ 2147483647 w 820"/>
                <a:gd name="T25" fmla="*/ 2147483647 h 97"/>
                <a:gd name="T26" fmla="*/ 2147483647 w 820"/>
                <a:gd name="T27" fmla="*/ 2147483647 h 97"/>
                <a:gd name="T28" fmla="*/ 2147483647 w 820"/>
                <a:gd name="T29" fmla="*/ 2147483647 h 97"/>
                <a:gd name="T30" fmla="*/ 2147483647 w 820"/>
                <a:gd name="T31" fmla="*/ 2147483647 h 97"/>
                <a:gd name="T32" fmla="*/ 2147483647 w 820"/>
                <a:gd name="T33" fmla="*/ 2147483647 h 97"/>
                <a:gd name="T34" fmla="*/ 2147483647 w 820"/>
                <a:gd name="T35" fmla="*/ 2147483647 h 97"/>
                <a:gd name="T36" fmla="*/ 2147483647 w 820"/>
                <a:gd name="T37" fmla="*/ 2147483647 h 97"/>
                <a:gd name="T38" fmla="*/ 2147483647 w 820"/>
                <a:gd name="T39" fmla="*/ 2147483647 h 97"/>
                <a:gd name="T40" fmla="*/ 2147483647 w 820"/>
                <a:gd name="T41" fmla="*/ 2147483647 h 97"/>
                <a:gd name="T42" fmla="*/ 2147483647 w 820"/>
                <a:gd name="T43" fmla="*/ 2147483647 h 9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0"/>
                <a:gd name="T67" fmla="*/ 0 h 97"/>
                <a:gd name="T68" fmla="*/ 820 w 820"/>
                <a:gd name="T69" fmla="*/ 97 h 9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0" h="97">
                  <a:moveTo>
                    <a:pt x="812" y="97"/>
                  </a:moveTo>
                  <a:lnTo>
                    <a:pt x="5" y="13"/>
                  </a:lnTo>
                  <a:lnTo>
                    <a:pt x="3" y="12"/>
                  </a:lnTo>
                  <a:lnTo>
                    <a:pt x="1" y="10"/>
                  </a:lnTo>
                  <a:lnTo>
                    <a:pt x="0" y="8"/>
                  </a:lnTo>
                  <a:lnTo>
                    <a:pt x="0" y="5"/>
                  </a:lnTo>
                  <a:lnTo>
                    <a:pt x="0" y="3"/>
                  </a:lnTo>
                  <a:lnTo>
                    <a:pt x="2" y="1"/>
                  </a:lnTo>
                  <a:lnTo>
                    <a:pt x="4" y="0"/>
                  </a:lnTo>
                  <a:lnTo>
                    <a:pt x="7" y="0"/>
                  </a:lnTo>
                  <a:lnTo>
                    <a:pt x="814" y="84"/>
                  </a:lnTo>
                  <a:lnTo>
                    <a:pt x="816" y="84"/>
                  </a:lnTo>
                  <a:lnTo>
                    <a:pt x="818" y="86"/>
                  </a:lnTo>
                  <a:lnTo>
                    <a:pt x="819" y="88"/>
                  </a:lnTo>
                  <a:lnTo>
                    <a:pt x="820" y="91"/>
                  </a:lnTo>
                  <a:lnTo>
                    <a:pt x="819" y="93"/>
                  </a:lnTo>
                  <a:lnTo>
                    <a:pt x="817" y="95"/>
                  </a:lnTo>
                  <a:lnTo>
                    <a:pt x="815" y="96"/>
                  </a:lnTo>
                  <a:lnTo>
                    <a:pt x="812" y="97"/>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107" name="Freeform 88"/>
            <p:cNvSpPr>
              <a:spLocks/>
            </p:cNvSpPr>
            <p:nvPr/>
          </p:nvSpPr>
          <p:spPr bwMode="auto">
            <a:xfrm>
              <a:off x="2280783" y="7634060"/>
              <a:ext cx="487363" cy="114300"/>
            </a:xfrm>
            <a:custGeom>
              <a:avLst/>
              <a:gdLst>
                <a:gd name="T0" fmla="*/ 0 w 614"/>
                <a:gd name="T1" fmla="*/ 2147483647 h 143"/>
                <a:gd name="T2" fmla="*/ 2147483647 w 614"/>
                <a:gd name="T3" fmla="*/ 2147483647 h 143"/>
                <a:gd name="T4" fmla="*/ 2147483647 w 614"/>
                <a:gd name="T5" fmla="*/ 2147483647 h 143"/>
                <a:gd name="T6" fmla="*/ 2147483647 w 614"/>
                <a:gd name="T7" fmla="*/ 2147483647 h 143"/>
                <a:gd name="T8" fmla="*/ 2147483647 w 614"/>
                <a:gd name="T9" fmla="*/ 0 h 143"/>
                <a:gd name="T10" fmla="*/ 2147483647 w 614"/>
                <a:gd name="T11" fmla="*/ 0 h 143"/>
                <a:gd name="T12" fmla="*/ 2147483647 w 614"/>
                <a:gd name="T13" fmla="*/ 2147483647 h 143"/>
                <a:gd name="T14" fmla="*/ 2147483647 w 614"/>
                <a:gd name="T15" fmla="*/ 2147483647 h 143"/>
                <a:gd name="T16" fmla="*/ 2147483647 w 614"/>
                <a:gd name="T17" fmla="*/ 2147483647 h 143"/>
                <a:gd name="T18" fmla="*/ 2147483647 w 614"/>
                <a:gd name="T19" fmla="*/ 2147483647 h 143"/>
                <a:gd name="T20" fmla="*/ 2147483647 w 614"/>
                <a:gd name="T21" fmla="*/ 2147483647 h 143"/>
                <a:gd name="T22" fmla="*/ 2147483647 w 614"/>
                <a:gd name="T23" fmla="*/ 2147483647 h 143"/>
                <a:gd name="T24" fmla="*/ 2147483647 w 614"/>
                <a:gd name="T25" fmla="*/ 2147483647 h 143"/>
                <a:gd name="T26" fmla="*/ 2147483647 w 614"/>
                <a:gd name="T27" fmla="*/ 2147483647 h 143"/>
                <a:gd name="T28" fmla="*/ 2147483647 w 614"/>
                <a:gd name="T29" fmla="*/ 2147483647 h 143"/>
                <a:gd name="T30" fmla="*/ 2147483647 w 614"/>
                <a:gd name="T31" fmla="*/ 2147483647 h 143"/>
                <a:gd name="T32" fmla="*/ 2147483647 w 614"/>
                <a:gd name="T33" fmla="*/ 2147483647 h 143"/>
                <a:gd name="T34" fmla="*/ 2147483647 w 614"/>
                <a:gd name="T35" fmla="*/ 2147483647 h 143"/>
                <a:gd name="T36" fmla="*/ 2147483647 w 614"/>
                <a:gd name="T37" fmla="*/ 2147483647 h 143"/>
                <a:gd name="T38" fmla="*/ 0 w 614"/>
                <a:gd name="T39" fmla="*/ 2147483647 h 143"/>
                <a:gd name="T40" fmla="*/ 0 w 614"/>
                <a:gd name="T41" fmla="*/ 2147483647 h 1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4"/>
                <a:gd name="T64" fmla="*/ 0 h 143"/>
                <a:gd name="T65" fmla="*/ 614 w 614"/>
                <a:gd name="T66" fmla="*/ 143 h 1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4" h="143">
                  <a:moveTo>
                    <a:pt x="0" y="23"/>
                  </a:moveTo>
                  <a:lnTo>
                    <a:pt x="1" y="14"/>
                  </a:lnTo>
                  <a:lnTo>
                    <a:pt x="8" y="7"/>
                  </a:lnTo>
                  <a:lnTo>
                    <a:pt x="16" y="1"/>
                  </a:lnTo>
                  <a:lnTo>
                    <a:pt x="26" y="0"/>
                  </a:lnTo>
                  <a:lnTo>
                    <a:pt x="588" y="0"/>
                  </a:lnTo>
                  <a:lnTo>
                    <a:pt x="598" y="1"/>
                  </a:lnTo>
                  <a:lnTo>
                    <a:pt x="607" y="7"/>
                  </a:lnTo>
                  <a:lnTo>
                    <a:pt x="612" y="14"/>
                  </a:lnTo>
                  <a:lnTo>
                    <a:pt x="614" y="23"/>
                  </a:lnTo>
                  <a:lnTo>
                    <a:pt x="614" y="119"/>
                  </a:lnTo>
                  <a:lnTo>
                    <a:pt x="612" y="128"/>
                  </a:lnTo>
                  <a:lnTo>
                    <a:pt x="607" y="136"/>
                  </a:lnTo>
                  <a:lnTo>
                    <a:pt x="598" y="141"/>
                  </a:lnTo>
                  <a:lnTo>
                    <a:pt x="588" y="143"/>
                  </a:lnTo>
                  <a:lnTo>
                    <a:pt x="26" y="143"/>
                  </a:lnTo>
                  <a:lnTo>
                    <a:pt x="16" y="141"/>
                  </a:lnTo>
                  <a:lnTo>
                    <a:pt x="8" y="136"/>
                  </a:lnTo>
                  <a:lnTo>
                    <a:pt x="1" y="128"/>
                  </a:lnTo>
                  <a:lnTo>
                    <a:pt x="0" y="119"/>
                  </a:lnTo>
                  <a:lnTo>
                    <a:pt x="0" y="23"/>
                  </a:lnTo>
                  <a:close/>
                </a:path>
              </a:pathLst>
            </a:custGeom>
            <a:solidFill>
              <a:srgbClr val="FFFFFF"/>
            </a:solidFill>
            <a:ln w="9525">
              <a:noFill/>
              <a:round/>
              <a:headEnd/>
              <a:tailEnd/>
            </a:ln>
          </p:spPr>
          <p:txBody>
            <a:bodyPr/>
            <a:lstStyle/>
            <a:p>
              <a:endParaRPr lang="ja-JP" altLang="en-US"/>
            </a:p>
          </p:txBody>
        </p:sp>
        <p:sp>
          <p:nvSpPr>
            <p:cNvPr id="108" name="Freeform 89"/>
            <p:cNvSpPr>
              <a:spLocks noEditPoints="1"/>
            </p:cNvSpPr>
            <p:nvPr/>
          </p:nvSpPr>
          <p:spPr bwMode="auto">
            <a:xfrm>
              <a:off x="2277608" y="7630885"/>
              <a:ext cx="493713" cy="180765"/>
            </a:xfrm>
            <a:custGeom>
              <a:avLst/>
              <a:gdLst>
                <a:gd name="T0" fmla="*/ 0 w 623"/>
                <a:gd name="T1" fmla="*/ 2147483647 h 151"/>
                <a:gd name="T2" fmla="*/ 0 w 623"/>
                <a:gd name="T3" fmla="*/ 2147483647 h 151"/>
                <a:gd name="T4" fmla="*/ 0 w 623"/>
                <a:gd name="T5" fmla="*/ 2147483647 h 151"/>
                <a:gd name="T6" fmla="*/ 0 w 623"/>
                <a:gd name="T7" fmla="*/ 2147483647 h 151"/>
                <a:gd name="T8" fmla="*/ 0 w 623"/>
                <a:gd name="T9" fmla="*/ 0 h 151"/>
                <a:gd name="T10" fmla="*/ 2147483647 w 623"/>
                <a:gd name="T11" fmla="*/ 0 h 151"/>
                <a:gd name="T12" fmla="*/ 2147483647 w 623"/>
                <a:gd name="T13" fmla="*/ 2147483647 h 151"/>
                <a:gd name="T14" fmla="*/ 2147483647 w 623"/>
                <a:gd name="T15" fmla="*/ 2147483647 h 151"/>
                <a:gd name="T16" fmla="*/ 2147483647 w 623"/>
                <a:gd name="T17" fmla="*/ 2147483647 h 151"/>
                <a:gd name="T18" fmla="*/ 2147483647 w 623"/>
                <a:gd name="T19" fmla="*/ 2147483647 h 151"/>
                <a:gd name="T20" fmla="*/ 2147483647 w 623"/>
                <a:gd name="T21" fmla="*/ 2147483647 h 151"/>
                <a:gd name="T22" fmla="*/ 2147483647 w 623"/>
                <a:gd name="T23" fmla="*/ 2147483647 h 151"/>
                <a:gd name="T24" fmla="*/ 2147483647 w 623"/>
                <a:gd name="T25" fmla="*/ 2147483647 h 151"/>
                <a:gd name="T26" fmla="*/ 2147483647 w 623"/>
                <a:gd name="T27" fmla="*/ 2147483647 h 151"/>
                <a:gd name="T28" fmla="*/ 2147483647 w 623"/>
                <a:gd name="T29" fmla="*/ 2147483647 h 151"/>
                <a:gd name="T30" fmla="*/ 2147483647 w 623"/>
                <a:gd name="T31" fmla="*/ 2147483647 h 151"/>
                <a:gd name="T32" fmla="*/ 0 w 623"/>
                <a:gd name="T33" fmla="*/ 2147483647 h 151"/>
                <a:gd name="T34" fmla="*/ 0 w 623"/>
                <a:gd name="T35" fmla="*/ 2147483647 h 151"/>
                <a:gd name="T36" fmla="*/ 0 w 623"/>
                <a:gd name="T37" fmla="*/ 2147483647 h 151"/>
                <a:gd name="T38" fmla="*/ 0 w 623"/>
                <a:gd name="T39" fmla="*/ 2147483647 h 151"/>
                <a:gd name="T40" fmla="*/ 0 w 623"/>
                <a:gd name="T41" fmla="*/ 2147483647 h 151"/>
                <a:gd name="T42" fmla="*/ 0 w 623"/>
                <a:gd name="T43" fmla="*/ 2147483647 h 151"/>
                <a:gd name="T44" fmla="*/ 0 w 623"/>
                <a:gd name="T45" fmla="*/ 2147483647 h 151"/>
                <a:gd name="T46" fmla="*/ 0 w 623"/>
                <a:gd name="T47" fmla="*/ 2147483647 h 151"/>
                <a:gd name="T48" fmla="*/ 0 w 623"/>
                <a:gd name="T49" fmla="*/ 2147483647 h 151"/>
                <a:gd name="T50" fmla="*/ 0 w 623"/>
                <a:gd name="T51" fmla="*/ 2147483647 h 151"/>
                <a:gd name="T52" fmla="*/ 0 w 623"/>
                <a:gd name="T53" fmla="*/ 2147483647 h 151"/>
                <a:gd name="T54" fmla="*/ 2147483647 w 623"/>
                <a:gd name="T55" fmla="*/ 2147483647 h 151"/>
                <a:gd name="T56" fmla="*/ 2147483647 w 623"/>
                <a:gd name="T57" fmla="*/ 2147483647 h 151"/>
                <a:gd name="T58" fmla="*/ 2147483647 w 623"/>
                <a:gd name="T59" fmla="*/ 2147483647 h 151"/>
                <a:gd name="T60" fmla="*/ 2147483647 w 623"/>
                <a:gd name="T61" fmla="*/ 2147483647 h 151"/>
                <a:gd name="T62" fmla="*/ 2147483647 w 623"/>
                <a:gd name="T63" fmla="*/ 2147483647 h 151"/>
                <a:gd name="T64" fmla="*/ 2147483647 w 623"/>
                <a:gd name="T65" fmla="*/ 2147483647 h 151"/>
                <a:gd name="T66" fmla="*/ 2147483647 w 623"/>
                <a:gd name="T67" fmla="*/ 2147483647 h 151"/>
                <a:gd name="T68" fmla="*/ 2147483647 w 623"/>
                <a:gd name="T69" fmla="*/ 2147483647 h 151"/>
                <a:gd name="T70" fmla="*/ 2147483647 w 623"/>
                <a:gd name="T71" fmla="*/ 2147483647 h 151"/>
                <a:gd name="T72" fmla="*/ 2147483647 w 623"/>
                <a:gd name="T73" fmla="*/ 2147483647 h 151"/>
                <a:gd name="T74" fmla="*/ 0 w 623"/>
                <a:gd name="T75" fmla="*/ 2147483647 h 151"/>
                <a:gd name="T76" fmla="*/ 0 w 623"/>
                <a:gd name="T77" fmla="*/ 2147483647 h 151"/>
                <a:gd name="T78" fmla="*/ 0 w 623"/>
                <a:gd name="T79" fmla="*/ 2147483647 h 151"/>
                <a:gd name="T80" fmla="*/ 0 w 623"/>
                <a:gd name="T81" fmla="*/ 2147483647 h 151"/>
                <a:gd name="T82" fmla="*/ 0 w 623"/>
                <a:gd name="T83" fmla="*/ 2147483647 h 151"/>
                <a:gd name="T84" fmla="*/ 0 w 623"/>
                <a:gd name="T85" fmla="*/ 2147483647 h 1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3"/>
                <a:gd name="T130" fmla="*/ 0 h 151"/>
                <a:gd name="T131" fmla="*/ 623 w 623"/>
                <a:gd name="T132" fmla="*/ 151 h 1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3" h="151">
                  <a:moveTo>
                    <a:pt x="0" y="27"/>
                  </a:moveTo>
                  <a:lnTo>
                    <a:pt x="0" y="22"/>
                  </a:lnTo>
                  <a:lnTo>
                    <a:pt x="0" y="21"/>
                  </a:lnTo>
                  <a:lnTo>
                    <a:pt x="2" y="17"/>
                  </a:lnTo>
                  <a:lnTo>
                    <a:pt x="2" y="16"/>
                  </a:lnTo>
                  <a:lnTo>
                    <a:pt x="4" y="12"/>
                  </a:lnTo>
                  <a:lnTo>
                    <a:pt x="5" y="12"/>
                  </a:lnTo>
                  <a:lnTo>
                    <a:pt x="7" y="8"/>
                  </a:lnTo>
                  <a:lnTo>
                    <a:pt x="9" y="7"/>
                  </a:lnTo>
                  <a:lnTo>
                    <a:pt x="13" y="5"/>
                  </a:lnTo>
                  <a:lnTo>
                    <a:pt x="13" y="4"/>
                  </a:lnTo>
                  <a:lnTo>
                    <a:pt x="17" y="2"/>
                  </a:lnTo>
                  <a:lnTo>
                    <a:pt x="18" y="2"/>
                  </a:lnTo>
                  <a:lnTo>
                    <a:pt x="23" y="0"/>
                  </a:lnTo>
                  <a:lnTo>
                    <a:pt x="24" y="0"/>
                  </a:lnTo>
                  <a:lnTo>
                    <a:pt x="30" y="0"/>
                  </a:lnTo>
                  <a:lnTo>
                    <a:pt x="592" y="0"/>
                  </a:lnTo>
                  <a:lnTo>
                    <a:pt x="597" y="0"/>
                  </a:lnTo>
                  <a:lnTo>
                    <a:pt x="599" y="0"/>
                  </a:lnTo>
                  <a:lnTo>
                    <a:pt x="603" y="2"/>
                  </a:lnTo>
                  <a:lnTo>
                    <a:pt x="604" y="2"/>
                  </a:lnTo>
                  <a:lnTo>
                    <a:pt x="608" y="4"/>
                  </a:lnTo>
                  <a:lnTo>
                    <a:pt x="610" y="5"/>
                  </a:lnTo>
                  <a:lnTo>
                    <a:pt x="613" y="7"/>
                  </a:lnTo>
                  <a:lnTo>
                    <a:pt x="614" y="8"/>
                  </a:lnTo>
                  <a:lnTo>
                    <a:pt x="617" y="11"/>
                  </a:lnTo>
                  <a:lnTo>
                    <a:pt x="617" y="12"/>
                  </a:lnTo>
                  <a:lnTo>
                    <a:pt x="620" y="16"/>
                  </a:lnTo>
                  <a:lnTo>
                    <a:pt x="621" y="17"/>
                  </a:lnTo>
                  <a:lnTo>
                    <a:pt x="622" y="21"/>
                  </a:lnTo>
                  <a:lnTo>
                    <a:pt x="622" y="22"/>
                  </a:lnTo>
                  <a:lnTo>
                    <a:pt x="623" y="27"/>
                  </a:lnTo>
                  <a:lnTo>
                    <a:pt x="623" y="123"/>
                  </a:lnTo>
                  <a:lnTo>
                    <a:pt x="622" y="128"/>
                  </a:lnTo>
                  <a:lnTo>
                    <a:pt x="622" y="129"/>
                  </a:lnTo>
                  <a:lnTo>
                    <a:pt x="621" y="133"/>
                  </a:lnTo>
                  <a:lnTo>
                    <a:pt x="620" y="134"/>
                  </a:lnTo>
                  <a:lnTo>
                    <a:pt x="617" y="138"/>
                  </a:lnTo>
                  <a:lnTo>
                    <a:pt x="617" y="139"/>
                  </a:lnTo>
                  <a:lnTo>
                    <a:pt x="614" y="142"/>
                  </a:lnTo>
                  <a:lnTo>
                    <a:pt x="613" y="143"/>
                  </a:lnTo>
                  <a:lnTo>
                    <a:pt x="610" y="146"/>
                  </a:lnTo>
                  <a:lnTo>
                    <a:pt x="608" y="146"/>
                  </a:lnTo>
                  <a:lnTo>
                    <a:pt x="604" y="148"/>
                  </a:lnTo>
                  <a:lnTo>
                    <a:pt x="603" y="149"/>
                  </a:lnTo>
                  <a:lnTo>
                    <a:pt x="599" y="150"/>
                  </a:lnTo>
                  <a:lnTo>
                    <a:pt x="597" y="150"/>
                  </a:lnTo>
                  <a:lnTo>
                    <a:pt x="592" y="151"/>
                  </a:lnTo>
                  <a:lnTo>
                    <a:pt x="30" y="151"/>
                  </a:lnTo>
                  <a:lnTo>
                    <a:pt x="24" y="150"/>
                  </a:lnTo>
                  <a:lnTo>
                    <a:pt x="23" y="150"/>
                  </a:lnTo>
                  <a:lnTo>
                    <a:pt x="18" y="149"/>
                  </a:lnTo>
                  <a:lnTo>
                    <a:pt x="17" y="148"/>
                  </a:lnTo>
                  <a:lnTo>
                    <a:pt x="13" y="146"/>
                  </a:lnTo>
                  <a:lnTo>
                    <a:pt x="12" y="146"/>
                  </a:lnTo>
                  <a:lnTo>
                    <a:pt x="9" y="143"/>
                  </a:lnTo>
                  <a:lnTo>
                    <a:pt x="7" y="142"/>
                  </a:lnTo>
                  <a:lnTo>
                    <a:pt x="5" y="139"/>
                  </a:lnTo>
                  <a:lnTo>
                    <a:pt x="4" y="138"/>
                  </a:lnTo>
                  <a:lnTo>
                    <a:pt x="2" y="134"/>
                  </a:lnTo>
                  <a:lnTo>
                    <a:pt x="2" y="133"/>
                  </a:lnTo>
                  <a:lnTo>
                    <a:pt x="0" y="129"/>
                  </a:lnTo>
                  <a:lnTo>
                    <a:pt x="0" y="128"/>
                  </a:lnTo>
                  <a:lnTo>
                    <a:pt x="0" y="123"/>
                  </a:lnTo>
                  <a:lnTo>
                    <a:pt x="0" y="27"/>
                  </a:lnTo>
                  <a:close/>
                  <a:moveTo>
                    <a:pt x="9" y="123"/>
                  </a:moveTo>
                  <a:lnTo>
                    <a:pt x="9" y="127"/>
                  </a:lnTo>
                  <a:lnTo>
                    <a:pt x="10" y="131"/>
                  </a:lnTo>
                  <a:lnTo>
                    <a:pt x="10" y="130"/>
                  </a:lnTo>
                  <a:lnTo>
                    <a:pt x="12" y="134"/>
                  </a:lnTo>
                  <a:lnTo>
                    <a:pt x="15" y="137"/>
                  </a:lnTo>
                  <a:lnTo>
                    <a:pt x="14" y="137"/>
                  </a:lnTo>
                  <a:lnTo>
                    <a:pt x="18" y="140"/>
                  </a:lnTo>
                  <a:lnTo>
                    <a:pt x="17" y="139"/>
                  </a:lnTo>
                  <a:lnTo>
                    <a:pt x="22" y="141"/>
                  </a:lnTo>
                  <a:lnTo>
                    <a:pt x="21" y="141"/>
                  </a:lnTo>
                  <a:lnTo>
                    <a:pt x="26" y="142"/>
                  </a:lnTo>
                  <a:lnTo>
                    <a:pt x="25" y="142"/>
                  </a:lnTo>
                  <a:lnTo>
                    <a:pt x="30" y="143"/>
                  </a:lnTo>
                  <a:lnTo>
                    <a:pt x="592" y="143"/>
                  </a:lnTo>
                  <a:lnTo>
                    <a:pt x="596" y="142"/>
                  </a:lnTo>
                  <a:lnTo>
                    <a:pt x="601" y="141"/>
                  </a:lnTo>
                  <a:lnTo>
                    <a:pt x="600" y="141"/>
                  </a:lnTo>
                  <a:lnTo>
                    <a:pt x="604" y="139"/>
                  </a:lnTo>
                  <a:lnTo>
                    <a:pt x="604" y="140"/>
                  </a:lnTo>
                  <a:lnTo>
                    <a:pt x="607" y="137"/>
                  </a:lnTo>
                  <a:lnTo>
                    <a:pt x="611" y="134"/>
                  </a:lnTo>
                  <a:lnTo>
                    <a:pt x="610" y="134"/>
                  </a:lnTo>
                  <a:lnTo>
                    <a:pt x="612" y="130"/>
                  </a:lnTo>
                  <a:lnTo>
                    <a:pt x="612" y="131"/>
                  </a:lnTo>
                  <a:lnTo>
                    <a:pt x="613" y="127"/>
                  </a:lnTo>
                  <a:lnTo>
                    <a:pt x="614" y="123"/>
                  </a:lnTo>
                  <a:lnTo>
                    <a:pt x="614" y="28"/>
                  </a:lnTo>
                  <a:lnTo>
                    <a:pt x="613" y="23"/>
                  </a:lnTo>
                  <a:lnTo>
                    <a:pt x="613" y="24"/>
                  </a:lnTo>
                  <a:lnTo>
                    <a:pt x="612" y="19"/>
                  </a:lnTo>
                  <a:lnTo>
                    <a:pt x="612" y="20"/>
                  </a:lnTo>
                  <a:lnTo>
                    <a:pt x="610" y="16"/>
                  </a:lnTo>
                  <a:lnTo>
                    <a:pt x="611" y="17"/>
                  </a:lnTo>
                  <a:lnTo>
                    <a:pt x="607" y="13"/>
                  </a:lnTo>
                  <a:lnTo>
                    <a:pt x="607" y="14"/>
                  </a:lnTo>
                  <a:lnTo>
                    <a:pt x="604" y="11"/>
                  </a:lnTo>
                  <a:lnTo>
                    <a:pt x="600" y="9"/>
                  </a:lnTo>
                  <a:lnTo>
                    <a:pt x="601" y="9"/>
                  </a:lnTo>
                  <a:lnTo>
                    <a:pt x="596" y="8"/>
                  </a:lnTo>
                  <a:lnTo>
                    <a:pt x="592" y="8"/>
                  </a:lnTo>
                  <a:lnTo>
                    <a:pt x="31" y="8"/>
                  </a:lnTo>
                  <a:lnTo>
                    <a:pt x="25" y="8"/>
                  </a:lnTo>
                  <a:lnTo>
                    <a:pt x="26" y="8"/>
                  </a:lnTo>
                  <a:lnTo>
                    <a:pt x="21" y="9"/>
                  </a:lnTo>
                  <a:lnTo>
                    <a:pt x="22" y="9"/>
                  </a:lnTo>
                  <a:lnTo>
                    <a:pt x="17" y="11"/>
                  </a:lnTo>
                  <a:lnTo>
                    <a:pt x="18" y="11"/>
                  </a:lnTo>
                  <a:lnTo>
                    <a:pt x="14" y="14"/>
                  </a:lnTo>
                  <a:lnTo>
                    <a:pt x="15" y="13"/>
                  </a:lnTo>
                  <a:lnTo>
                    <a:pt x="12" y="17"/>
                  </a:lnTo>
                  <a:lnTo>
                    <a:pt x="12" y="16"/>
                  </a:lnTo>
                  <a:lnTo>
                    <a:pt x="10" y="20"/>
                  </a:lnTo>
                  <a:lnTo>
                    <a:pt x="10" y="19"/>
                  </a:lnTo>
                  <a:lnTo>
                    <a:pt x="9" y="24"/>
                  </a:lnTo>
                  <a:lnTo>
                    <a:pt x="9" y="23"/>
                  </a:lnTo>
                  <a:lnTo>
                    <a:pt x="9" y="27"/>
                  </a:lnTo>
                  <a:lnTo>
                    <a:pt x="9" y="123"/>
                  </a:lnTo>
                  <a:close/>
                </a:path>
              </a:pathLst>
            </a:custGeom>
            <a:solidFill>
              <a:srgbClr val="FF0000"/>
            </a:solidFill>
            <a:ln w="0">
              <a:solidFill>
                <a:srgbClr val="FF0000"/>
              </a:solidFill>
              <a:prstDash val="solid"/>
              <a:round/>
              <a:headEnd/>
              <a:tailEnd/>
            </a:ln>
          </p:spPr>
          <p:txBody>
            <a:bodyPr/>
            <a:lstStyle/>
            <a:p>
              <a:endParaRPr lang="ja-JP" altLang="en-US"/>
            </a:p>
          </p:txBody>
        </p:sp>
        <p:sp>
          <p:nvSpPr>
            <p:cNvPr id="109" name="Rectangle 91"/>
            <p:cNvSpPr>
              <a:spLocks noChangeArrowheads="1"/>
            </p:cNvSpPr>
            <p:nvPr/>
          </p:nvSpPr>
          <p:spPr bwMode="auto">
            <a:xfrm>
              <a:off x="2359647" y="7653110"/>
              <a:ext cx="338295" cy="154015"/>
            </a:xfrm>
            <a:prstGeom prst="rect">
              <a:avLst/>
            </a:prstGeom>
            <a:noFill/>
            <a:ln w="9525">
              <a:noFill/>
              <a:miter lim="800000"/>
              <a:headEnd/>
              <a:tailEnd/>
            </a:ln>
          </p:spPr>
          <p:txBody>
            <a:bodyPr wrap="none" lIns="0" tIns="0" rIns="0" bIns="0">
              <a:spAutoFit/>
            </a:bodyPr>
            <a:lstStyle/>
            <a:p>
              <a:r>
                <a:rPr lang="en-US" altLang="ja-JP" sz="1000" dirty="0">
                  <a:solidFill>
                    <a:srgbClr val="000000"/>
                  </a:solidFill>
                  <a:latin typeface="ＭＳ Ｐゴシック" pitchFamily="50" charset="-128"/>
                </a:rPr>
                <a:t>B</a:t>
              </a:r>
              <a:r>
                <a:rPr lang="ja-JP" sz="1000" dirty="0">
                  <a:solidFill>
                    <a:srgbClr val="000000"/>
                  </a:solidFill>
                  <a:latin typeface="ＭＳ Ｐゴシック" pitchFamily="50" charset="-128"/>
                </a:rPr>
                <a:t>集落</a:t>
              </a:r>
              <a:endParaRPr lang="ja-JP" dirty="0"/>
            </a:p>
          </p:txBody>
        </p:sp>
        <p:sp>
          <p:nvSpPr>
            <p:cNvPr id="110" name="Freeform 92"/>
            <p:cNvSpPr>
              <a:spLocks/>
            </p:cNvSpPr>
            <p:nvPr/>
          </p:nvSpPr>
          <p:spPr bwMode="auto">
            <a:xfrm>
              <a:off x="2879271" y="6398985"/>
              <a:ext cx="28575" cy="1228725"/>
            </a:xfrm>
            <a:custGeom>
              <a:avLst/>
              <a:gdLst>
                <a:gd name="T0" fmla="*/ 2147483647 w 36"/>
                <a:gd name="T1" fmla="*/ 0 h 1549"/>
                <a:gd name="T2" fmla="*/ 0 w 36"/>
                <a:gd name="T3" fmla="*/ 2147483647 h 1549"/>
                <a:gd name="T4" fmla="*/ 0 w 36"/>
                <a:gd name="T5" fmla="*/ 2147483647 h 1549"/>
                <a:gd name="T6" fmla="*/ 2147483647 w 36"/>
                <a:gd name="T7" fmla="*/ 2147483647 h 1549"/>
                <a:gd name="T8" fmla="*/ 2147483647 w 36"/>
                <a:gd name="T9" fmla="*/ 2147483647 h 1549"/>
                <a:gd name="T10" fmla="*/ 2147483647 w 36"/>
                <a:gd name="T11" fmla="*/ 2147483647 h 1549"/>
                <a:gd name="T12" fmla="*/ 2147483647 w 36"/>
                <a:gd name="T13" fmla="*/ 2147483647 h 1549"/>
                <a:gd name="T14" fmla="*/ 2147483647 w 36"/>
                <a:gd name="T15" fmla="*/ 2147483647 h 1549"/>
                <a:gd name="T16" fmla="*/ 2147483647 w 36"/>
                <a:gd name="T17" fmla="*/ 2147483647 h 1549"/>
                <a:gd name="T18" fmla="*/ 2147483647 w 36"/>
                <a:gd name="T19" fmla="*/ 2147483647 h 1549"/>
                <a:gd name="T20" fmla="*/ 2147483647 w 36"/>
                <a:gd name="T21" fmla="*/ 2147483647 h 1549"/>
                <a:gd name="T22" fmla="*/ 2147483647 w 36"/>
                <a:gd name="T23" fmla="*/ 0 h 1549"/>
                <a:gd name="T24" fmla="*/ 2147483647 w 36"/>
                <a:gd name="T25" fmla="*/ 0 h 1549"/>
                <a:gd name="T26" fmla="*/ 2147483647 w 36"/>
                <a:gd name="T27" fmla="*/ 0 h 1549"/>
                <a:gd name="T28" fmla="*/ 2147483647 w 36"/>
                <a:gd name="T29" fmla="*/ 0 h 1549"/>
                <a:gd name="T30" fmla="*/ 2147483647 w 36"/>
                <a:gd name="T31" fmla="*/ 0 h 1549"/>
                <a:gd name="T32" fmla="*/ 2147483647 w 36"/>
                <a:gd name="T33" fmla="*/ 0 h 1549"/>
                <a:gd name="T34" fmla="*/ 2147483647 w 36"/>
                <a:gd name="T35" fmla="*/ 0 h 1549"/>
                <a:gd name="T36" fmla="*/ 2147483647 w 36"/>
                <a:gd name="T37" fmla="*/ 0 h 1549"/>
                <a:gd name="T38" fmla="*/ 2147483647 w 36"/>
                <a:gd name="T39" fmla="*/ 0 h 1549"/>
                <a:gd name="T40" fmla="*/ 2147483647 w 36"/>
                <a:gd name="T41" fmla="*/ 0 h 15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6"/>
                <a:gd name="T64" fmla="*/ 0 h 1549"/>
                <a:gd name="T65" fmla="*/ 36 w 36"/>
                <a:gd name="T66" fmla="*/ 1549 h 15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6" h="1549">
                  <a:moveTo>
                    <a:pt x="11" y="12"/>
                  </a:moveTo>
                  <a:lnTo>
                    <a:pt x="0" y="1537"/>
                  </a:lnTo>
                  <a:lnTo>
                    <a:pt x="0" y="1542"/>
                  </a:lnTo>
                  <a:lnTo>
                    <a:pt x="3" y="1546"/>
                  </a:lnTo>
                  <a:lnTo>
                    <a:pt x="7" y="1548"/>
                  </a:lnTo>
                  <a:lnTo>
                    <a:pt x="12" y="1549"/>
                  </a:lnTo>
                  <a:lnTo>
                    <a:pt x="17" y="1549"/>
                  </a:lnTo>
                  <a:lnTo>
                    <a:pt x="21" y="1546"/>
                  </a:lnTo>
                  <a:lnTo>
                    <a:pt x="24" y="1542"/>
                  </a:lnTo>
                  <a:lnTo>
                    <a:pt x="25" y="1537"/>
                  </a:lnTo>
                  <a:lnTo>
                    <a:pt x="36" y="12"/>
                  </a:lnTo>
                  <a:lnTo>
                    <a:pt x="35" y="7"/>
                  </a:lnTo>
                  <a:lnTo>
                    <a:pt x="33" y="3"/>
                  </a:lnTo>
                  <a:lnTo>
                    <a:pt x="28" y="1"/>
                  </a:lnTo>
                  <a:lnTo>
                    <a:pt x="23" y="0"/>
                  </a:lnTo>
                  <a:lnTo>
                    <a:pt x="18" y="0"/>
                  </a:lnTo>
                  <a:lnTo>
                    <a:pt x="14" y="3"/>
                  </a:lnTo>
                  <a:lnTo>
                    <a:pt x="12" y="7"/>
                  </a:lnTo>
                  <a:lnTo>
                    <a:pt x="11" y="12"/>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111" name="Rectangle 93"/>
            <p:cNvSpPr>
              <a:spLocks noChangeArrowheads="1"/>
            </p:cNvSpPr>
            <p:nvPr/>
          </p:nvSpPr>
          <p:spPr bwMode="auto">
            <a:xfrm>
              <a:off x="1158421" y="6684735"/>
              <a:ext cx="205221" cy="123213"/>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農道</a:t>
              </a:r>
              <a:endParaRPr lang="ja-JP" dirty="0"/>
            </a:p>
          </p:txBody>
        </p:sp>
        <p:sp>
          <p:nvSpPr>
            <p:cNvPr id="112" name="Freeform 94"/>
            <p:cNvSpPr>
              <a:spLocks/>
            </p:cNvSpPr>
            <p:nvPr/>
          </p:nvSpPr>
          <p:spPr bwMode="auto">
            <a:xfrm>
              <a:off x="1355271" y="7430860"/>
              <a:ext cx="488950" cy="114300"/>
            </a:xfrm>
            <a:custGeom>
              <a:avLst/>
              <a:gdLst>
                <a:gd name="T0" fmla="*/ 0 w 616"/>
                <a:gd name="T1" fmla="*/ 2147483647 h 143"/>
                <a:gd name="T2" fmla="*/ 2147483647 w 616"/>
                <a:gd name="T3" fmla="*/ 2147483647 h 143"/>
                <a:gd name="T4" fmla="*/ 2147483647 w 616"/>
                <a:gd name="T5" fmla="*/ 2147483647 h 143"/>
                <a:gd name="T6" fmla="*/ 2147483647 w 616"/>
                <a:gd name="T7" fmla="*/ 2147483647 h 143"/>
                <a:gd name="T8" fmla="*/ 2147483647 w 616"/>
                <a:gd name="T9" fmla="*/ 0 h 143"/>
                <a:gd name="T10" fmla="*/ 2147483647 w 616"/>
                <a:gd name="T11" fmla="*/ 0 h 143"/>
                <a:gd name="T12" fmla="*/ 2147483647 w 616"/>
                <a:gd name="T13" fmla="*/ 2147483647 h 143"/>
                <a:gd name="T14" fmla="*/ 2147483647 w 616"/>
                <a:gd name="T15" fmla="*/ 2147483647 h 143"/>
                <a:gd name="T16" fmla="*/ 2147483647 w 616"/>
                <a:gd name="T17" fmla="*/ 2147483647 h 143"/>
                <a:gd name="T18" fmla="*/ 2147483647 w 616"/>
                <a:gd name="T19" fmla="*/ 2147483647 h 143"/>
                <a:gd name="T20" fmla="*/ 2147483647 w 616"/>
                <a:gd name="T21" fmla="*/ 2147483647 h 143"/>
                <a:gd name="T22" fmla="*/ 2147483647 w 616"/>
                <a:gd name="T23" fmla="*/ 2147483647 h 143"/>
                <a:gd name="T24" fmla="*/ 2147483647 w 616"/>
                <a:gd name="T25" fmla="*/ 2147483647 h 143"/>
                <a:gd name="T26" fmla="*/ 2147483647 w 616"/>
                <a:gd name="T27" fmla="*/ 2147483647 h 143"/>
                <a:gd name="T28" fmla="*/ 2147483647 w 616"/>
                <a:gd name="T29" fmla="*/ 2147483647 h 143"/>
                <a:gd name="T30" fmla="*/ 2147483647 w 616"/>
                <a:gd name="T31" fmla="*/ 2147483647 h 143"/>
                <a:gd name="T32" fmla="*/ 2147483647 w 616"/>
                <a:gd name="T33" fmla="*/ 2147483647 h 143"/>
                <a:gd name="T34" fmla="*/ 2147483647 w 616"/>
                <a:gd name="T35" fmla="*/ 2147483647 h 143"/>
                <a:gd name="T36" fmla="*/ 2147483647 w 616"/>
                <a:gd name="T37" fmla="*/ 2147483647 h 143"/>
                <a:gd name="T38" fmla="*/ 0 w 616"/>
                <a:gd name="T39" fmla="*/ 2147483647 h 143"/>
                <a:gd name="T40" fmla="*/ 0 w 616"/>
                <a:gd name="T41" fmla="*/ 2147483647 h 1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6"/>
                <a:gd name="T64" fmla="*/ 0 h 143"/>
                <a:gd name="T65" fmla="*/ 616 w 616"/>
                <a:gd name="T66" fmla="*/ 143 h 1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6" h="143">
                  <a:moveTo>
                    <a:pt x="0" y="23"/>
                  </a:moveTo>
                  <a:lnTo>
                    <a:pt x="2" y="14"/>
                  </a:lnTo>
                  <a:lnTo>
                    <a:pt x="8" y="7"/>
                  </a:lnTo>
                  <a:lnTo>
                    <a:pt x="16" y="1"/>
                  </a:lnTo>
                  <a:lnTo>
                    <a:pt x="26" y="0"/>
                  </a:lnTo>
                  <a:lnTo>
                    <a:pt x="589" y="0"/>
                  </a:lnTo>
                  <a:lnTo>
                    <a:pt x="599" y="1"/>
                  </a:lnTo>
                  <a:lnTo>
                    <a:pt x="608" y="7"/>
                  </a:lnTo>
                  <a:lnTo>
                    <a:pt x="614" y="14"/>
                  </a:lnTo>
                  <a:lnTo>
                    <a:pt x="616" y="23"/>
                  </a:lnTo>
                  <a:lnTo>
                    <a:pt x="616" y="119"/>
                  </a:lnTo>
                  <a:lnTo>
                    <a:pt x="614" y="128"/>
                  </a:lnTo>
                  <a:lnTo>
                    <a:pt x="608" y="136"/>
                  </a:lnTo>
                  <a:lnTo>
                    <a:pt x="599" y="141"/>
                  </a:lnTo>
                  <a:lnTo>
                    <a:pt x="589" y="143"/>
                  </a:lnTo>
                  <a:lnTo>
                    <a:pt x="26" y="143"/>
                  </a:lnTo>
                  <a:lnTo>
                    <a:pt x="16" y="141"/>
                  </a:lnTo>
                  <a:lnTo>
                    <a:pt x="8" y="136"/>
                  </a:lnTo>
                  <a:lnTo>
                    <a:pt x="2" y="128"/>
                  </a:lnTo>
                  <a:lnTo>
                    <a:pt x="0" y="119"/>
                  </a:lnTo>
                  <a:lnTo>
                    <a:pt x="0" y="23"/>
                  </a:lnTo>
                  <a:close/>
                </a:path>
              </a:pathLst>
            </a:custGeom>
            <a:solidFill>
              <a:srgbClr val="FFFFFF"/>
            </a:solidFill>
            <a:ln w="9525">
              <a:noFill/>
              <a:round/>
              <a:headEnd/>
              <a:tailEnd/>
            </a:ln>
          </p:spPr>
          <p:txBody>
            <a:bodyPr/>
            <a:lstStyle/>
            <a:p>
              <a:endParaRPr lang="ja-JP" altLang="en-US"/>
            </a:p>
          </p:txBody>
        </p:sp>
        <p:sp>
          <p:nvSpPr>
            <p:cNvPr id="114" name="Rectangle 97"/>
            <p:cNvSpPr>
              <a:spLocks noChangeArrowheads="1"/>
            </p:cNvSpPr>
            <p:nvPr/>
          </p:nvSpPr>
          <p:spPr bwMode="auto">
            <a:xfrm>
              <a:off x="1442576" y="7451498"/>
              <a:ext cx="338295" cy="154015"/>
            </a:xfrm>
            <a:prstGeom prst="rect">
              <a:avLst/>
            </a:prstGeom>
            <a:noFill/>
            <a:ln w="9525">
              <a:noFill/>
              <a:miter lim="800000"/>
              <a:headEnd/>
              <a:tailEnd/>
            </a:ln>
          </p:spPr>
          <p:txBody>
            <a:bodyPr wrap="none" lIns="0" tIns="0" rIns="0" bIns="0">
              <a:spAutoFit/>
            </a:bodyPr>
            <a:lstStyle/>
            <a:p>
              <a:r>
                <a:rPr lang="en-US" altLang="ja-JP" sz="1000" dirty="0">
                  <a:solidFill>
                    <a:srgbClr val="000000"/>
                  </a:solidFill>
                  <a:latin typeface="ＭＳ Ｐゴシック" pitchFamily="50" charset="-128"/>
                </a:rPr>
                <a:t>A</a:t>
              </a:r>
              <a:r>
                <a:rPr lang="ja-JP" sz="1000" dirty="0">
                  <a:solidFill>
                    <a:srgbClr val="000000"/>
                  </a:solidFill>
                  <a:latin typeface="ＭＳ Ｐゴシック" pitchFamily="50" charset="-128"/>
                </a:rPr>
                <a:t>集落</a:t>
              </a:r>
              <a:endParaRPr lang="ja-JP" dirty="0"/>
            </a:p>
          </p:txBody>
        </p:sp>
        <p:sp>
          <p:nvSpPr>
            <p:cNvPr id="115" name="Freeform 98"/>
            <p:cNvSpPr>
              <a:spLocks/>
            </p:cNvSpPr>
            <p:nvPr/>
          </p:nvSpPr>
          <p:spPr bwMode="auto">
            <a:xfrm>
              <a:off x="3021677" y="6970485"/>
              <a:ext cx="652463" cy="77788"/>
            </a:xfrm>
            <a:custGeom>
              <a:avLst/>
              <a:gdLst>
                <a:gd name="T0" fmla="*/ 2147483647 w 822"/>
                <a:gd name="T1" fmla="*/ 2147483647 h 98"/>
                <a:gd name="T2" fmla="*/ 2147483647 w 822"/>
                <a:gd name="T3" fmla="*/ 2147483647 h 98"/>
                <a:gd name="T4" fmla="*/ 2147483647 w 822"/>
                <a:gd name="T5" fmla="*/ 2147483647 h 98"/>
                <a:gd name="T6" fmla="*/ 2147483647 w 822"/>
                <a:gd name="T7" fmla="*/ 2147483647 h 98"/>
                <a:gd name="T8" fmla="*/ 2147483647 w 822"/>
                <a:gd name="T9" fmla="*/ 2147483647 h 98"/>
                <a:gd name="T10" fmla="*/ 0 w 822"/>
                <a:gd name="T11" fmla="*/ 2147483647 h 98"/>
                <a:gd name="T12" fmla="*/ 0 w 822"/>
                <a:gd name="T13" fmla="*/ 2147483647 h 98"/>
                <a:gd name="T14" fmla="*/ 0 w 822"/>
                <a:gd name="T15" fmla="*/ 2147483647 h 98"/>
                <a:gd name="T16" fmla="*/ 2147483647 w 822"/>
                <a:gd name="T17" fmla="*/ 2147483647 h 98"/>
                <a:gd name="T18" fmla="*/ 2147483647 w 822"/>
                <a:gd name="T19" fmla="*/ 0 h 98"/>
                <a:gd name="T20" fmla="*/ 2147483647 w 822"/>
                <a:gd name="T21" fmla="*/ 0 h 98"/>
                <a:gd name="T22" fmla="*/ 2147483647 w 822"/>
                <a:gd name="T23" fmla="*/ 0 h 98"/>
                <a:gd name="T24" fmla="*/ 2147483647 w 822"/>
                <a:gd name="T25" fmla="*/ 2147483647 h 98"/>
                <a:gd name="T26" fmla="*/ 2147483647 w 822"/>
                <a:gd name="T27" fmla="*/ 2147483647 h 98"/>
                <a:gd name="T28" fmla="*/ 2147483647 w 822"/>
                <a:gd name="T29" fmla="*/ 2147483647 h 98"/>
                <a:gd name="T30" fmla="*/ 2147483647 w 822"/>
                <a:gd name="T31" fmla="*/ 2147483647 h 98"/>
                <a:gd name="T32" fmla="*/ 2147483647 w 822"/>
                <a:gd name="T33" fmla="*/ 2147483647 h 98"/>
                <a:gd name="T34" fmla="*/ 2147483647 w 822"/>
                <a:gd name="T35" fmla="*/ 2147483647 h 98"/>
                <a:gd name="T36" fmla="*/ 2147483647 w 822"/>
                <a:gd name="T37" fmla="*/ 2147483647 h 98"/>
                <a:gd name="T38" fmla="*/ 2147483647 w 822"/>
                <a:gd name="T39" fmla="*/ 2147483647 h 98"/>
                <a:gd name="T40" fmla="*/ 2147483647 w 822"/>
                <a:gd name="T41" fmla="*/ 2147483647 h 98"/>
                <a:gd name="T42" fmla="*/ 2147483647 w 822"/>
                <a:gd name="T43" fmla="*/ 2147483647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22"/>
                <a:gd name="T67" fmla="*/ 0 h 98"/>
                <a:gd name="T68" fmla="*/ 822 w 822"/>
                <a:gd name="T69" fmla="*/ 98 h 9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22" h="98">
                  <a:moveTo>
                    <a:pt x="813" y="98"/>
                  </a:moveTo>
                  <a:lnTo>
                    <a:pt x="6" y="14"/>
                  </a:lnTo>
                  <a:lnTo>
                    <a:pt x="4" y="13"/>
                  </a:lnTo>
                  <a:lnTo>
                    <a:pt x="1" y="10"/>
                  </a:lnTo>
                  <a:lnTo>
                    <a:pt x="0" y="8"/>
                  </a:lnTo>
                  <a:lnTo>
                    <a:pt x="0" y="5"/>
                  </a:lnTo>
                  <a:lnTo>
                    <a:pt x="0" y="3"/>
                  </a:lnTo>
                  <a:lnTo>
                    <a:pt x="2" y="1"/>
                  </a:lnTo>
                  <a:lnTo>
                    <a:pt x="5" y="0"/>
                  </a:lnTo>
                  <a:lnTo>
                    <a:pt x="8" y="0"/>
                  </a:lnTo>
                  <a:lnTo>
                    <a:pt x="816" y="85"/>
                  </a:lnTo>
                  <a:lnTo>
                    <a:pt x="818" y="85"/>
                  </a:lnTo>
                  <a:lnTo>
                    <a:pt x="820" y="87"/>
                  </a:lnTo>
                  <a:lnTo>
                    <a:pt x="821" y="89"/>
                  </a:lnTo>
                  <a:lnTo>
                    <a:pt x="822" y="92"/>
                  </a:lnTo>
                  <a:lnTo>
                    <a:pt x="821" y="94"/>
                  </a:lnTo>
                  <a:lnTo>
                    <a:pt x="819" y="96"/>
                  </a:lnTo>
                  <a:lnTo>
                    <a:pt x="817" y="97"/>
                  </a:lnTo>
                  <a:lnTo>
                    <a:pt x="813" y="98"/>
                  </a:lnTo>
                  <a:close/>
                </a:path>
              </a:pathLst>
            </a:custGeom>
            <a:solidFill>
              <a:srgbClr val="7030A0"/>
            </a:solidFill>
            <a:ln w="0">
              <a:solidFill>
                <a:srgbClr val="7030A0"/>
              </a:solidFill>
              <a:prstDash val="solid"/>
              <a:round/>
              <a:headEnd/>
              <a:tailEnd/>
            </a:ln>
          </p:spPr>
          <p:txBody>
            <a:bodyPr/>
            <a:lstStyle/>
            <a:p>
              <a:endParaRPr lang="ja-JP" altLang="en-US"/>
            </a:p>
          </p:txBody>
        </p:sp>
        <p:sp>
          <p:nvSpPr>
            <p:cNvPr id="116" name="Freeform 99"/>
            <p:cNvSpPr>
              <a:spLocks/>
            </p:cNvSpPr>
            <p:nvPr/>
          </p:nvSpPr>
          <p:spPr bwMode="auto">
            <a:xfrm>
              <a:off x="3252333" y="6275160"/>
              <a:ext cx="442913" cy="114300"/>
            </a:xfrm>
            <a:custGeom>
              <a:avLst/>
              <a:gdLst>
                <a:gd name="T0" fmla="*/ 0 w 558"/>
                <a:gd name="T1" fmla="*/ 2147483647 h 143"/>
                <a:gd name="T2" fmla="*/ 2147483647 w 558"/>
                <a:gd name="T3" fmla="*/ 2147483647 h 143"/>
                <a:gd name="T4" fmla="*/ 2147483647 w 558"/>
                <a:gd name="T5" fmla="*/ 2147483647 h 143"/>
                <a:gd name="T6" fmla="*/ 2147483647 w 558"/>
                <a:gd name="T7" fmla="*/ 2147483647 h 143"/>
                <a:gd name="T8" fmla="*/ 2147483647 w 558"/>
                <a:gd name="T9" fmla="*/ 0 h 143"/>
                <a:gd name="T10" fmla="*/ 2147483647 w 558"/>
                <a:gd name="T11" fmla="*/ 0 h 143"/>
                <a:gd name="T12" fmla="*/ 2147483647 w 558"/>
                <a:gd name="T13" fmla="*/ 2147483647 h 143"/>
                <a:gd name="T14" fmla="*/ 2147483647 w 558"/>
                <a:gd name="T15" fmla="*/ 2147483647 h 143"/>
                <a:gd name="T16" fmla="*/ 2147483647 w 558"/>
                <a:gd name="T17" fmla="*/ 2147483647 h 143"/>
                <a:gd name="T18" fmla="*/ 2147483647 w 558"/>
                <a:gd name="T19" fmla="*/ 2147483647 h 143"/>
                <a:gd name="T20" fmla="*/ 2147483647 w 558"/>
                <a:gd name="T21" fmla="*/ 2147483647 h 143"/>
                <a:gd name="T22" fmla="*/ 2147483647 w 558"/>
                <a:gd name="T23" fmla="*/ 2147483647 h 143"/>
                <a:gd name="T24" fmla="*/ 2147483647 w 558"/>
                <a:gd name="T25" fmla="*/ 2147483647 h 143"/>
                <a:gd name="T26" fmla="*/ 2147483647 w 558"/>
                <a:gd name="T27" fmla="*/ 2147483647 h 143"/>
                <a:gd name="T28" fmla="*/ 2147483647 w 558"/>
                <a:gd name="T29" fmla="*/ 2147483647 h 143"/>
                <a:gd name="T30" fmla="*/ 2147483647 w 558"/>
                <a:gd name="T31" fmla="*/ 2147483647 h 143"/>
                <a:gd name="T32" fmla="*/ 2147483647 w 558"/>
                <a:gd name="T33" fmla="*/ 2147483647 h 143"/>
                <a:gd name="T34" fmla="*/ 2147483647 w 558"/>
                <a:gd name="T35" fmla="*/ 2147483647 h 143"/>
                <a:gd name="T36" fmla="*/ 2147483647 w 558"/>
                <a:gd name="T37" fmla="*/ 2147483647 h 143"/>
                <a:gd name="T38" fmla="*/ 0 w 558"/>
                <a:gd name="T39" fmla="*/ 2147483647 h 143"/>
                <a:gd name="T40" fmla="*/ 0 w 558"/>
                <a:gd name="T41" fmla="*/ 2147483647 h 14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58"/>
                <a:gd name="T64" fmla="*/ 0 h 143"/>
                <a:gd name="T65" fmla="*/ 558 w 558"/>
                <a:gd name="T66" fmla="*/ 143 h 14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58" h="143">
                  <a:moveTo>
                    <a:pt x="0" y="23"/>
                  </a:moveTo>
                  <a:lnTo>
                    <a:pt x="1" y="14"/>
                  </a:lnTo>
                  <a:lnTo>
                    <a:pt x="8" y="7"/>
                  </a:lnTo>
                  <a:lnTo>
                    <a:pt x="16" y="1"/>
                  </a:lnTo>
                  <a:lnTo>
                    <a:pt x="26" y="0"/>
                  </a:lnTo>
                  <a:lnTo>
                    <a:pt x="532" y="0"/>
                  </a:lnTo>
                  <a:lnTo>
                    <a:pt x="542" y="1"/>
                  </a:lnTo>
                  <a:lnTo>
                    <a:pt x="551" y="7"/>
                  </a:lnTo>
                  <a:lnTo>
                    <a:pt x="556" y="14"/>
                  </a:lnTo>
                  <a:lnTo>
                    <a:pt x="558" y="23"/>
                  </a:lnTo>
                  <a:lnTo>
                    <a:pt x="558" y="119"/>
                  </a:lnTo>
                  <a:lnTo>
                    <a:pt x="556" y="128"/>
                  </a:lnTo>
                  <a:lnTo>
                    <a:pt x="551" y="136"/>
                  </a:lnTo>
                  <a:lnTo>
                    <a:pt x="542" y="141"/>
                  </a:lnTo>
                  <a:lnTo>
                    <a:pt x="532" y="143"/>
                  </a:lnTo>
                  <a:lnTo>
                    <a:pt x="26" y="143"/>
                  </a:lnTo>
                  <a:lnTo>
                    <a:pt x="16" y="141"/>
                  </a:lnTo>
                  <a:lnTo>
                    <a:pt x="8" y="136"/>
                  </a:lnTo>
                  <a:lnTo>
                    <a:pt x="1" y="128"/>
                  </a:lnTo>
                  <a:lnTo>
                    <a:pt x="0" y="119"/>
                  </a:lnTo>
                  <a:lnTo>
                    <a:pt x="0" y="23"/>
                  </a:lnTo>
                  <a:close/>
                </a:path>
              </a:pathLst>
            </a:custGeom>
            <a:solidFill>
              <a:srgbClr val="FFFFFF"/>
            </a:solidFill>
            <a:ln w="9525">
              <a:noFill/>
              <a:round/>
              <a:headEnd/>
              <a:tailEnd/>
            </a:ln>
          </p:spPr>
          <p:txBody>
            <a:bodyPr/>
            <a:lstStyle/>
            <a:p>
              <a:endParaRPr lang="ja-JP" altLang="en-US"/>
            </a:p>
          </p:txBody>
        </p:sp>
        <p:sp>
          <p:nvSpPr>
            <p:cNvPr id="117" name="Freeform 100"/>
            <p:cNvSpPr>
              <a:spLocks noEditPoints="1"/>
            </p:cNvSpPr>
            <p:nvPr/>
          </p:nvSpPr>
          <p:spPr bwMode="auto">
            <a:xfrm>
              <a:off x="3249158" y="6211773"/>
              <a:ext cx="449263" cy="177828"/>
            </a:xfrm>
            <a:custGeom>
              <a:avLst/>
              <a:gdLst>
                <a:gd name="T0" fmla="*/ 0 w 567"/>
                <a:gd name="T1" fmla="*/ 2147483647 h 151"/>
                <a:gd name="T2" fmla="*/ 0 w 567"/>
                <a:gd name="T3" fmla="*/ 2147483647 h 151"/>
                <a:gd name="T4" fmla="*/ 0 w 567"/>
                <a:gd name="T5" fmla="*/ 2147483647 h 151"/>
                <a:gd name="T6" fmla="*/ 0 w 567"/>
                <a:gd name="T7" fmla="*/ 2147483647 h 151"/>
                <a:gd name="T8" fmla="*/ 0 w 567"/>
                <a:gd name="T9" fmla="*/ 0 h 151"/>
                <a:gd name="T10" fmla="*/ 2147483647 w 567"/>
                <a:gd name="T11" fmla="*/ 0 h 151"/>
                <a:gd name="T12" fmla="*/ 2147483647 w 567"/>
                <a:gd name="T13" fmla="*/ 2147483647 h 151"/>
                <a:gd name="T14" fmla="*/ 2147483647 w 567"/>
                <a:gd name="T15" fmla="*/ 2147483647 h 151"/>
                <a:gd name="T16" fmla="*/ 2147483647 w 567"/>
                <a:gd name="T17" fmla="*/ 2147483647 h 151"/>
                <a:gd name="T18" fmla="*/ 2147483647 w 567"/>
                <a:gd name="T19" fmla="*/ 2147483647 h 151"/>
                <a:gd name="T20" fmla="*/ 2147483647 w 567"/>
                <a:gd name="T21" fmla="*/ 2147483647 h 151"/>
                <a:gd name="T22" fmla="*/ 2147483647 w 567"/>
                <a:gd name="T23" fmla="*/ 2147483647 h 151"/>
                <a:gd name="T24" fmla="*/ 2147483647 w 567"/>
                <a:gd name="T25" fmla="*/ 2147483647 h 151"/>
                <a:gd name="T26" fmla="*/ 2147483647 w 567"/>
                <a:gd name="T27" fmla="*/ 2147483647 h 151"/>
                <a:gd name="T28" fmla="*/ 2147483647 w 567"/>
                <a:gd name="T29" fmla="*/ 2147483647 h 151"/>
                <a:gd name="T30" fmla="*/ 2147483647 w 567"/>
                <a:gd name="T31" fmla="*/ 2147483647 h 151"/>
                <a:gd name="T32" fmla="*/ 0 w 567"/>
                <a:gd name="T33" fmla="*/ 2147483647 h 151"/>
                <a:gd name="T34" fmla="*/ 0 w 567"/>
                <a:gd name="T35" fmla="*/ 2147483647 h 151"/>
                <a:gd name="T36" fmla="*/ 0 w 567"/>
                <a:gd name="T37" fmla="*/ 2147483647 h 151"/>
                <a:gd name="T38" fmla="*/ 0 w 567"/>
                <a:gd name="T39" fmla="*/ 2147483647 h 151"/>
                <a:gd name="T40" fmla="*/ 0 w 567"/>
                <a:gd name="T41" fmla="*/ 2147483647 h 151"/>
                <a:gd name="T42" fmla="*/ 0 w 567"/>
                <a:gd name="T43" fmla="*/ 2147483647 h 151"/>
                <a:gd name="T44" fmla="*/ 0 w 567"/>
                <a:gd name="T45" fmla="*/ 2147483647 h 151"/>
                <a:gd name="T46" fmla="*/ 0 w 567"/>
                <a:gd name="T47" fmla="*/ 2147483647 h 151"/>
                <a:gd name="T48" fmla="*/ 0 w 567"/>
                <a:gd name="T49" fmla="*/ 2147483647 h 151"/>
                <a:gd name="T50" fmla="*/ 0 w 567"/>
                <a:gd name="T51" fmla="*/ 2147483647 h 151"/>
                <a:gd name="T52" fmla="*/ 0 w 567"/>
                <a:gd name="T53" fmla="*/ 2147483647 h 151"/>
                <a:gd name="T54" fmla="*/ 2147483647 w 567"/>
                <a:gd name="T55" fmla="*/ 2147483647 h 151"/>
                <a:gd name="T56" fmla="*/ 2147483647 w 567"/>
                <a:gd name="T57" fmla="*/ 2147483647 h 151"/>
                <a:gd name="T58" fmla="*/ 2147483647 w 567"/>
                <a:gd name="T59" fmla="*/ 2147483647 h 151"/>
                <a:gd name="T60" fmla="*/ 2147483647 w 567"/>
                <a:gd name="T61" fmla="*/ 2147483647 h 151"/>
                <a:gd name="T62" fmla="*/ 2147483647 w 567"/>
                <a:gd name="T63" fmla="*/ 2147483647 h 151"/>
                <a:gd name="T64" fmla="*/ 2147483647 w 567"/>
                <a:gd name="T65" fmla="*/ 2147483647 h 151"/>
                <a:gd name="T66" fmla="*/ 2147483647 w 567"/>
                <a:gd name="T67" fmla="*/ 2147483647 h 151"/>
                <a:gd name="T68" fmla="*/ 2147483647 w 567"/>
                <a:gd name="T69" fmla="*/ 2147483647 h 151"/>
                <a:gd name="T70" fmla="*/ 2147483647 w 567"/>
                <a:gd name="T71" fmla="*/ 2147483647 h 151"/>
                <a:gd name="T72" fmla="*/ 2147483647 w 567"/>
                <a:gd name="T73" fmla="*/ 2147483647 h 151"/>
                <a:gd name="T74" fmla="*/ 0 w 567"/>
                <a:gd name="T75" fmla="*/ 2147483647 h 151"/>
                <a:gd name="T76" fmla="*/ 0 w 567"/>
                <a:gd name="T77" fmla="*/ 2147483647 h 151"/>
                <a:gd name="T78" fmla="*/ 0 w 567"/>
                <a:gd name="T79" fmla="*/ 2147483647 h 151"/>
                <a:gd name="T80" fmla="*/ 0 w 567"/>
                <a:gd name="T81" fmla="*/ 2147483647 h 151"/>
                <a:gd name="T82" fmla="*/ 0 w 567"/>
                <a:gd name="T83" fmla="*/ 2147483647 h 151"/>
                <a:gd name="T84" fmla="*/ 0 w 567"/>
                <a:gd name="T85" fmla="*/ 2147483647 h 1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7"/>
                <a:gd name="T130" fmla="*/ 0 h 151"/>
                <a:gd name="T131" fmla="*/ 567 w 567"/>
                <a:gd name="T132" fmla="*/ 151 h 1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7" h="151">
                  <a:moveTo>
                    <a:pt x="0" y="27"/>
                  </a:moveTo>
                  <a:lnTo>
                    <a:pt x="0" y="22"/>
                  </a:lnTo>
                  <a:lnTo>
                    <a:pt x="0" y="21"/>
                  </a:lnTo>
                  <a:lnTo>
                    <a:pt x="2" y="17"/>
                  </a:lnTo>
                  <a:lnTo>
                    <a:pt x="2" y="16"/>
                  </a:lnTo>
                  <a:lnTo>
                    <a:pt x="4" y="12"/>
                  </a:lnTo>
                  <a:lnTo>
                    <a:pt x="5" y="12"/>
                  </a:lnTo>
                  <a:lnTo>
                    <a:pt x="8" y="8"/>
                  </a:lnTo>
                  <a:lnTo>
                    <a:pt x="9" y="7"/>
                  </a:lnTo>
                  <a:lnTo>
                    <a:pt x="13" y="5"/>
                  </a:lnTo>
                  <a:lnTo>
                    <a:pt x="13" y="4"/>
                  </a:lnTo>
                  <a:lnTo>
                    <a:pt x="18" y="2"/>
                  </a:lnTo>
                  <a:lnTo>
                    <a:pt x="19" y="2"/>
                  </a:lnTo>
                  <a:lnTo>
                    <a:pt x="23" y="0"/>
                  </a:lnTo>
                  <a:lnTo>
                    <a:pt x="24" y="0"/>
                  </a:lnTo>
                  <a:lnTo>
                    <a:pt x="30" y="0"/>
                  </a:lnTo>
                  <a:lnTo>
                    <a:pt x="536" y="0"/>
                  </a:lnTo>
                  <a:lnTo>
                    <a:pt x="541" y="0"/>
                  </a:lnTo>
                  <a:lnTo>
                    <a:pt x="542" y="0"/>
                  </a:lnTo>
                  <a:lnTo>
                    <a:pt x="547" y="2"/>
                  </a:lnTo>
                  <a:lnTo>
                    <a:pt x="548" y="2"/>
                  </a:lnTo>
                  <a:lnTo>
                    <a:pt x="552" y="4"/>
                  </a:lnTo>
                  <a:lnTo>
                    <a:pt x="553" y="5"/>
                  </a:lnTo>
                  <a:lnTo>
                    <a:pt x="557" y="7"/>
                  </a:lnTo>
                  <a:lnTo>
                    <a:pt x="558" y="8"/>
                  </a:lnTo>
                  <a:lnTo>
                    <a:pt x="561" y="11"/>
                  </a:lnTo>
                  <a:lnTo>
                    <a:pt x="561" y="12"/>
                  </a:lnTo>
                  <a:lnTo>
                    <a:pt x="563" y="16"/>
                  </a:lnTo>
                  <a:lnTo>
                    <a:pt x="564" y="17"/>
                  </a:lnTo>
                  <a:lnTo>
                    <a:pt x="566" y="21"/>
                  </a:lnTo>
                  <a:lnTo>
                    <a:pt x="566" y="22"/>
                  </a:lnTo>
                  <a:lnTo>
                    <a:pt x="567" y="27"/>
                  </a:lnTo>
                  <a:lnTo>
                    <a:pt x="567" y="123"/>
                  </a:lnTo>
                  <a:lnTo>
                    <a:pt x="566" y="128"/>
                  </a:lnTo>
                  <a:lnTo>
                    <a:pt x="566" y="129"/>
                  </a:lnTo>
                  <a:lnTo>
                    <a:pt x="564" y="133"/>
                  </a:lnTo>
                  <a:lnTo>
                    <a:pt x="563" y="134"/>
                  </a:lnTo>
                  <a:lnTo>
                    <a:pt x="561" y="138"/>
                  </a:lnTo>
                  <a:lnTo>
                    <a:pt x="561" y="139"/>
                  </a:lnTo>
                  <a:lnTo>
                    <a:pt x="558" y="142"/>
                  </a:lnTo>
                  <a:lnTo>
                    <a:pt x="557" y="143"/>
                  </a:lnTo>
                  <a:lnTo>
                    <a:pt x="553" y="146"/>
                  </a:lnTo>
                  <a:lnTo>
                    <a:pt x="552" y="146"/>
                  </a:lnTo>
                  <a:lnTo>
                    <a:pt x="548" y="148"/>
                  </a:lnTo>
                  <a:lnTo>
                    <a:pt x="547" y="149"/>
                  </a:lnTo>
                  <a:lnTo>
                    <a:pt x="542" y="150"/>
                  </a:lnTo>
                  <a:lnTo>
                    <a:pt x="541" y="150"/>
                  </a:lnTo>
                  <a:lnTo>
                    <a:pt x="536" y="151"/>
                  </a:lnTo>
                  <a:lnTo>
                    <a:pt x="30" y="151"/>
                  </a:lnTo>
                  <a:lnTo>
                    <a:pt x="24" y="150"/>
                  </a:lnTo>
                  <a:lnTo>
                    <a:pt x="23" y="150"/>
                  </a:lnTo>
                  <a:lnTo>
                    <a:pt x="19" y="149"/>
                  </a:lnTo>
                  <a:lnTo>
                    <a:pt x="18" y="148"/>
                  </a:lnTo>
                  <a:lnTo>
                    <a:pt x="13" y="146"/>
                  </a:lnTo>
                  <a:lnTo>
                    <a:pt x="12" y="146"/>
                  </a:lnTo>
                  <a:lnTo>
                    <a:pt x="9" y="143"/>
                  </a:lnTo>
                  <a:lnTo>
                    <a:pt x="8" y="142"/>
                  </a:lnTo>
                  <a:lnTo>
                    <a:pt x="5" y="139"/>
                  </a:lnTo>
                  <a:lnTo>
                    <a:pt x="4" y="138"/>
                  </a:lnTo>
                  <a:lnTo>
                    <a:pt x="2" y="134"/>
                  </a:lnTo>
                  <a:lnTo>
                    <a:pt x="2" y="133"/>
                  </a:lnTo>
                  <a:lnTo>
                    <a:pt x="0" y="129"/>
                  </a:lnTo>
                  <a:lnTo>
                    <a:pt x="0" y="128"/>
                  </a:lnTo>
                  <a:lnTo>
                    <a:pt x="0" y="123"/>
                  </a:lnTo>
                  <a:lnTo>
                    <a:pt x="0" y="27"/>
                  </a:lnTo>
                  <a:close/>
                  <a:moveTo>
                    <a:pt x="9" y="123"/>
                  </a:moveTo>
                  <a:lnTo>
                    <a:pt x="9" y="127"/>
                  </a:lnTo>
                  <a:lnTo>
                    <a:pt x="10" y="131"/>
                  </a:lnTo>
                  <a:lnTo>
                    <a:pt x="10" y="130"/>
                  </a:lnTo>
                  <a:lnTo>
                    <a:pt x="12" y="134"/>
                  </a:lnTo>
                  <a:lnTo>
                    <a:pt x="15" y="137"/>
                  </a:lnTo>
                  <a:lnTo>
                    <a:pt x="14" y="137"/>
                  </a:lnTo>
                  <a:lnTo>
                    <a:pt x="19" y="140"/>
                  </a:lnTo>
                  <a:lnTo>
                    <a:pt x="18" y="139"/>
                  </a:lnTo>
                  <a:lnTo>
                    <a:pt x="22" y="141"/>
                  </a:lnTo>
                  <a:lnTo>
                    <a:pt x="21" y="141"/>
                  </a:lnTo>
                  <a:lnTo>
                    <a:pt x="26" y="142"/>
                  </a:lnTo>
                  <a:lnTo>
                    <a:pt x="25" y="142"/>
                  </a:lnTo>
                  <a:lnTo>
                    <a:pt x="30" y="143"/>
                  </a:lnTo>
                  <a:lnTo>
                    <a:pt x="536" y="143"/>
                  </a:lnTo>
                  <a:lnTo>
                    <a:pt x="540" y="142"/>
                  </a:lnTo>
                  <a:lnTo>
                    <a:pt x="545" y="141"/>
                  </a:lnTo>
                  <a:lnTo>
                    <a:pt x="543" y="141"/>
                  </a:lnTo>
                  <a:lnTo>
                    <a:pt x="548" y="139"/>
                  </a:lnTo>
                  <a:lnTo>
                    <a:pt x="548" y="140"/>
                  </a:lnTo>
                  <a:lnTo>
                    <a:pt x="551" y="137"/>
                  </a:lnTo>
                  <a:lnTo>
                    <a:pt x="555" y="134"/>
                  </a:lnTo>
                  <a:lnTo>
                    <a:pt x="553" y="134"/>
                  </a:lnTo>
                  <a:lnTo>
                    <a:pt x="556" y="130"/>
                  </a:lnTo>
                  <a:lnTo>
                    <a:pt x="556" y="131"/>
                  </a:lnTo>
                  <a:lnTo>
                    <a:pt x="557" y="127"/>
                  </a:lnTo>
                  <a:lnTo>
                    <a:pt x="558" y="123"/>
                  </a:lnTo>
                  <a:lnTo>
                    <a:pt x="558" y="28"/>
                  </a:lnTo>
                  <a:lnTo>
                    <a:pt x="557" y="23"/>
                  </a:lnTo>
                  <a:lnTo>
                    <a:pt x="557" y="24"/>
                  </a:lnTo>
                  <a:lnTo>
                    <a:pt x="556" y="19"/>
                  </a:lnTo>
                  <a:lnTo>
                    <a:pt x="556" y="20"/>
                  </a:lnTo>
                  <a:lnTo>
                    <a:pt x="553" y="16"/>
                  </a:lnTo>
                  <a:lnTo>
                    <a:pt x="555" y="17"/>
                  </a:lnTo>
                  <a:lnTo>
                    <a:pt x="551" y="13"/>
                  </a:lnTo>
                  <a:lnTo>
                    <a:pt x="551" y="14"/>
                  </a:lnTo>
                  <a:lnTo>
                    <a:pt x="548" y="11"/>
                  </a:lnTo>
                  <a:lnTo>
                    <a:pt x="543" y="9"/>
                  </a:lnTo>
                  <a:lnTo>
                    <a:pt x="545" y="9"/>
                  </a:lnTo>
                  <a:lnTo>
                    <a:pt x="540" y="8"/>
                  </a:lnTo>
                  <a:lnTo>
                    <a:pt x="536" y="8"/>
                  </a:lnTo>
                  <a:lnTo>
                    <a:pt x="31" y="8"/>
                  </a:lnTo>
                  <a:lnTo>
                    <a:pt x="25" y="8"/>
                  </a:lnTo>
                  <a:lnTo>
                    <a:pt x="26" y="8"/>
                  </a:lnTo>
                  <a:lnTo>
                    <a:pt x="21" y="9"/>
                  </a:lnTo>
                  <a:lnTo>
                    <a:pt x="22" y="9"/>
                  </a:lnTo>
                  <a:lnTo>
                    <a:pt x="18" y="11"/>
                  </a:lnTo>
                  <a:lnTo>
                    <a:pt x="19" y="11"/>
                  </a:lnTo>
                  <a:lnTo>
                    <a:pt x="14" y="14"/>
                  </a:lnTo>
                  <a:lnTo>
                    <a:pt x="15" y="13"/>
                  </a:lnTo>
                  <a:lnTo>
                    <a:pt x="12" y="17"/>
                  </a:lnTo>
                  <a:lnTo>
                    <a:pt x="12" y="16"/>
                  </a:lnTo>
                  <a:lnTo>
                    <a:pt x="10" y="20"/>
                  </a:lnTo>
                  <a:lnTo>
                    <a:pt x="10" y="19"/>
                  </a:lnTo>
                  <a:lnTo>
                    <a:pt x="9" y="24"/>
                  </a:lnTo>
                  <a:lnTo>
                    <a:pt x="9" y="23"/>
                  </a:lnTo>
                  <a:lnTo>
                    <a:pt x="9" y="27"/>
                  </a:lnTo>
                  <a:lnTo>
                    <a:pt x="9" y="123"/>
                  </a:lnTo>
                  <a:close/>
                </a:path>
              </a:pathLst>
            </a:custGeom>
            <a:solidFill>
              <a:srgbClr val="FF0000"/>
            </a:solidFill>
            <a:ln w="0">
              <a:solidFill>
                <a:srgbClr val="FF0000"/>
              </a:solidFill>
              <a:prstDash val="solid"/>
              <a:round/>
              <a:headEnd/>
              <a:tailEnd/>
            </a:ln>
          </p:spPr>
          <p:txBody>
            <a:bodyPr/>
            <a:lstStyle/>
            <a:p>
              <a:endParaRPr lang="ja-JP" altLang="en-US"/>
            </a:p>
          </p:txBody>
        </p:sp>
        <p:sp>
          <p:nvSpPr>
            <p:cNvPr id="118" name="Rectangle 102"/>
            <p:cNvSpPr>
              <a:spLocks noChangeArrowheads="1"/>
            </p:cNvSpPr>
            <p:nvPr/>
          </p:nvSpPr>
          <p:spPr bwMode="auto">
            <a:xfrm>
              <a:off x="3315543" y="6232756"/>
              <a:ext cx="341501" cy="154015"/>
            </a:xfrm>
            <a:prstGeom prst="rect">
              <a:avLst/>
            </a:prstGeom>
            <a:noFill/>
            <a:ln w="9525">
              <a:noFill/>
              <a:miter lim="800000"/>
              <a:headEnd/>
              <a:tailEnd/>
            </a:ln>
          </p:spPr>
          <p:txBody>
            <a:bodyPr wrap="none" lIns="0" tIns="0" rIns="0" bIns="0">
              <a:spAutoFit/>
            </a:bodyPr>
            <a:lstStyle/>
            <a:p>
              <a:r>
                <a:rPr lang="en-US" altLang="ja-JP" sz="1000" dirty="0">
                  <a:solidFill>
                    <a:srgbClr val="000000"/>
                  </a:solidFill>
                  <a:latin typeface="ＭＳ Ｐゴシック" pitchFamily="50" charset="-128"/>
                </a:rPr>
                <a:t>C</a:t>
              </a:r>
              <a:r>
                <a:rPr lang="ja-JP" sz="1000" dirty="0">
                  <a:solidFill>
                    <a:srgbClr val="000000"/>
                  </a:solidFill>
                  <a:latin typeface="ＭＳ Ｐゴシック" pitchFamily="50" charset="-128"/>
                </a:rPr>
                <a:t>集落</a:t>
              </a:r>
              <a:endParaRPr lang="ja-JP" dirty="0"/>
            </a:p>
          </p:txBody>
        </p:sp>
        <p:sp>
          <p:nvSpPr>
            <p:cNvPr id="119" name="Freeform 103"/>
            <p:cNvSpPr>
              <a:spLocks/>
            </p:cNvSpPr>
            <p:nvPr/>
          </p:nvSpPr>
          <p:spPr bwMode="auto">
            <a:xfrm>
              <a:off x="2266496" y="6552973"/>
              <a:ext cx="528638" cy="282575"/>
            </a:xfrm>
            <a:custGeom>
              <a:avLst/>
              <a:gdLst>
                <a:gd name="T0" fmla="*/ 0 w 667"/>
                <a:gd name="T1" fmla="*/ 0 h 357"/>
                <a:gd name="T2" fmla="*/ 2147483647 w 667"/>
                <a:gd name="T3" fmla="*/ 2147483647 h 357"/>
                <a:gd name="T4" fmla="*/ 2147483647 w 667"/>
                <a:gd name="T5" fmla="*/ 2147483647 h 357"/>
                <a:gd name="T6" fmla="*/ 0 w 667"/>
                <a:gd name="T7" fmla="*/ 2147483647 h 357"/>
                <a:gd name="T8" fmla="*/ 0 w 667"/>
                <a:gd name="T9" fmla="*/ 0 h 357"/>
                <a:gd name="T10" fmla="*/ 0 60000 65536"/>
                <a:gd name="T11" fmla="*/ 0 60000 65536"/>
                <a:gd name="T12" fmla="*/ 0 60000 65536"/>
                <a:gd name="T13" fmla="*/ 0 60000 65536"/>
                <a:gd name="T14" fmla="*/ 0 60000 65536"/>
                <a:gd name="T15" fmla="*/ 0 w 667"/>
                <a:gd name="T16" fmla="*/ 0 h 357"/>
                <a:gd name="T17" fmla="*/ 667 w 667"/>
                <a:gd name="T18" fmla="*/ 357 h 357"/>
              </a:gdLst>
              <a:ahLst/>
              <a:cxnLst>
                <a:cxn ang="T10">
                  <a:pos x="T0" y="T1"/>
                </a:cxn>
                <a:cxn ang="T11">
                  <a:pos x="T2" y="T3"/>
                </a:cxn>
                <a:cxn ang="T12">
                  <a:pos x="T4" y="T5"/>
                </a:cxn>
                <a:cxn ang="T13">
                  <a:pos x="T6" y="T7"/>
                </a:cxn>
                <a:cxn ang="T14">
                  <a:pos x="T8" y="T9"/>
                </a:cxn>
              </a:cxnLst>
              <a:rect l="T15" t="T16" r="T17" b="T18"/>
              <a:pathLst>
                <a:path w="667" h="357">
                  <a:moveTo>
                    <a:pt x="0" y="0"/>
                  </a:moveTo>
                  <a:lnTo>
                    <a:pt x="667" y="70"/>
                  </a:lnTo>
                  <a:lnTo>
                    <a:pt x="667" y="357"/>
                  </a:lnTo>
                  <a:lnTo>
                    <a:pt x="0" y="285"/>
                  </a:lnTo>
                  <a:lnTo>
                    <a:pt x="0" y="0"/>
                  </a:lnTo>
                  <a:close/>
                </a:path>
              </a:pathLst>
            </a:custGeom>
            <a:solidFill>
              <a:srgbClr val="92D050"/>
            </a:solidFill>
            <a:ln w="9525">
              <a:noFill/>
              <a:round/>
              <a:headEnd/>
              <a:tailEnd/>
            </a:ln>
          </p:spPr>
          <p:txBody>
            <a:bodyPr/>
            <a:lstStyle/>
            <a:p>
              <a:endParaRPr lang="ja-JP" altLang="en-US"/>
            </a:p>
          </p:txBody>
        </p:sp>
        <p:sp>
          <p:nvSpPr>
            <p:cNvPr id="120" name="Freeform 104"/>
            <p:cNvSpPr>
              <a:spLocks noEditPoints="1"/>
            </p:cNvSpPr>
            <p:nvPr/>
          </p:nvSpPr>
          <p:spPr bwMode="auto">
            <a:xfrm>
              <a:off x="2261733" y="6549798"/>
              <a:ext cx="536575" cy="288925"/>
            </a:xfrm>
            <a:custGeom>
              <a:avLst/>
              <a:gdLst>
                <a:gd name="T0" fmla="*/ 0 w 675"/>
                <a:gd name="T1" fmla="*/ 0 h 365"/>
                <a:gd name="T2" fmla="*/ 2147483647 w 675"/>
                <a:gd name="T3" fmla="*/ 0 h 365"/>
                <a:gd name="T4" fmla="*/ 2147483647 w 675"/>
                <a:gd name="T5" fmla="*/ 0 h 365"/>
                <a:gd name="T6" fmla="*/ 2147483647 w 675"/>
                <a:gd name="T7" fmla="*/ 2147483647 h 365"/>
                <a:gd name="T8" fmla="*/ 2147483647 w 675"/>
                <a:gd name="T9" fmla="*/ 2147483647 h 365"/>
                <a:gd name="T10" fmla="*/ 2147483647 w 675"/>
                <a:gd name="T11" fmla="*/ 2147483647 h 365"/>
                <a:gd name="T12" fmla="*/ 2147483647 w 675"/>
                <a:gd name="T13" fmla="*/ 2147483647 h 365"/>
                <a:gd name="T14" fmla="*/ 2147483647 w 675"/>
                <a:gd name="T15" fmla="*/ 2147483647 h 365"/>
                <a:gd name="T16" fmla="*/ 2147483647 w 675"/>
                <a:gd name="T17" fmla="*/ 2147483647 h 365"/>
                <a:gd name="T18" fmla="*/ 2147483647 w 675"/>
                <a:gd name="T19" fmla="*/ 2147483647 h 365"/>
                <a:gd name="T20" fmla="*/ 2147483647 w 675"/>
                <a:gd name="T21" fmla="*/ 2147483647 h 365"/>
                <a:gd name="T22" fmla="*/ 0 w 675"/>
                <a:gd name="T23" fmla="*/ 2147483647 h 365"/>
                <a:gd name="T24" fmla="*/ 0 w 675"/>
                <a:gd name="T25" fmla="*/ 0 h 365"/>
                <a:gd name="T26" fmla="*/ 2147483647 w 675"/>
                <a:gd name="T27" fmla="*/ 2147483647 h 365"/>
                <a:gd name="T28" fmla="*/ 2147483647 w 675"/>
                <a:gd name="T29" fmla="*/ 2147483647 h 365"/>
                <a:gd name="T30" fmla="*/ 2147483647 w 675"/>
                <a:gd name="T31" fmla="*/ 2147483647 h 365"/>
                <a:gd name="T32" fmla="*/ 2147483647 w 675"/>
                <a:gd name="T33" fmla="*/ 2147483647 h 365"/>
                <a:gd name="T34" fmla="*/ 2147483647 w 675"/>
                <a:gd name="T35" fmla="*/ 2147483647 h 365"/>
                <a:gd name="T36" fmla="*/ 2147483647 w 675"/>
                <a:gd name="T37" fmla="*/ 2147483647 h 365"/>
                <a:gd name="T38" fmla="*/ 2147483647 w 675"/>
                <a:gd name="T39" fmla="*/ 0 h 365"/>
                <a:gd name="T40" fmla="*/ 2147483647 w 675"/>
                <a:gd name="T41" fmla="*/ 0 h 365"/>
                <a:gd name="T42" fmla="*/ 2147483647 w 675"/>
                <a:gd name="T43" fmla="*/ 2147483647 h 36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75"/>
                <a:gd name="T67" fmla="*/ 0 h 365"/>
                <a:gd name="T68" fmla="*/ 675 w 675"/>
                <a:gd name="T69" fmla="*/ 365 h 36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75" h="365">
                  <a:moveTo>
                    <a:pt x="0" y="4"/>
                  </a:moveTo>
                  <a:lnTo>
                    <a:pt x="1" y="1"/>
                  </a:lnTo>
                  <a:lnTo>
                    <a:pt x="4" y="0"/>
                  </a:lnTo>
                  <a:lnTo>
                    <a:pt x="671" y="70"/>
                  </a:lnTo>
                  <a:lnTo>
                    <a:pt x="674" y="72"/>
                  </a:lnTo>
                  <a:lnTo>
                    <a:pt x="675" y="74"/>
                  </a:lnTo>
                  <a:lnTo>
                    <a:pt x="675" y="361"/>
                  </a:lnTo>
                  <a:lnTo>
                    <a:pt x="673" y="364"/>
                  </a:lnTo>
                  <a:lnTo>
                    <a:pt x="669" y="365"/>
                  </a:lnTo>
                  <a:lnTo>
                    <a:pt x="3" y="293"/>
                  </a:lnTo>
                  <a:lnTo>
                    <a:pt x="1" y="292"/>
                  </a:lnTo>
                  <a:lnTo>
                    <a:pt x="0" y="289"/>
                  </a:lnTo>
                  <a:lnTo>
                    <a:pt x="0" y="4"/>
                  </a:lnTo>
                  <a:close/>
                  <a:moveTo>
                    <a:pt x="9" y="289"/>
                  </a:moveTo>
                  <a:lnTo>
                    <a:pt x="4" y="285"/>
                  </a:lnTo>
                  <a:lnTo>
                    <a:pt x="671" y="356"/>
                  </a:lnTo>
                  <a:lnTo>
                    <a:pt x="666" y="361"/>
                  </a:lnTo>
                  <a:lnTo>
                    <a:pt x="666" y="74"/>
                  </a:lnTo>
                  <a:lnTo>
                    <a:pt x="669" y="78"/>
                  </a:lnTo>
                  <a:lnTo>
                    <a:pt x="3" y="8"/>
                  </a:lnTo>
                  <a:lnTo>
                    <a:pt x="9" y="4"/>
                  </a:lnTo>
                  <a:lnTo>
                    <a:pt x="9" y="289"/>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121" name="Rectangle 105"/>
            <p:cNvSpPr>
              <a:spLocks noChangeArrowheads="1"/>
            </p:cNvSpPr>
            <p:nvPr/>
          </p:nvSpPr>
          <p:spPr bwMode="auto">
            <a:xfrm>
              <a:off x="2444296" y="6664098"/>
              <a:ext cx="205221" cy="123213"/>
            </a:xfrm>
            <a:prstGeom prst="rect">
              <a:avLst/>
            </a:prstGeom>
            <a:noFill/>
            <a:ln w="9525">
              <a:noFill/>
              <a:miter lim="800000"/>
              <a:headEnd/>
              <a:tailEnd/>
            </a:ln>
          </p:spPr>
          <p:txBody>
            <a:bodyPr wrap="none" lIns="0" tIns="0" rIns="0" bIns="0">
              <a:spAutoFit/>
            </a:bodyPr>
            <a:lstStyle/>
            <a:p>
              <a:r>
                <a:rPr lang="ja-JP" sz="800" dirty="0">
                  <a:solidFill>
                    <a:srgbClr val="000000"/>
                  </a:solidFill>
                  <a:latin typeface="HG丸ｺﾞｼｯｸM-PRO" pitchFamily="50" charset="-128"/>
                </a:rPr>
                <a:t>農地</a:t>
              </a:r>
              <a:endParaRPr lang="ja-JP" dirty="0"/>
            </a:p>
          </p:txBody>
        </p:sp>
        <p:sp>
          <p:nvSpPr>
            <p:cNvPr id="122" name="Freeform 132"/>
            <p:cNvSpPr>
              <a:spLocks noEditPoints="1"/>
            </p:cNvSpPr>
            <p:nvPr/>
          </p:nvSpPr>
          <p:spPr bwMode="auto">
            <a:xfrm>
              <a:off x="1031663" y="6138634"/>
              <a:ext cx="2880242" cy="1925637"/>
            </a:xfrm>
            <a:custGeom>
              <a:avLst/>
              <a:gdLst>
                <a:gd name="T0" fmla="*/ 0 w 5354"/>
                <a:gd name="T1" fmla="*/ 2147483647 h 3075"/>
                <a:gd name="T2" fmla="*/ 0 w 5354"/>
                <a:gd name="T3" fmla="*/ 2147483647 h 3075"/>
                <a:gd name="T4" fmla="*/ 0 w 5354"/>
                <a:gd name="T5" fmla="*/ 2147483647 h 3075"/>
                <a:gd name="T6" fmla="*/ 0 w 5354"/>
                <a:gd name="T7" fmla="*/ 2147483647 h 3075"/>
                <a:gd name="T8" fmla="*/ 0 w 5354"/>
                <a:gd name="T9" fmla="*/ 2147483647 h 3075"/>
                <a:gd name="T10" fmla="*/ 0 w 5354"/>
                <a:gd name="T11" fmla="*/ 2147483647 h 3075"/>
                <a:gd name="T12" fmla="*/ 0 w 5354"/>
                <a:gd name="T13" fmla="*/ 2147483647 h 3075"/>
                <a:gd name="T14" fmla="*/ 2147483647 w 5354"/>
                <a:gd name="T15" fmla="*/ 2147483647 h 3075"/>
                <a:gd name="T16" fmla="*/ 2147483647 w 5354"/>
                <a:gd name="T17" fmla="*/ 2147483647 h 3075"/>
                <a:gd name="T18" fmla="*/ 2147483647 w 5354"/>
                <a:gd name="T19" fmla="*/ 2147483647 h 3075"/>
                <a:gd name="T20" fmla="*/ 2147483647 w 5354"/>
                <a:gd name="T21" fmla="*/ 0 h 3075"/>
                <a:gd name="T22" fmla="*/ 2147483647 w 5354"/>
                <a:gd name="T23" fmla="*/ 0 h 3075"/>
                <a:gd name="T24" fmla="*/ 2147483647 w 5354"/>
                <a:gd name="T25" fmla="*/ 0 h 3075"/>
                <a:gd name="T26" fmla="*/ 2147483647 w 5354"/>
                <a:gd name="T27" fmla="*/ 0 h 3075"/>
                <a:gd name="T28" fmla="*/ 2147483647 w 5354"/>
                <a:gd name="T29" fmla="*/ 0 h 3075"/>
                <a:gd name="T30" fmla="*/ 2147483647 w 5354"/>
                <a:gd name="T31" fmla="*/ 0 h 3075"/>
                <a:gd name="T32" fmla="*/ 2147483647 w 5354"/>
                <a:gd name="T33" fmla="*/ 0 h 3075"/>
                <a:gd name="T34" fmla="*/ 2147483647 w 5354"/>
                <a:gd name="T35" fmla="*/ 0 h 3075"/>
                <a:gd name="T36" fmla="*/ 2147483647 w 5354"/>
                <a:gd name="T37" fmla="*/ 0 h 3075"/>
                <a:gd name="T38" fmla="*/ 2147483647 w 5354"/>
                <a:gd name="T39" fmla="*/ 0 h 3075"/>
                <a:gd name="T40" fmla="*/ 2147483647 w 5354"/>
                <a:gd name="T41" fmla="*/ 0 h 3075"/>
                <a:gd name="T42" fmla="*/ 2147483647 w 5354"/>
                <a:gd name="T43" fmla="*/ 0 h 3075"/>
                <a:gd name="T44" fmla="*/ 2147483647 w 5354"/>
                <a:gd name="T45" fmla="*/ 0 h 3075"/>
                <a:gd name="T46" fmla="*/ 2147483647 w 5354"/>
                <a:gd name="T47" fmla="*/ 0 h 3075"/>
                <a:gd name="T48" fmla="*/ 2147483647 w 5354"/>
                <a:gd name="T49" fmla="*/ 0 h 3075"/>
                <a:gd name="T50" fmla="*/ 2147483647 w 5354"/>
                <a:gd name="T51" fmla="*/ 0 h 3075"/>
                <a:gd name="T52" fmla="*/ 2147483647 w 5354"/>
                <a:gd name="T53" fmla="*/ 0 h 3075"/>
                <a:gd name="T54" fmla="*/ 2147483647 w 5354"/>
                <a:gd name="T55" fmla="*/ 2147483647 h 3075"/>
                <a:gd name="T56" fmla="*/ 2147483647 w 5354"/>
                <a:gd name="T57" fmla="*/ 2147483647 h 3075"/>
                <a:gd name="T58" fmla="*/ 2147483647 w 5354"/>
                <a:gd name="T59" fmla="*/ 2147483647 h 3075"/>
                <a:gd name="T60" fmla="*/ 2147483647 w 5354"/>
                <a:gd name="T61" fmla="*/ 2147483647 h 3075"/>
                <a:gd name="T62" fmla="*/ 2147483647 w 5354"/>
                <a:gd name="T63" fmla="*/ 2147483647 h 3075"/>
                <a:gd name="T64" fmla="*/ 2147483647 w 5354"/>
                <a:gd name="T65" fmla="*/ 2147483647 h 3075"/>
                <a:gd name="T66" fmla="*/ 2147483647 w 5354"/>
                <a:gd name="T67" fmla="*/ 2147483647 h 3075"/>
                <a:gd name="T68" fmla="*/ 2147483647 w 5354"/>
                <a:gd name="T69" fmla="*/ 2147483647 h 3075"/>
                <a:gd name="T70" fmla="*/ 2147483647 w 5354"/>
                <a:gd name="T71" fmla="*/ 2147483647 h 3075"/>
                <a:gd name="T72" fmla="*/ 2147483647 w 5354"/>
                <a:gd name="T73" fmla="*/ 2147483647 h 3075"/>
                <a:gd name="T74" fmla="*/ 2147483647 w 5354"/>
                <a:gd name="T75" fmla="*/ 2147483647 h 3075"/>
                <a:gd name="T76" fmla="*/ 2147483647 w 5354"/>
                <a:gd name="T77" fmla="*/ 2147483647 h 3075"/>
                <a:gd name="T78" fmla="*/ 2147483647 w 5354"/>
                <a:gd name="T79" fmla="*/ 2147483647 h 3075"/>
                <a:gd name="T80" fmla="*/ 2147483647 w 5354"/>
                <a:gd name="T81" fmla="*/ 2147483647 h 3075"/>
                <a:gd name="T82" fmla="*/ 2147483647 w 5354"/>
                <a:gd name="T83" fmla="*/ 2147483647 h 3075"/>
                <a:gd name="T84" fmla="*/ 2147483647 w 5354"/>
                <a:gd name="T85" fmla="*/ 2147483647 h 3075"/>
                <a:gd name="T86" fmla="*/ 2147483647 w 5354"/>
                <a:gd name="T87" fmla="*/ 2147483647 h 3075"/>
                <a:gd name="T88" fmla="*/ 2147483647 w 5354"/>
                <a:gd name="T89" fmla="*/ 2147483647 h 3075"/>
                <a:gd name="T90" fmla="*/ 2147483647 w 5354"/>
                <a:gd name="T91" fmla="*/ 2147483647 h 3075"/>
                <a:gd name="T92" fmla="*/ 2147483647 w 5354"/>
                <a:gd name="T93" fmla="*/ 2147483647 h 3075"/>
                <a:gd name="T94" fmla="*/ 2147483647 w 5354"/>
                <a:gd name="T95" fmla="*/ 2147483647 h 3075"/>
                <a:gd name="T96" fmla="*/ 2147483647 w 5354"/>
                <a:gd name="T97" fmla="*/ 2147483647 h 3075"/>
                <a:gd name="T98" fmla="*/ 2147483647 w 5354"/>
                <a:gd name="T99" fmla="*/ 2147483647 h 3075"/>
                <a:gd name="T100" fmla="*/ 2147483647 w 5354"/>
                <a:gd name="T101" fmla="*/ 2147483647 h 3075"/>
                <a:gd name="T102" fmla="*/ 2147483647 w 5354"/>
                <a:gd name="T103" fmla="*/ 2147483647 h 3075"/>
                <a:gd name="T104" fmla="*/ 2147483647 w 5354"/>
                <a:gd name="T105" fmla="*/ 2147483647 h 3075"/>
                <a:gd name="T106" fmla="*/ 2147483647 w 5354"/>
                <a:gd name="T107" fmla="*/ 2147483647 h 3075"/>
                <a:gd name="T108" fmla="*/ 2147483647 w 5354"/>
                <a:gd name="T109" fmla="*/ 2147483647 h 3075"/>
                <a:gd name="T110" fmla="*/ 2147483647 w 5354"/>
                <a:gd name="T111" fmla="*/ 2147483647 h 3075"/>
                <a:gd name="T112" fmla="*/ 2147483647 w 5354"/>
                <a:gd name="T113" fmla="*/ 2147483647 h 3075"/>
                <a:gd name="T114" fmla="*/ 2147483647 w 5354"/>
                <a:gd name="T115" fmla="*/ 2147483647 h 307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54"/>
                <a:gd name="T175" fmla="*/ 0 h 3075"/>
                <a:gd name="T176" fmla="*/ 5354 w 5354"/>
                <a:gd name="T177" fmla="*/ 3075 h 307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54" h="3075">
                  <a:moveTo>
                    <a:pt x="0" y="2849"/>
                  </a:moveTo>
                  <a:lnTo>
                    <a:pt x="0" y="2748"/>
                  </a:lnTo>
                  <a:lnTo>
                    <a:pt x="29" y="2748"/>
                  </a:lnTo>
                  <a:lnTo>
                    <a:pt x="29" y="2849"/>
                  </a:lnTo>
                  <a:lnTo>
                    <a:pt x="0" y="2849"/>
                  </a:lnTo>
                  <a:close/>
                  <a:moveTo>
                    <a:pt x="0" y="2672"/>
                  </a:moveTo>
                  <a:lnTo>
                    <a:pt x="0" y="2571"/>
                  </a:lnTo>
                  <a:lnTo>
                    <a:pt x="29" y="2571"/>
                  </a:lnTo>
                  <a:lnTo>
                    <a:pt x="29" y="2672"/>
                  </a:lnTo>
                  <a:lnTo>
                    <a:pt x="0" y="2672"/>
                  </a:lnTo>
                  <a:close/>
                  <a:moveTo>
                    <a:pt x="0" y="2495"/>
                  </a:moveTo>
                  <a:lnTo>
                    <a:pt x="0" y="2394"/>
                  </a:lnTo>
                  <a:lnTo>
                    <a:pt x="29" y="2394"/>
                  </a:lnTo>
                  <a:lnTo>
                    <a:pt x="29" y="2495"/>
                  </a:lnTo>
                  <a:lnTo>
                    <a:pt x="0" y="2495"/>
                  </a:lnTo>
                  <a:close/>
                  <a:moveTo>
                    <a:pt x="0" y="2318"/>
                  </a:moveTo>
                  <a:lnTo>
                    <a:pt x="0" y="2217"/>
                  </a:lnTo>
                  <a:lnTo>
                    <a:pt x="29" y="2217"/>
                  </a:lnTo>
                  <a:lnTo>
                    <a:pt x="29" y="2318"/>
                  </a:lnTo>
                  <a:lnTo>
                    <a:pt x="0" y="2318"/>
                  </a:lnTo>
                  <a:close/>
                  <a:moveTo>
                    <a:pt x="0" y="2141"/>
                  </a:moveTo>
                  <a:lnTo>
                    <a:pt x="0" y="2040"/>
                  </a:lnTo>
                  <a:lnTo>
                    <a:pt x="29" y="2040"/>
                  </a:lnTo>
                  <a:lnTo>
                    <a:pt x="29" y="2141"/>
                  </a:lnTo>
                  <a:lnTo>
                    <a:pt x="0" y="2141"/>
                  </a:lnTo>
                  <a:close/>
                  <a:moveTo>
                    <a:pt x="0" y="1964"/>
                  </a:moveTo>
                  <a:lnTo>
                    <a:pt x="0" y="1863"/>
                  </a:lnTo>
                  <a:lnTo>
                    <a:pt x="29" y="1863"/>
                  </a:lnTo>
                  <a:lnTo>
                    <a:pt x="29" y="1964"/>
                  </a:lnTo>
                  <a:lnTo>
                    <a:pt x="0" y="1964"/>
                  </a:lnTo>
                  <a:close/>
                  <a:moveTo>
                    <a:pt x="0" y="1787"/>
                  </a:moveTo>
                  <a:lnTo>
                    <a:pt x="0" y="1686"/>
                  </a:lnTo>
                  <a:lnTo>
                    <a:pt x="29" y="1686"/>
                  </a:lnTo>
                  <a:lnTo>
                    <a:pt x="29" y="1787"/>
                  </a:lnTo>
                  <a:lnTo>
                    <a:pt x="0" y="1787"/>
                  </a:lnTo>
                  <a:close/>
                  <a:moveTo>
                    <a:pt x="0" y="1610"/>
                  </a:moveTo>
                  <a:lnTo>
                    <a:pt x="0" y="1509"/>
                  </a:lnTo>
                  <a:lnTo>
                    <a:pt x="29" y="1509"/>
                  </a:lnTo>
                  <a:lnTo>
                    <a:pt x="29" y="1610"/>
                  </a:lnTo>
                  <a:lnTo>
                    <a:pt x="0" y="1610"/>
                  </a:lnTo>
                  <a:close/>
                  <a:moveTo>
                    <a:pt x="0" y="1433"/>
                  </a:moveTo>
                  <a:lnTo>
                    <a:pt x="0" y="1332"/>
                  </a:lnTo>
                  <a:lnTo>
                    <a:pt x="29" y="1332"/>
                  </a:lnTo>
                  <a:lnTo>
                    <a:pt x="29" y="1433"/>
                  </a:lnTo>
                  <a:lnTo>
                    <a:pt x="0" y="1433"/>
                  </a:lnTo>
                  <a:close/>
                  <a:moveTo>
                    <a:pt x="0" y="1257"/>
                  </a:moveTo>
                  <a:lnTo>
                    <a:pt x="0" y="1155"/>
                  </a:lnTo>
                  <a:lnTo>
                    <a:pt x="29" y="1155"/>
                  </a:lnTo>
                  <a:lnTo>
                    <a:pt x="29" y="1257"/>
                  </a:lnTo>
                  <a:lnTo>
                    <a:pt x="0" y="1257"/>
                  </a:lnTo>
                  <a:close/>
                  <a:moveTo>
                    <a:pt x="0" y="1080"/>
                  </a:moveTo>
                  <a:lnTo>
                    <a:pt x="0" y="978"/>
                  </a:lnTo>
                  <a:lnTo>
                    <a:pt x="29" y="978"/>
                  </a:lnTo>
                  <a:lnTo>
                    <a:pt x="29" y="1080"/>
                  </a:lnTo>
                  <a:lnTo>
                    <a:pt x="0" y="1080"/>
                  </a:lnTo>
                  <a:close/>
                  <a:moveTo>
                    <a:pt x="0" y="903"/>
                  </a:moveTo>
                  <a:lnTo>
                    <a:pt x="0" y="801"/>
                  </a:lnTo>
                  <a:lnTo>
                    <a:pt x="29" y="801"/>
                  </a:lnTo>
                  <a:lnTo>
                    <a:pt x="29" y="903"/>
                  </a:lnTo>
                  <a:lnTo>
                    <a:pt x="0" y="903"/>
                  </a:lnTo>
                  <a:close/>
                  <a:moveTo>
                    <a:pt x="0" y="726"/>
                  </a:moveTo>
                  <a:lnTo>
                    <a:pt x="0" y="624"/>
                  </a:lnTo>
                  <a:lnTo>
                    <a:pt x="29" y="624"/>
                  </a:lnTo>
                  <a:lnTo>
                    <a:pt x="29" y="726"/>
                  </a:lnTo>
                  <a:lnTo>
                    <a:pt x="0" y="726"/>
                  </a:lnTo>
                  <a:close/>
                  <a:moveTo>
                    <a:pt x="0" y="549"/>
                  </a:moveTo>
                  <a:lnTo>
                    <a:pt x="0" y="448"/>
                  </a:lnTo>
                  <a:lnTo>
                    <a:pt x="29" y="448"/>
                  </a:lnTo>
                  <a:lnTo>
                    <a:pt x="29" y="549"/>
                  </a:lnTo>
                  <a:lnTo>
                    <a:pt x="0" y="549"/>
                  </a:lnTo>
                  <a:close/>
                  <a:moveTo>
                    <a:pt x="0" y="372"/>
                  </a:moveTo>
                  <a:lnTo>
                    <a:pt x="0" y="271"/>
                  </a:lnTo>
                  <a:lnTo>
                    <a:pt x="29" y="271"/>
                  </a:lnTo>
                  <a:lnTo>
                    <a:pt x="29" y="372"/>
                  </a:lnTo>
                  <a:lnTo>
                    <a:pt x="0" y="372"/>
                  </a:lnTo>
                  <a:close/>
                  <a:moveTo>
                    <a:pt x="3" y="193"/>
                  </a:moveTo>
                  <a:lnTo>
                    <a:pt x="3" y="191"/>
                  </a:lnTo>
                  <a:lnTo>
                    <a:pt x="5" y="180"/>
                  </a:lnTo>
                  <a:lnTo>
                    <a:pt x="9" y="168"/>
                  </a:lnTo>
                  <a:lnTo>
                    <a:pt x="12" y="158"/>
                  </a:lnTo>
                  <a:lnTo>
                    <a:pt x="15" y="147"/>
                  </a:lnTo>
                  <a:lnTo>
                    <a:pt x="20" y="137"/>
                  </a:lnTo>
                  <a:lnTo>
                    <a:pt x="25" y="127"/>
                  </a:lnTo>
                  <a:lnTo>
                    <a:pt x="31" y="118"/>
                  </a:lnTo>
                  <a:lnTo>
                    <a:pt x="36" y="108"/>
                  </a:lnTo>
                  <a:lnTo>
                    <a:pt x="43" y="99"/>
                  </a:lnTo>
                  <a:lnTo>
                    <a:pt x="46" y="95"/>
                  </a:lnTo>
                  <a:lnTo>
                    <a:pt x="68" y="109"/>
                  </a:lnTo>
                  <a:lnTo>
                    <a:pt x="66" y="113"/>
                  </a:lnTo>
                  <a:lnTo>
                    <a:pt x="61" y="121"/>
                  </a:lnTo>
                  <a:lnTo>
                    <a:pt x="55" y="129"/>
                  </a:lnTo>
                  <a:lnTo>
                    <a:pt x="50" y="138"/>
                  </a:lnTo>
                  <a:lnTo>
                    <a:pt x="45" y="146"/>
                  </a:lnTo>
                  <a:lnTo>
                    <a:pt x="42" y="155"/>
                  </a:lnTo>
                  <a:lnTo>
                    <a:pt x="39" y="165"/>
                  </a:lnTo>
                  <a:lnTo>
                    <a:pt x="35" y="175"/>
                  </a:lnTo>
                  <a:lnTo>
                    <a:pt x="33" y="185"/>
                  </a:lnTo>
                  <a:lnTo>
                    <a:pt x="31" y="194"/>
                  </a:lnTo>
                  <a:lnTo>
                    <a:pt x="31" y="196"/>
                  </a:lnTo>
                  <a:lnTo>
                    <a:pt x="3" y="193"/>
                  </a:lnTo>
                  <a:close/>
                  <a:moveTo>
                    <a:pt x="108" y="38"/>
                  </a:moveTo>
                  <a:lnTo>
                    <a:pt x="109" y="38"/>
                  </a:lnTo>
                  <a:lnTo>
                    <a:pt x="119" y="32"/>
                  </a:lnTo>
                  <a:lnTo>
                    <a:pt x="129" y="27"/>
                  </a:lnTo>
                  <a:lnTo>
                    <a:pt x="140" y="22"/>
                  </a:lnTo>
                  <a:lnTo>
                    <a:pt x="151" y="17"/>
                  </a:lnTo>
                  <a:lnTo>
                    <a:pt x="162" y="13"/>
                  </a:lnTo>
                  <a:lnTo>
                    <a:pt x="173" y="10"/>
                  </a:lnTo>
                  <a:lnTo>
                    <a:pt x="186" y="7"/>
                  </a:lnTo>
                  <a:lnTo>
                    <a:pt x="198" y="4"/>
                  </a:lnTo>
                  <a:lnTo>
                    <a:pt x="210" y="2"/>
                  </a:lnTo>
                  <a:lnTo>
                    <a:pt x="218" y="1"/>
                  </a:lnTo>
                  <a:lnTo>
                    <a:pt x="221" y="26"/>
                  </a:lnTo>
                  <a:lnTo>
                    <a:pt x="214" y="27"/>
                  </a:lnTo>
                  <a:lnTo>
                    <a:pt x="203" y="29"/>
                  </a:lnTo>
                  <a:lnTo>
                    <a:pt x="193" y="31"/>
                  </a:lnTo>
                  <a:lnTo>
                    <a:pt x="182" y="34"/>
                  </a:lnTo>
                  <a:lnTo>
                    <a:pt x="172" y="37"/>
                  </a:lnTo>
                  <a:lnTo>
                    <a:pt x="162" y="40"/>
                  </a:lnTo>
                  <a:lnTo>
                    <a:pt x="152" y="44"/>
                  </a:lnTo>
                  <a:lnTo>
                    <a:pt x="144" y="49"/>
                  </a:lnTo>
                  <a:lnTo>
                    <a:pt x="134" y="53"/>
                  </a:lnTo>
                  <a:lnTo>
                    <a:pt x="125" y="58"/>
                  </a:lnTo>
                  <a:lnTo>
                    <a:pt x="125" y="59"/>
                  </a:lnTo>
                  <a:lnTo>
                    <a:pt x="108" y="38"/>
                  </a:lnTo>
                  <a:close/>
                  <a:moveTo>
                    <a:pt x="302" y="0"/>
                  </a:moveTo>
                  <a:lnTo>
                    <a:pt x="412" y="0"/>
                  </a:lnTo>
                  <a:lnTo>
                    <a:pt x="412" y="25"/>
                  </a:lnTo>
                  <a:lnTo>
                    <a:pt x="302" y="25"/>
                  </a:lnTo>
                  <a:lnTo>
                    <a:pt x="302" y="0"/>
                  </a:lnTo>
                  <a:close/>
                  <a:moveTo>
                    <a:pt x="495" y="0"/>
                  </a:moveTo>
                  <a:lnTo>
                    <a:pt x="605" y="0"/>
                  </a:lnTo>
                  <a:lnTo>
                    <a:pt x="605" y="25"/>
                  </a:lnTo>
                  <a:lnTo>
                    <a:pt x="495" y="25"/>
                  </a:lnTo>
                  <a:lnTo>
                    <a:pt x="495" y="0"/>
                  </a:lnTo>
                  <a:close/>
                  <a:moveTo>
                    <a:pt x="688" y="0"/>
                  </a:moveTo>
                  <a:lnTo>
                    <a:pt x="799" y="0"/>
                  </a:lnTo>
                  <a:lnTo>
                    <a:pt x="799" y="25"/>
                  </a:lnTo>
                  <a:lnTo>
                    <a:pt x="688" y="25"/>
                  </a:lnTo>
                  <a:lnTo>
                    <a:pt x="688" y="0"/>
                  </a:lnTo>
                  <a:close/>
                  <a:moveTo>
                    <a:pt x="882" y="0"/>
                  </a:moveTo>
                  <a:lnTo>
                    <a:pt x="992" y="0"/>
                  </a:lnTo>
                  <a:lnTo>
                    <a:pt x="992" y="25"/>
                  </a:lnTo>
                  <a:lnTo>
                    <a:pt x="882" y="25"/>
                  </a:lnTo>
                  <a:lnTo>
                    <a:pt x="882" y="0"/>
                  </a:lnTo>
                  <a:close/>
                  <a:moveTo>
                    <a:pt x="1075" y="0"/>
                  </a:moveTo>
                  <a:lnTo>
                    <a:pt x="1185" y="0"/>
                  </a:lnTo>
                  <a:lnTo>
                    <a:pt x="1185" y="25"/>
                  </a:lnTo>
                  <a:lnTo>
                    <a:pt x="1075" y="25"/>
                  </a:lnTo>
                  <a:lnTo>
                    <a:pt x="1075" y="0"/>
                  </a:lnTo>
                  <a:close/>
                  <a:moveTo>
                    <a:pt x="1268" y="0"/>
                  </a:moveTo>
                  <a:lnTo>
                    <a:pt x="1379" y="0"/>
                  </a:lnTo>
                  <a:lnTo>
                    <a:pt x="1379" y="25"/>
                  </a:lnTo>
                  <a:lnTo>
                    <a:pt x="1268" y="25"/>
                  </a:lnTo>
                  <a:lnTo>
                    <a:pt x="1268" y="0"/>
                  </a:lnTo>
                  <a:close/>
                  <a:moveTo>
                    <a:pt x="1462" y="0"/>
                  </a:moveTo>
                  <a:lnTo>
                    <a:pt x="1572" y="0"/>
                  </a:lnTo>
                  <a:lnTo>
                    <a:pt x="1572" y="25"/>
                  </a:lnTo>
                  <a:lnTo>
                    <a:pt x="1462" y="25"/>
                  </a:lnTo>
                  <a:lnTo>
                    <a:pt x="1462" y="0"/>
                  </a:lnTo>
                  <a:close/>
                  <a:moveTo>
                    <a:pt x="1655" y="0"/>
                  </a:moveTo>
                  <a:lnTo>
                    <a:pt x="1765" y="0"/>
                  </a:lnTo>
                  <a:lnTo>
                    <a:pt x="1765" y="25"/>
                  </a:lnTo>
                  <a:lnTo>
                    <a:pt x="1655" y="25"/>
                  </a:lnTo>
                  <a:lnTo>
                    <a:pt x="1655" y="0"/>
                  </a:lnTo>
                  <a:close/>
                  <a:moveTo>
                    <a:pt x="1848" y="0"/>
                  </a:moveTo>
                  <a:lnTo>
                    <a:pt x="1959" y="0"/>
                  </a:lnTo>
                  <a:lnTo>
                    <a:pt x="1959" y="25"/>
                  </a:lnTo>
                  <a:lnTo>
                    <a:pt x="1848" y="25"/>
                  </a:lnTo>
                  <a:lnTo>
                    <a:pt x="1848" y="0"/>
                  </a:lnTo>
                  <a:close/>
                  <a:moveTo>
                    <a:pt x="2042" y="0"/>
                  </a:moveTo>
                  <a:lnTo>
                    <a:pt x="2152" y="0"/>
                  </a:lnTo>
                  <a:lnTo>
                    <a:pt x="2152" y="25"/>
                  </a:lnTo>
                  <a:lnTo>
                    <a:pt x="2042" y="25"/>
                  </a:lnTo>
                  <a:lnTo>
                    <a:pt x="2042" y="0"/>
                  </a:lnTo>
                  <a:close/>
                  <a:moveTo>
                    <a:pt x="2235" y="0"/>
                  </a:moveTo>
                  <a:lnTo>
                    <a:pt x="2346" y="0"/>
                  </a:lnTo>
                  <a:lnTo>
                    <a:pt x="2346" y="25"/>
                  </a:lnTo>
                  <a:lnTo>
                    <a:pt x="2235" y="25"/>
                  </a:lnTo>
                  <a:lnTo>
                    <a:pt x="2235" y="0"/>
                  </a:lnTo>
                  <a:close/>
                  <a:moveTo>
                    <a:pt x="2428" y="0"/>
                  </a:moveTo>
                  <a:lnTo>
                    <a:pt x="2539" y="0"/>
                  </a:lnTo>
                  <a:lnTo>
                    <a:pt x="2539" y="25"/>
                  </a:lnTo>
                  <a:lnTo>
                    <a:pt x="2428" y="25"/>
                  </a:lnTo>
                  <a:lnTo>
                    <a:pt x="2428" y="0"/>
                  </a:lnTo>
                  <a:close/>
                  <a:moveTo>
                    <a:pt x="2622" y="0"/>
                  </a:moveTo>
                  <a:lnTo>
                    <a:pt x="2732" y="0"/>
                  </a:lnTo>
                  <a:lnTo>
                    <a:pt x="2732" y="25"/>
                  </a:lnTo>
                  <a:lnTo>
                    <a:pt x="2622" y="25"/>
                  </a:lnTo>
                  <a:lnTo>
                    <a:pt x="2622" y="0"/>
                  </a:lnTo>
                  <a:close/>
                  <a:moveTo>
                    <a:pt x="2815" y="0"/>
                  </a:moveTo>
                  <a:lnTo>
                    <a:pt x="2926" y="0"/>
                  </a:lnTo>
                  <a:lnTo>
                    <a:pt x="2926" y="25"/>
                  </a:lnTo>
                  <a:lnTo>
                    <a:pt x="2815" y="25"/>
                  </a:lnTo>
                  <a:lnTo>
                    <a:pt x="2815" y="0"/>
                  </a:lnTo>
                  <a:close/>
                  <a:moveTo>
                    <a:pt x="3008" y="0"/>
                  </a:moveTo>
                  <a:lnTo>
                    <a:pt x="3119" y="0"/>
                  </a:lnTo>
                  <a:lnTo>
                    <a:pt x="3119" y="25"/>
                  </a:lnTo>
                  <a:lnTo>
                    <a:pt x="3008" y="25"/>
                  </a:lnTo>
                  <a:lnTo>
                    <a:pt x="3008" y="0"/>
                  </a:lnTo>
                  <a:close/>
                  <a:moveTo>
                    <a:pt x="3202" y="0"/>
                  </a:moveTo>
                  <a:lnTo>
                    <a:pt x="3312" y="0"/>
                  </a:lnTo>
                  <a:lnTo>
                    <a:pt x="3312" y="25"/>
                  </a:lnTo>
                  <a:lnTo>
                    <a:pt x="3202" y="25"/>
                  </a:lnTo>
                  <a:lnTo>
                    <a:pt x="3202" y="0"/>
                  </a:lnTo>
                  <a:close/>
                  <a:moveTo>
                    <a:pt x="3395" y="0"/>
                  </a:moveTo>
                  <a:lnTo>
                    <a:pt x="3506" y="0"/>
                  </a:lnTo>
                  <a:lnTo>
                    <a:pt x="3506" y="25"/>
                  </a:lnTo>
                  <a:lnTo>
                    <a:pt x="3395" y="25"/>
                  </a:lnTo>
                  <a:lnTo>
                    <a:pt x="3395" y="0"/>
                  </a:lnTo>
                  <a:close/>
                  <a:moveTo>
                    <a:pt x="3589" y="0"/>
                  </a:moveTo>
                  <a:lnTo>
                    <a:pt x="3699" y="0"/>
                  </a:lnTo>
                  <a:lnTo>
                    <a:pt x="3699" y="25"/>
                  </a:lnTo>
                  <a:lnTo>
                    <a:pt x="3589" y="25"/>
                  </a:lnTo>
                  <a:lnTo>
                    <a:pt x="3589" y="0"/>
                  </a:lnTo>
                  <a:close/>
                  <a:moveTo>
                    <a:pt x="3782" y="0"/>
                  </a:moveTo>
                  <a:lnTo>
                    <a:pt x="3892" y="0"/>
                  </a:lnTo>
                  <a:lnTo>
                    <a:pt x="3892" y="25"/>
                  </a:lnTo>
                  <a:lnTo>
                    <a:pt x="3782" y="25"/>
                  </a:lnTo>
                  <a:lnTo>
                    <a:pt x="3782" y="0"/>
                  </a:lnTo>
                  <a:close/>
                  <a:moveTo>
                    <a:pt x="3975" y="0"/>
                  </a:moveTo>
                  <a:lnTo>
                    <a:pt x="4086" y="0"/>
                  </a:lnTo>
                  <a:lnTo>
                    <a:pt x="4086" y="25"/>
                  </a:lnTo>
                  <a:lnTo>
                    <a:pt x="3975" y="25"/>
                  </a:lnTo>
                  <a:lnTo>
                    <a:pt x="3975" y="0"/>
                  </a:lnTo>
                  <a:close/>
                  <a:moveTo>
                    <a:pt x="4169" y="0"/>
                  </a:moveTo>
                  <a:lnTo>
                    <a:pt x="4279" y="0"/>
                  </a:lnTo>
                  <a:lnTo>
                    <a:pt x="4279" y="25"/>
                  </a:lnTo>
                  <a:lnTo>
                    <a:pt x="4169" y="25"/>
                  </a:lnTo>
                  <a:lnTo>
                    <a:pt x="4169" y="0"/>
                  </a:lnTo>
                  <a:close/>
                  <a:moveTo>
                    <a:pt x="4362" y="0"/>
                  </a:moveTo>
                  <a:lnTo>
                    <a:pt x="4472" y="0"/>
                  </a:lnTo>
                  <a:lnTo>
                    <a:pt x="4472" y="25"/>
                  </a:lnTo>
                  <a:lnTo>
                    <a:pt x="4362" y="25"/>
                  </a:lnTo>
                  <a:lnTo>
                    <a:pt x="4362" y="0"/>
                  </a:lnTo>
                  <a:close/>
                  <a:moveTo>
                    <a:pt x="4555" y="0"/>
                  </a:moveTo>
                  <a:lnTo>
                    <a:pt x="4666" y="0"/>
                  </a:lnTo>
                  <a:lnTo>
                    <a:pt x="4666" y="25"/>
                  </a:lnTo>
                  <a:lnTo>
                    <a:pt x="4555" y="25"/>
                  </a:lnTo>
                  <a:lnTo>
                    <a:pt x="4555" y="0"/>
                  </a:lnTo>
                  <a:close/>
                  <a:moveTo>
                    <a:pt x="4749" y="0"/>
                  </a:moveTo>
                  <a:lnTo>
                    <a:pt x="4859" y="0"/>
                  </a:lnTo>
                  <a:lnTo>
                    <a:pt x="4859" y="25"/>
                  </a:lnTo>
                  <a:lnTo>
                    <a:pt x="4749" y="25"/>
                  </a:lnTo>
                  <a:lnTo>
                    <a:pt x="4749" y="0"/>
                  </a:lnTo>
                  <a:close/>
                  <a:moveTo>
                    <a:pt x="4942" y="0"/>
                  </a:moveTo>
                  <a:lnTo>
                    <a:pt x="5052" y="0"/>
                  </a:lnTo>
                  <a:lnTo>
                    <a:pt x="5052" y="25"/>
                  </a:lnTo>
                  <a:lnTo>
                    <a:pt x="4942" y="25"/>
                  </a:lnTo>
                  <a:lnTo>
                    <a:pt x="4942" y="0"/>
                  </a:lnTo>
                  <a:close/>
                  <a:moveTo>
                    <a:pt x="5138" y="1"/>
                  </a:moveTo>
                  <a:lnTo>
                    <a:pt x="5144" y="2"/>
                  </a:lnTo>
                  <a:lnTo>
                    <a:pt x="5156" y="4"/>
                  </a:lnTo>
                  <a:lnTo>
                    <a:pt x="5168" y="7"/>
                  </a:lnTo>
                  <a:lnTo>
                    <a:pt x="5181" y="10"/>
                  </a:lnTo>
                  <a:lnTo>
                    <a:pt x="5192" y="13"/>
                  </a:lnTo>
                  <a:lnTo>
                    <a:pt x="5203" y="17"/>
                  </a:lnTo>
                  <a:lnTo>
                    <a:pt x="5214" y="22"/>
                  </a:lnTo>
                  <a:lnTo>
                    <a:pt x="5225" y="27"/>
                  </a:lnTo>
                  <a:lnTo>
                    <a:pt x="5235" y="32"/>
                  </a:lnTo>
                  <a:lnTo>
                    <a:pt x="5245" y="38"/>
                  </a:lnTo>
                  <a:lnTo>
                    <a:pt x="5246" y="38"/>
                  </a:lnTo>
                  <a:lnTo>
                    <a:pt x="5230" y="59"/>
                  </a:lnTo>
                  <a:lnTo>
                    <a:pt x="5222" y="54"/>
                  </a:lnTo>
                  <a:lnTo>
                    <a:pt x="5212" y="49"/>
                  </a:lnTo>
                  <a:lnTo>
                    <a:pt x="5203" y="44"/>
                  </a:lnTo>
                  <a:lnTo>
                    <a:pt x="5193" y="40"/>
                  </a:lnTo>
                  <a:lnTo>
                    <a:pt x="5183" y="37"/>
                  </a:lnTo>
                  <a:lnTo>
                    <a:pt x="5173" y="34"/>
                  </a:lnTo>
                  <a:lnTo>
                    <a:pt x="5162" y="31"/>
                  </a:lnTo>
                  <a:lnTo>
                    <a:pt x="5152" y="29"/>
                  </a:lnTo>
                  <a:lnTo>
                    <a:pt x="5141" y="27"/>
                  </a:lnTo>
                  <a:lnTo>
                    <a:pt x="5134" y="26"/>
                  </a:lnTo>
                  <a:lnTo>
                    <a:pt x="5138" y="1"/>
                  </a:lnTo>
                  <a:close/>
                  <a:moveTo>
                    <a:pt x="5308" y="95"/>
                  </a:moveTo>
                  <a:lnTo>
                    <a:pt x="5311" y="99"/>
                  </a:lnTo>
                  <a:lnTo>
                    <a:pt x="5318" y="108"/>
                  </a:lnTo>
                  <a:lnTo>
                    <a:pt x="5324" y="117"/>
                  </a:lnTo>
                  <a:lnTo>
                    <a:pt x="5330" y="127"/>
                  </a:lnTo>
                  <a:lnTo>
                    <a:pt x="5334" y="137"/>
                  </a:lnTo>
                  <a:lnTo>
                    <a:pt x="5339" y="147"/>
                  </a:lnTo>
                  <a:lnTo>
                    <a:pt x="5343" y="157"/>
                  </a:lnTo>
                  <a:lnTo>
                    <a:pt x="5346" y="168"/>
                  </a:lnTo>
                  <a:lnTo>
                    <a:pt x="5349" y="180"/>
                  </a:lnTo>
                  <a:lnTo>
                    <a:pt x="5351" y="191"/>
                  </a:lnTo>
                  <a:lnTo>
                    <a:pt x="5351" y="193"/>
                  </a:lnTo>
                  <a:lnTo>
                    <a:pt x="5324" y="196"/>
                  </a:lnTo>
                  <a:lnTo>
                    <a:pt x="5324" y="195"/>
                  </a:lnTo>
                  <a:lnTo>
                    <a:pt x="5322" y="185"/>
                  </a:lnTo>
                  <a:lnTo>
                    <a:pt x="5320" y="176"/>
                  </a:lnTo>
                  <a:lnTo>
                    <a:pt x="5317" y="165"/>
                  </a:lnTo>
                  <a:lnTo>
                    <a:pt x="5313" y="156"/>
                  </a:lnTo>
                  <a:lnTo>
                    <a:pt x="5309" y="147"/>
                  </a:lnTo>
                  <a:lnTo>
                    <a:pt x="5304" y="138"/>
                  </a:lnTo>
                  <a:lnTo>
                    <a:pt x="5300" y="130"/>
                  </a:lnTo>
                  <a:lnTo>
                    <a:pt x="5294" y="121"/>
                  </a:lnTo>
                  <a:lnTo>
                    <a:pt x="5289" y="113"/>
                  </a:lnTo>
                  <a:lnTo>
                    <a:pt x="5286" y="109"/>
                  </a:lnTo>
                  <a:lnTo>
                    <a:pt x="5308" y="95"/>
                  </a:lnTo>
                  <a:close/>
                  <a:moveTo>
                    <a:pt x="5354" y="271"/>
                  </a:moveTo>
                  <a:lnTo>
                    <a:pt x="5354" y="372"/>
                  </a:lnTo>
                  <a:lnTo>
                    <a:pt x="5326" y="372"/>
                  </a:lnTo>
                  <a:lnTo>
                    <a:pt x="5326" y="271"/>
                  </a:lnTo>
                  <a:lnTo>
                    <a:pt x="5354" y="271"/>
                  </a:lnTo>
                  <a:close/>
                  <a:moveTo>
                    <a:pt x="5354" y="448"/>
                  </a:moveTo>
                  <a:lnTo>
                    <a:pt x="5354" y="549"/>
                  </a:lnTo>
                  <a:lnTo>
                    <a:pt x="5326" y="549"/>
                  </a:lnTo>
                  <a:lnTo>
                    <a:pt x="5326" y="448"/>
                  </a:lnTo>
                  <a:lnTo>
                    <a:pt x="5354" y="448"/>
                  </a:lnTo>
                  <a:close/>
                  <a:moveTo>
                    <a:pt x="5354" y="624"/>
                  </a:moveTo>
                  <a:lnTo>
                    <a:pt x="5354" y="726"/>
                  </a:lnTo>
                  <a:lnTo>
                    <a:pt x="5326" y="726"/>
                  </a:lnTo>
                  <a:lnTo>
                    <a:pt x="5326" y="624"/>
                  </a:lnTo>
                  <a:lnTo>
                    <a:pt x="5354" y="624"/>
                  </a:lnTo>
                  <a:close/>
                  <a:moveTo>
                    <a:pt x="5354" y="801"/>
                  </a:moveTo>
                  <a:lnTo>
                    <a:pt x="5354" y="903"/>
                  </a:lnTo>
                  <a:lnTo>
                    <a:pt x="5326" y="903"/>
                  </a:lnTo>
                  <a:lnTo>
                    <a:pt x="5326" y="801"/>
                  </a:lnTo>
                  <a:lnTo>
                    <a:pt x="5354" y="801"/>
                  </a:lnTo>
                  <a:close/>
                  <a:moveTo>
                    <a:pt x="5354" y="978"/>
                  </a:moveTo>
                  <a:lnTo>
                    <a:pt x="5354" y="1080"/>
                  </a:lnTo>
                  <a:lnTo>
                    <a:pt x="5326" y="1080"/>
                  </a:lnTo>
                  <a:lnTo>
                    <a:pt x="5326" y="978"/>
                  </a:lnTo>
                  <a:lnTo>
                    <a:pt x="5354" y="978"/>
                  </a:lnTo>
                  <a:close/>
                  <a:moveTo>
                    <a:pt x="5354" y="1155"/>
                  </a:moveTo>
                  <a:lnTo>
                    <a:pt x="5354" y="1257"/>
                  </a:lnTo>
                  <a:lnTo>
                    <a:pt x="5326" y="1257"/>
                  </a:lnTo>
                  <a:lnTo>
                    <a:pt x="5326" y="1155"/>
                  </a:lnTo>
                  <a:lnTo>
                    <a:pt x="5354" y="1155"/>
                  </a:lnTo>
                  <a:close/>
                  <a:moveTo>
                    <a:pt x="5354" y="1332"/>
                  </a:moveTo>
                  <a:lnTo>
                    <a:pt x="5354" y="1433"/>
                  </a:lnTo>
                  <a:lnTo>
                    <a:pt x="5326" y="1433"/>
                  </a:lnTo>
                  <a:lnTo>
                    <a:pt x="5326" y="1332"/>
                  </a:lnTo>
                  <a:lnTo>
                    <a:pt x="5354" y="1332"/>
                  </a:lnTo>
                  <a:close/>
                  <a:moveTo>
                    <a:pt x="5354" y="1509"/>
                  </a:moveTo>
                  <a:lnTo>
                    <a:pt x="5354" y="1610"/>
                  </a:lnTo>
                  <a:lnTo>
                    <a:pt x="5326" y="1610"/>
                  </a:lnTo>
                  <a:lnTo>
                    <a:pt x="5326" y="1509"/>
                  </a:lnTo>
                  <a:lnTo>
                    <a:pt x="5354" y="1509"/>
                  </a:lnTo>
                  <a:close/>
                  <a:moveTo>
                    <a:pt x="5354" y="1686"/>
                  </a:moveTo>
                  <a:lnTo>
                    <a:pt x="5354" y="1787"/>
                  </a:lnTo>
                  <a:lnTo>
                    <a:pt x="5326" y="1787"/>
                  </a:lnTo>
                  <a:lnTo>
                    <a:pt x="5326" y="1686"/>
                  </a:lnTo>
                  <a:lnTo>
                    <a:pt x="5354" y="1686"/>
                  </a:lnTo>
                  <a:close/>
                  <a:moveTo>
                    <a:pt x="5354" y="1863"/>
                  </a:moveTo>
                  <a:lnTo>
                    <a:pt x="5354" y="1964"/>
                  </a:lnTo>
                  <a:lnTo>
                    <a:pt x="5326" y="1964"/>
                  </a:lnTo>
                  <a:lnTo>
                    <a:pt x="5326" y="1863"/>
                  </a:lnTo>
                  <a:lnTo>
                    <a:pt x="5354" y="1863"/>
                  </a:lnTo>
                  <a:close/>
                  <a:moveTo>
                    <a:pt x="5354" y="2040"/>
                  </a:moveTo>
                  <a:lnTo>
                    <a:pt x="5354" y="2141"/>
                  </a:lnTo>
                  <a:lnTo>
                    <a:pt x="5326" y="2141"/>
                  </a:lnTo>
                  <a:lnTo>
                    <a:pt x="5326" y="2040"/>
                  </a:lnTo>
                  <a:lnTo>
                    <a:pt x="5354" y="2040"/>
                  </a:lnTo>
                  <a:close/>
                  <a:moveTo>
                    <a:pt x="5354" y="2217"/>
                  </a:moveTo>
                  <a:lnTo>
                    <a:pt x="5354" y="2318"/>
                  </a:lnTo>
                  <a:lnTo>
                    <a:pt x="5326" y="2318"/>
                  </a:lnTo>
                  <a:lnTo>
                    <a:pt x="5326" y="2217"/>
                  </a:lnTo>
                  <a:lnTo>
                    <a:pt x="5354" y="2217"/>
                  </a:lnTo>
                  <a:close/>
                  <a:moveTo>
                    <a:pt x="5354" y="2394"/>
                  </a:moveTo>
                  <a:lnTo>
                    <a:pt x="5354" y="2495"/>
                  </a:lnTo>
                  <a:lnTo>
                    <a:pt x="5326" y="2495"/>
                  </a:lnTo>
                  <a:lnTo>
                    <a:pt x="5326" y="2394"/>
                  </a:lnTo>
                  <a:lnTo>
                    <a:pt x="5354" y="2394"/>
                  </a:lnTo>
                  <a:close/>
                  <a:moveTo>
                    <a:pt x="5354" y="2571"/>
                  </a:moveTo>
                  <a:lnTo>
                    <a:pt x="5354" y="2672"/>
                  </a:lnTo>
                  <a:lnTo>
                    <a:pt x="5326" y="2672"/>
                  </a:lnTo>
                  <a:lnTo>
                    <a:pt x="5326" y="2571"/>
                  </a:lnTo>
                  <a:lnTo>
                    <a:pt x="5354" y="2571"/>
                  </a:lnTo>
                  <a:close/>
                  <a:moveTo>
                    <a:pt x="5354" y="2748"/>
                  </a:moveTo>
                  <a:lnTo>
                    <a:pt x="5354" y="2849"/>
                  </a:lnTo>
                  <a:lnTo>
                    <a:pt x="5326" y="2849"/>
                  </a:lnTo>
                  <a:lnTo>
                    <a:pt x="5326" y="2748"/>
                  </a:lnTo>
                  <a:lnTo>
                    <a:pt x="5354" y="2748"/>
                  </a:lnTo>
                  <a:close/>
                  <a:moveTo>
                    <a:pt x="5339" y="2928"/>
                  </a:moveTo>
                  <a:lnTo>
                    <a:pt x="5334" y="2936"/>
                  </a:lnTo>
                  <a:lnTo>
                    <a:pt x="5330" y="2946"/>
                  </a:lnTo>
                  <a:lnTo>
                    <a:pt x="5324" y="2956"/>
                  </a:lnTo>
                  <a:lnTo>
                    <a:pt x="5319" y="2965"/>
                  </a:lnTo>
                  <a:lnTo>
                    <a:pt x="5312" y="2975"/>
                  </a:lnTo>
                  <a:lnTo>
                    <a:pt x="5305" y="2984"/>
                  </a:lnTo>
                  <a:lnTo>
                    <a:pt x="5298" y="2992"/>
                  </a:lnTo>
                  <a:lnTo>
                    <a:pt x="5282" y="3008"/>
                  </a:lnTo>
                  <a:lnTo>
                    <a:pt x="5273" y="3015"/>
                  </a:lnTo>
                  <a:lnTo>
                    <a:pt x="5255" y="2997"/>
                  </a:lnTo>
                  <a:lnTo>
                    <a:pt x="5261" y="2991"/>
                  </a:lnTo>
                  <a:lnTo>
                    <a:pt x="5276" y="2977"/>
                  </a:lnTo>
                  <a:lnTo>
                    <a:pt x="5282" y="2969"/>
                  </a:lnTo>
                  <a:lnTo>
                    <a:pt x="5289" y="2961"/>
                  </a:lnTo>
                  <a:lnTo>
                    <a:pt x="5294" y="2953"/>
                  </a:lnTo>
                  <a:lnTo>
                    <a:pt x="5300" y="2944"/>
                  </a:lnTo>
                  <a:lnTo>
                    <a:pt x="5304" y="2936"/>
                  </a:lnTo>
                  <a:lnTo>
                    <a:pt x="5309" y="2927"/>
                  </a:lnTo>
                  <a:lnTo>
                    <a:pt x="5313" y="2918"/>
                  </a:lnTo>
                  <a:lnTo>
                    <a:pt x="5339" y="2928"/>
                  </a:lnTo>
                  <a:close/>
                  <a:moveTo>
                    <a:pt x="5199" y="3059"/>
                  </a:moveTo>
                  <a:lnTo>
                    <a:pt x="5193" y="3061"/>
                  </a:lnTo>
                  <a:lnTo>
                    <a:pt x="5181" y="3065"/>
                  </a:lnTo>
                  <a:lnTo>
                    <a:pt x="5170" y="3068"/>
                  </a:lnTo>
                  <a:lnTo>
                    <a:pt x="5157" y="3070"/>
                  </a:lnTo>
                  <a:lnTo>
                    <a:pt x="5145" y="3072"/>
                  </a:lnTo>
                  <a:lnTo>
                    <a:pt x="5133" y="3074"/>
                  </a:lnTo>
                  <a:lnTo>
                    <a:pt x="5120" y="3074"/>
                  </a:lnTo>
                  <a:lnTo>
                    <a:pt x="5108" y="3075"/>
                  </a:lnTo>
                  <a:lnTo>
                    <a:pt x="5087" y="3075"/>
                  </a:lnTo>
                  <a:lnTo>
                    <a:pt x="5087" y="3049"/>
                  </a:lnTo>
                  <a:lnTo>
                    <a:pt x="5107" y="3049"/>
                  </a:lnTo>
                  <a:lnTo>
                    <a:pt x="5119" y="3048"/>
                  </a:lnTo>
                  <a:lnTo>
                    <a:pt x="5130" y="3048"/>
                  </a:lnTo>
                  <a:lnTo>
                    <a:pt x="5141" y="3047"/>
                  </a:lnTo>
                  <a:lnTo>
                    <a:pt x="5151" y="3045"/>
                  </a:lnTo>
                  <a:lnTo>
                    <a:pt x="5162" y="3043"/>
                  </a:lnTo>
                  <a:lnTo>
                    <a:pt x="5172" y="3040"/>
                  </a:lnTo>
                  <a:lnTo>
                    <a:pt x="5182" y="3037"/>
                  </a:lnTo>
                  <a:lnTo>
                    <a:pt x="5189" y="3034"/>
                  </a:lnTo>
                  <a:lnTo>
                    <a:pt x="5199" y="3059"/>
                  </a:lnTo>
                  <a:close/>
                  <a:moveTo>
                    <a:pt x="5004" y="3075"/>
                  </a:moveTo>
                  <a:lnTo>
                    <a:pt x="4893" y="3075"/>
                  </a:lnTo>
                  <a:lnTo>
                    <a:pt x="4893" y="3049"/>
                  </a:lnTo>
                  <a:lnTo>
                    <a:pt x="5004" y="3049"/>
                  </a:lnTo>
                  <a:lnTo>
                    <a:pt x="5004" y="3075"/>
                  </a:lnTo>
                  <a:close/>
                  <a:moveTo>
                    <a:pt x="4811" y="3075"/>
                  </a:moveTo>
                  <a:lnTo>
                    <a:pt x="4700" y="3075"/>
                  </a:lnTo>
                  <a:lnTo>
                    <a:pt x="4700" y="3049"/>
                  </a:lnTo>
                  <a:lnTo>
                    <a:pt x="4811" y="3049"/>
                  </a:lnTo>
                  <a:lnTo>
                    <a:pt x="4811" y="3075"/>
                  </a:lnTo>
                  <a:close/>
                  <a:moveTo>
                    <a:pt x="4617" y="3075"/>
                  </a:moveTo>
                  <a:lnTo>
                    <a:pt x="4507" y="3075"/>
                  </a:lnTo>
                  <a:lnTo>
                    <a:pt x="4507" y="3049"/>
                  </a:lnTo>
                  <a:lnTo>
                    <a:pt x="4617" y="3049"/>
                  </a:lnTo>
                  <a:lnTo>
                    <a:pt x="4617" y="3075"/>
                  </a:lnTo>
                  <a:close/>
                  <a:moveTo>
                    <a:pt x="4424" y="3075"/>
                  </a:moveTo>
                  <a:lnTo>
                    <a:pt x="4313" y="3075"/>
                  </a:lnTo>
                  <a:lnTo>
                    <a:pt x="4313" y="3049"/>
                  </a:lnTo>
                  <a:lnTo>
                    <a:pt x="4424" y="3049"/>
                  </a:lnTo>
                  <a:lnTo>
                    <a:pt x="4424" y="3075"/>
                  </a:lnTo>
                  <a:close/>
                  <a:moveTo>
                    <a:pt x="4230" y="3075"/>
                  </a:moveTo>
                  <a:lnTo>
                    <a:pt x="4120" y="3075"/>
                  </a:lnTo>
                  <a:lnTo>
                    <a:pt x="4120" y="3049"/>
                  </a:lnTo>
                  <a:lnTo>
                    <a:pt x="4230" y="3049"/>
                  </a:lnTo>
                  <a:lnTo>
                    <a:pt x="4230" y="3075"/>
                  </a:lnTo>
                  <a:close/>
                  <a:moveTo>
                    <a:pt x="4037" y="3075"/>
                  </a:moveTo>
                  <a:lnTo>
                    <a:pt x="3927" y="3075"/>
                  </a:lnTo>
                  <a:lnTo>
                    <a:pt x="3927" y="3049"/>
                  </a:lnTo>
                  <a:lnTo>
                    <a:pt x="4037" y="3049"/>
                  </a:lnTo>
                  <a:lnTo>
                    <a:pt x="4037" y="3075"/>
                  </a:lnTo>
                  <a:close/>
                  <a:moveTo>
                    <a:pt x="3844" y="3075"/>
                  </a:moveTo>
                  <a:lnTo>
                    <a:pt x="3733" y="3075"/>
                  </a:lnTo>
                  <a:lnTo>
                    <a:pt x="3733" y="3049"/>
                  </a:lnTo>
                  <a:lnTo>
                    <a:pt x="3844" y="3049"/>
                  </a:lnTo>
                  <a:lnTo>
                    <a:pt x="3844" y="3075"/>
                  </a:lnTo>
                  <a:close/>
                  <a:moveTo>
                    <a:pt x="3650" y="3075"/>
                  </a:moveTo>
                  <a:lnTo>
                    <a:pt x="3540" y="3075"/>
                  </a:lnTo>
                  <a:lnTo>
                    <a:pt x="3540" y="3049"/>
                  </a:lnTo>
                  <a:lnTo>
                    <a:pt x="3650" y="3049"/>
                  </a:lnTo>
                  <a:lnTo>
                    <a:pt x="3650" y="3075"/>
                  </a:lnTo>
                  <a:close/>
                  <a:moveTo>
                    <a:pt x="3457" y="3075"/>
                  </a:moveTo>
                  <a:lnTo>
                    <a:pt x="3347" y="3075"/>
                  </a:lnTo>
                  <a:lnTo>
                    <a:pt x="3347" y="3049"/>
                  </a:lnTo>
                  <a:lnTo>
                    <a:pt x="3457" y="3049"/>
                  </a:lnTo>
                  <a:lnTo>
                    <a:pt x="3457" y="3075"/>
                  </a:lnTo>
                  <a:close/>
                  <a:moveTo>
                    <a:pt x="3264" y="3075"/>
                  </a:moveTo>
                  <a:lnTo>
                    <a:pt x="3153" y="3075"/>
                  </a:lnTo>
                  <a:lnTo>
                    <a:pt x="3153" y="3049"/>
                  </a:lnTo>
                  <a:lnTo>
                    <a:pt x="3264" y="3049"/>
                  </a:lnTo>
                  <a:lnTo>
                    <a:pt x="3264" y="3075"/>
                  </a:lnTo>
                  <a:close/>
                  <a:moveTo>
                    <a:pt x="3070" y="3075"/>
                  </a:moveTo>
                  <a:lnTo>
                    <a:pt x="2960" y="3075"/>
                  </a:lnTo>
                  <a:lnTo>
                    <a:pt x="2960" y="3049"/>
                  </a:lnTo>
                  <a:lnTo>
                    <a:pt x="3070" y="3049"/>
                  </a:lnTo>
                  <a:lnTo>
                    <a:pt x="3070" y="3075"/>
                  </a:lnTo>
                  <a:close/>
                  <a:moveTo>
                    <a:pt x="2877" y="3075"/>
                  </a:moveTo>
                  <a:lnTo>
                    <a:pt x="2766" y="3075"/>
                  </a:lnTo>
                  <a:lnTo>
                    <a:pt x="2766" y="3049"/>
                  </a:lnTo>
                  <a:lnTo>
                    <a:pt x="2877" y="3049"/>
                  </a:lnTo>
                  <a:lnTo>
                    <a:pt x="2877" y="3075"/>
                  </a:lnTo>
                  <a:close/>
                  <a:moveTo>
                    <a:pt x="2684" y="3075"/>
                  </a:moveTo>
                  <a:lnTo>
                    <a:pt x="2573" y="3075"/>
                  </a:lnTo>
                  <a:lnTo>
                    <a:pt x="2573" y="3049"/>
                  </a:lnTo>
                  <a:lnTo>
                    <a:pt x="2684" y="3049"/>
                  </a:lnTo>
                  <a:lnTo>
                    <a:pt x="2684" y="3075"/>
                  </a:lnTo>
                  <a:close/>
                  <a:moveTo>
                    <a:pt x="2490" y="3075"/>
                  </a:moveTo>
                  <a:lnTo>
                    <a:pt x="2380" y="3075"/>
                  </a:lnTo>
                  <a:lnTo>
                    <a:pt x="2380" y="3049"/>
                  </a:lnTo>
                  <a:lnTo>
                    <a:pt x="2490" y="3049"/>
                  </a:lnTo>
                  <a:lnTo>
                    <a:pt x="2490" y="3075"/>
                  </a:lnTo>
                  <a:close/>
                  <a:moveTo>
                    <a:pt x="2297" y="3075"/>
                  </a:moveTo>
                  <a:lnTo>
                    <a:pt x="2186" y="3075"/>
                  </a:lnTo>
                  <a:lnTo>
                    <a:pt x="2186" y="3049"/>
                  </a:lnTo>
                  <a:lnTo>
                    <a:pt x="2297" y="3049"/>
                  </a:lnTo>
                  <a:lnTo>
                    <a:pt x="2297" y="3075"/>
                  </a:lnTo>
                  <a:close/>
                  <a:moveTo>
                    <a:pt x="2104" y="3075"/>
                  </a:moveTo>
                  <a:lnTo>
                    <a:pt x="1993" y="3075"/>
                  </a:lnTo>
                  <a:lnTo>
                    <a:pt x="1993" y="3049"/>
                  </a:lnTo>
                  <a:lnTo>
                    <a:pt x="2104" y="3049"/>
                  </a:lnTo>
                  <a:lnTo>
                    <a:pt x="2104" y="3075"/>
                  </a:lnTo>
                  <a:close/>
                  <a:moveTo>
                    <a:pt x="1910" y="3075"/>
                  </a:moveTo>
                  <a:lnTo>
                    <a:pt x="1800" y="3075"/>
                  </a:lnTo>
                  <a:lnTo>
                    <a:pt x="1800" y="3049"/>
                  </a:lnTo>
                  <a:lnTo>
                    <a:pt x="1910" y="3049"/>
                  </a:lnTo>
                  <a:lnTo>
                    <a:pt x="1910" y="3075"/>
                  </a:lnTo>
                  <a:close/>
                  <a:moveTo>
                    <a:pt x="1717" y="3075"/>
                  </a:moveTo>
                  <a:lnTo>
                    <a:pt x="1606" y="3075"/>
                  </a:lnTo>
                  <a:lnTo>
                    <a:pt x="1606" y="3049"/>
                  </a:lnTo>
                  <a:lnTo>
                    <a:pt x="1717" y="3049"/>
                  </a:lnTo>
                  <a:lnTo>
                    <a:pt x="1717" y="3075"/>
                  </a:lnTo>
                  <a:close/>
                  <a:moveTo>
                    <a:pt x="1524" y="3075"/>
                  </a:moveTo>
                  <a:lnTo>
                    <a:pt x="1413" y="3075"/>
                  </a:lnTo>
                  <a:lnTo>
                    <a:pt x="1413" y="3049"/>
                  </a:lnTo>
                  <a:lnTo>
                    <a:pt x="1524" y="3049"/>
                  </a:lnTo>
                  <a:lnTo>
                    <a:pt x="1524" y="3075"/>
                  </a:lnTo>
                  <a:close/>
                  <a:moveTo>
                    <a:pt x="1330" y="3075"/>
                  </a:moveTo>
                  <a:lnTo>
                    <a:pt x="1220" y="3075"/>
                  </a:lnTo>
                  <a:lnTo>
                    <a:pt x="1220" y="3049"/>
                  </a:lnTo>
                  <a:lnTo>
                    <a:pt x="1330" y="3049"/>
                  </a:lnTo>
                  <a:lnTo>
                    <a:pt x="1330" y="3075"/>
                  </a:lnTo>
                  <a:close/>
                  <a:moveTo>
                    <a:pt x="1137" y="3075"/>
                  </a:moveTo>
                  <a:lnTo>
                    <a:pt x="1026" y="3075"/>
                  </a:lnTo>
                  <a:lnTo>
                    <a:pt x="1026" y="3049"/>
                  </a:lnTo>
                  <a:lnTo>
                    <a:pt x="1137" y="3049"/>
                  </a:lnTo>
                  <a:lnTo>
                    <a:pt x="1137" y="3075"/>
                  </a:lnTo>
                  <a:close/>
                  <a:moveTo>
                    <a:pt x="943" y="3075"/>
                  </a:moveTo>
                  <a:lnTo>
                    <a:pt x="833" y="3075"/>
                  </a:lnTo>
                  <a:lnTo>
                    <a:pt x="833" y="3049"/>
                  </a:lnTo>
                  <a:lnTo>
                    <a:pt x="943" y="3049"/>
                  </a:lnTo>
                  <a:lnTo>
                    <a:pt x="943" y="3075"/>
                  </a:lnTo>
                  <a:close/>
                  <a:moveTo>
                    <a:pt x="750" y="3075"/>
                  </a:moveTo>
                  <a:lnTo>
                    <a:pt x="640" y="3075"/>
                  </a:lnTo>
                  <a:lnTo>
                    <a:pt x="640" y="3049"/>
                  </a:lnTo>
                  <a:lnTo>
                    <a:pt x="750" y="3049"/>
                  </a:lnTo>
                  <a:lnTo>
                    <a:pt x="750" y="3075"/>
                  </a:lnTo>
                  <a:close/>
                  <a:moveTo>
                    <a:pt x="557" y="3075"/>
                  </a:moveTo>
                  <a:lnTo>
                    <a:pt x="446" y="3075"/>
                  </a:lnTo>
                  <a:lnTo>
                    <a:pt x="446" y="3049"/>
                  </a:lnTo>
                  <a:lnTo>
                    <a:pt x="557" y="3049"/>
                  </a:lnTo>
                  <a:lnTo>
                    <a:pt x="557" y="3075"/>
                  </a:lnTo>
                  <a:close/>
                  <a:moveTo>
                    <a:pt x="363" y="3075"/>
                  </a:moveTo>
                  <a:lnTo>
                    <a:pt x="253" y="3075"/>
                  </a:lnTo>
                  <a:lnTo>
                    <a:pt x="253" y="3049"/>
                  </a:lnTo>
                  <a:lnTo>
                    <a:pt x="363" y="3049"/>
                  </a:lnTo>
                  <a:lnTo>
                    <a:pt x="363" y="3075"/>
                  </a:lnTo>
                  <a:close/>
                  <a:moveTo>
                    <a:pt x="167" y="3062"/>
                  </a:moveTo>
                  <a:lnTo>
                    <a:pt x="162" y="3061"/>
                  </a:lnTo>
                  <a:lnTo>
                    <a:pt x="151" y="3056"/>
                  </a:lnTo>
                  <a:lnTo>
                    <a:pt x="140" y="3052"/>
                  </a:lnTo>
                  <a:lnTo>
                    <a:pt x="130" y="3047"/>
                  </a:lnTo>
                  <a:lnTo>
                    <a:pt x="119" y="3042"/>
                  </a:lnTo>
                  <a:lnTo>
                    <a:pt x="109" y="3036"/>
                  </a:lnTo>
                  <a:lnTo>
                    <a:pt x="100" y="3030"/>
                  </a:lnTo>
                  <a:lnTo>
                    <a:pt x="90" y="3023"/>
                  </a:lnTo>
                  <a:lnTo>
                    <a:pt x="74" y="3009"/>
                  </a:lnTo>
                  <a:lnTo>
                    <a:pt x="68" y="3004"/>
                  </a:lnTo>
                  <a:lnTo>
                    <a:pt x="89" y="2988"/>
                  </a:lnTo>
                  <a:lnTo>
                    <a:pt x="92" y="2990"/>
                  </a:lnTo>
                  <a:lnTo>
                    <a:pt x="108" y="3003"/>
                  </a:lnTo>
                  <a:lnTo>
                    <a:pt x="116" y="3009"/>
                  </a:lnTo>
                  <a:lnTo>
                    <a:pt x="125" y="3015"/>
                  </a:lnTo>
                  <a:lnTo>
                    <a:pt x="134" y="3020"/>
                  </a:lnTo>
                  <a:lnTo>
                    <a:pt x="142" y="3025"/>
                  </a:lnTo>
                  <a:lnTo>
                    <a:pt x="152" y="3029"/>
                  </a:lnTo>
                  <a:lnTo>
                    <a:pt x="161" y="3033"/>
                  </a:lnTo>
                  <a:lnTo>
                    <a:pt x="171" y="3037"/>
                  </a:lnTo>
                  <a:lnTo>
                    <a:pt x="176" y="3038"/>
                  </a:lnTo>
                  <a:lnTo>
                    <a:pt x="167" y="3062"/>
                  </a:lnTo>
                  <a:close/>
                  <a:moveTo>
                    <a:pt x="21" y="2938"/>
                  </a:moveTo>
                  <a:lnTo>
                    <a:pt x="20" y="2937"/>
                  </a:lnTo>
                  <a:lnTo>
                    <a:pt x="15" y="2927"/>
                  </a:lnTo>
                  <a:lnTo>
                    <a:pt x="12" y="2916"/>
                  </a:lnTo>
                  <a:lnTo>
                    <a:pt x="9" y="2906"/>
                  </a:lnTo>
                  <a:lnTo>
                    <a:pt x="5" y="2895"/>
                  </a:lnTo>
                  <a:lnTo>
                    <a:pt x="3" y="2884"/>
                  </a:lnTo>
                  <a:lnTo>
                    <a:pt x="2" y="2872"/>
                  </a:lnTo>
                  <a:lnTo>
                    <a:pt x="1" y="2860"/>
                  </a:lnTo>
                  <a:lnTo>
                    <a:pt x="0" y="2849"/>
                  </a:lnTo>
                  <a:lnTo>
                    <a:pt x="29" y="2848"/>
                  </a:lnTo>
                  <a:lnTo>
                    <a:pt x="29" y="2859"/>
                  </a:lnTo>
                  <a:lnTo>
                    <a:pt x="30" y="2869"/>
                  </a:lnTo>
                  <a:lnTo>
                    <a:pt x="31" y="2880"/>
                  </a:lnTo>
                  <a:lnTo>
                    <a:pt x="33" y="2889"/>
                  </a:lnTo>
                  <a:lnTo>
                    <a:pt x="35" y="2899"/>
                  </a:lnTo>
                  <a:lnTo>
                    <a:pt x="39" y="2908"/>
                  </a:lnTo>
                  <a:lnTo>
                    <a:pt x="42" y="2917"/>
                  </a:lnTo>
                  <a:lnTo>
                    <a:pt x="45" y="2927"/>
                  </a:lnTo>
                  <a:lnTo>
                    <a:pt x="46" y="2928"/>
                  </a:lnTo>
                  <a:lnTo>
                    <a:pt x="21" y="2938"/>
                  </a:lnTo>
                  <a:close/>
                </a:path>
              </a:pathLst>
            </a:custGeom>
            <a:solidFill>
              <a:srgbClr val="00B050"/>
            </a:solidFill>
            <a:ln w="0">
              <a:solidFill>
                <a:srgbClr val="00B050"/>
              </a:solidFill>
              <a:prstDash val="solid"/>
              <a:round/>
              <a:headEnd/>
              <a:tailEnd/>
            </a:ln>
          </p:spPr>
          <p:txBody>
            <a:bodyPr/>
            <a:lstStyle/>
            <a:p>
              <a:endParaRPr lang="ja-JP" altLang="en-US"/>
            </a:p>
          </p:txBody>
        </p:sp>
        <p:sp>
          <p:nvSpPr>
            <p:cNvPr id="113" name="Freeform 95"/>
            <p:cNvSpPr>
              <a:spLocks noEditPoints="1"/>
            </p:cNvSpPr>
            <p:nvPr/>
          </p:nvSpPr>
          <p:spPr bwMode="auto">
            <a:xfrm>
              <a:off x="1333042" y="7427685"/>
              <a:ext cx="536575" cy="200024"/>
            </a:xfrm>
            <a:custGeom>
              <a:avLst/>
              <a:gdLst>
                <a:gd name="T0" fmla="*/ 0 w 624"/>
                <a:gd name="T1" fmla="*/ 2147483647 h 151"/>
                <a:gd name="T2" fmla="*/ 2147483647 w 624"/>
                <a:gd name="T3" fmla="*/ 2147483647 h 151"/>
                <a:gd name="T4" fmla="*/ 2147483647 w 624"/>
                <a:gd name="T5" fmla="*/ 2147483647 h 151"/>
                <a:gd name="T6" fmla="*/ 2147483647 w 624"/>
                <a:gd name="T7" fmla="*/ 2147483647 h 151"/>
                <a:gd name="T8" fmla="*/ 2147483647 w 624"/>
                <a:gd name="T9" fmla="*/ 0 h 151"/>
                <a:gd name="T10" fmla="*/ 2147483647 w 624"/>
                <a:gd name="T11" fmla="*/ 0 h 151"/>
                <a:gd name="T12" fmla="*/ 2147483647 w 624"/>
                <a:gd name="T13" fmla="*/ 2147483647 h 151"/>
                <a:gd name="T14" fmla="*/ 2147483647 w 624"/>
                <a:gd name="T15" fmla="*/ 2147483647 h 151"/>
                <a:gd name="T16" fmla="*/ 2147483647 w 624"/>
                <a:gd name="T17" fmla="*/ 2147483647 h 151"/>
                <a:gd name="T18" fmla="*/ 2147483647 w 624"/>
                <a:gd name="T19" fmla="*/ 2147483647 h 151"/>
                <a:gd name="T20" fmla="*/ 2147483647 w 624"/>
                <a:gd name="T21" fmla="*/ 2147483647 h 151"/>
                <a:gd name="T22" fmla="*/ 2147483647 w 624"/>
                <a:gd name="T23" fmla="*/ 2147483647 h 151"/>
                <a:gd name="T24" fmla="*/ 2147483647 w 624"/>
                <a:gd name="T25" fmla="*/ 2147483647 h 151"/>
                <a:gd name="T26" fmla="*/ 2147483647 w 624"/>
                <a:gd name="T27" fmla="*/ 2147483647 h 151"/>
                <a:gd name="T28" fmla="*/ 2147483647 w 624"/>
                <a:gd name="T29" fmla="*/ 2147483647 h 151"/>
                <a:gd name="T30" fmla="*/ 2147483647 w 624"/>
                <a:gd name="T31" fmla="*/ 2147483647 h 151"/>
                <a:gd name="T32" fmla="*/ 2147483647 w 624"/>
                <a:gd name="T33" fmla="*/ 2147483647 h 151"/>
                <a:gd name="T34" fmla="*/ 2147483647 w 624"/>
                <a:gd name="T35" fmla="*/ 2147483647 h 151"/>
                <a:gd name="T36" fmla="*/ 2147483647 w 624"/>
                <a:gd name="T37" fmla="*/ 2147483647 h 151"/>
                <a:gd name="T38" fmla="*/ 2147483647 w 624"/>
                <a:gd name="T39" fmla="*/ 2147483647 h 151"/>
                <a:gd name="T40" fmla="*/ 0 w 624"/>
                <a:gd name="T41" fmla="*/ 2147483647 h 151"/>
                <a:gd name="T42" fmla="*/ 2147483647 w 624"/>
                <a:gd name="T43" fmla="*/ 2147483647 h 151"/>
                <a:gd name="T44" fmla="*/ 2147483647 w 624"/>
                <a:gd name="T45" fmla="*/ 2147483647 h 151"/>
                <a:gd name="T46" fmla="*/ 2147483647 w 624"/>
                <a:gd name="T47" fmla="*/ 2147483647 h 151"/>
                <a:gd name="T48" fmla="*/ 2147483647 w 624"/>
                <a:gd name="T49" fmla="*/ 2147483647 h 151"/>
                <a:gd name="T50" fmla="*/ 2147483647 w 624"/>
                <a:gd name="T51" fmla="*/ 2147483647 h 151"/>
                <a:gd name="T52" fmla="*/ 2147483647 w 624"/>
                <a:gd name="T53" fmla="*/ 2147483647 h 151"/>
                <a:gd name="T54" fmla="*/ 2147483647 w 624"/>
                <a:gd name="T55" fmla="*/ 2147483647 h 151"/>
                <a:gd name="T56" fmla="*/ 2147483647 w 624"/>
                <a:gd name="T57" fmla="*/ 2147483647 h 151"/>
                <a:gd name="T58" fmla="*/ 2147483647 w 624"/>
                <a:gd name="T59" fmla="*/ 2147483647 h 151"/>
                <a:gd name="T60" fmla="*/ 2147483647 w 624"/>
                <a:gd name="T61" fmla="*/ 2147483647 h 151"/>
                <a:gd name="T62" fmla="*/ 2147483647 w 624"/>
                <a:gd name="T63" fmla="*/ 2147483647 h 151"/>
                <a:gd name="T64" fmla="*/ 2147483647 w 624"/>
                <a:gd name="T65" fmla="*/ 2147483647 h 151"/>
                <a:gd name="T66" fmla="*/ 2147483647 w 624"/>
                <a:gd name="T67" fmla="*/ 2147483647 h 151"/>
                <a:gd name="T68" fmla="*/ 2147483647 w 624"/>
                <a:gd name="T69" fmla="*/ 2147483647 h 151"/>
                <a:gd name="T70" fmla="*/ 2147483647 w 624"/>
                <a:gd name="T71" fmla="*/ 2147483647 h 151"/>
                <a:gd name="T72" fmla="*/ 2147483647 w 624"/>
                <a:gd name="T73" fmla="*/ 2147483647 h 151"/>
                <a:gd name="T74" fmla="*/ 2147483647 w 624"/>
                <a:gd name="T75" fmla="*/ 2147483647 h 151"/>
                <a:gd name="T76" fmla="*/ 2147483647 w 624"/>
                <a:gd name="T77" fmla="*/ 2147483647 h 151"/>
                <a:gd name="T78" fmla="*/ 2147483647 w 624"/>
                <a:gd name="T79" fmla="*/ 2147483647 h 151"/>
                <a:gd name="T80" fmla="*/ 2147483647 w 624"/>
                <a:gd name="T81" fmla="*/ 2147483647 h 151"/>
                <a:gd name="T82" fmla="*/ 2147483647 w 624"/>
                <a:gd name="T83" fmla="*/ 2147483647 h 151"/>
                <a:gd name="T84" fmla="*/ 2147483647 w 624"/>
                <a:gd name="T85" fmla="*/ 2147483647 h 1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24"/>
                <a:gd name="T130" fmla="*/ 0 h 151"/>
                <a:gd name="T131" fmla="*/ 624 w 624"/>
                <a:gd name="T132" fmla="*/ 151 h 15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24" h="151">
                  <a:moveTo>
                    <a:pt x="0" y="27"/>
                  </a:moveTo>
                  <a:lnTo>
                    <a:pt x="0" y="22"/>
                  </a:lnTo>
                  <a:lnTo>
                    <a:pt x="0" y="21"/>
                  </a:lnTo>
                  <a:lnTo>
                    <a:pt x="2" y="17"/>
                  </a:lnTo>
                  <a:lnTo>
                    <a:pt x="2" y="16"/>
                  </a:lnTo>
                  <a:lnTo>
                    <a:pt x="4" y="12"/>
                  </a:lnTo>
                  <a:lnTo>
                    <a:pt x="6" y="12"/>
                  </a:lnTo>
                  <a:lnTo>
                    <a:pt x="8" y="8"/>
                  </a:lnTo>
                  <a:lnTo>
                    <a:pt x="9" y="7"/>
                  </a:lnTo>
                  <a:lnTo>
                    <a:pt x="13" y="5"/>
                  </a:lnTo>
                  <a:lnTo>
                    <a:pt x="13" y="4"/>
                  </a:lnTo>
                  <a:lnTo>
                    <a:pt x="18" y="2"/>
                  </a:lnTo>
                  <a:lnTo>
                    <a:pt x="19" y="2"/>
                  </a:lnTo>
                  <a:lnTo>
                    <a:pt x="23" y="0"/>
                  </a:lnTo>
                  <a:lnTo>
                    <a:pt x="24" y="0"/>
                  </a:lnTo>
                  <a:lnTo>
                    <a:pt x="30" y="0"/>
                  </a:lnTo>
                  <a:lnTo>
                    <a:pt x="593" y="0"/>
                  </a:lnTo>
                  <a:lnTo>
                    <a:pt x="599" y="0"/>
                  </a:lnTo>
                  <a:lnTo>
                    <a:pt x="600" y="0"/>
                  </a:lnTo>
                  <a:lnTo>
                    <a:pt x="604" y="2"/>
                  </a:lnTo>
                  <a:lnTo>
                    <a:pt x="606" y="2"/>
                  </a:lnTo>
                  <a:lnTo>
                    <a:pt x="610" y="4"/>
                  </a:lnTo>
                  <a:lnTo>
                    <a:pt x="611" y="5"/>
                  </a:lnTo>
                  <a:lnTo>
                    <a:pt x="614" y="7"/>
                  </a:lnTo>
                  <a:lnTo>
                    <a:pt x="615" y="8"/>
                  </a:lnTo>
                  <a:lnTo>
                    <a:pt x="619" y="11"/>
                  </a:lnTo>
                  <a:lnTo>
                    <a:pt x="619" y="12"/>
                  </a:lnTo>
                  <a:lnTo>
                    <a:pt x="621" y="16"/>
                  </a:lnTo>
                  <a:lnTo>
                    <a:pt x="622" y="17"/>
                  </a:lnTo>
                  <a:lnTo>
                    <a:pt x="623" y="21"/>
                  </a:lnTo>
                  <a:lnTo>
                    <a:pt x="623" y="22"/>
                  </a:lnTo>
                  <a:lnTo>
                    <a:pt x="624" y="27"/>
                  </a:lnTo>
                  <a:lnTo>
                    <a:pt x="624" y="123"/>
                  </a:lnTo>
                  <a:lnTo>
                    <a:pt x="623" y="128"/>
                  </a:lnTo>
                  <a:lnTo>
                    <a:pt x="623" y="129"/>
                  </a:lnTo>
                  <a:lnTo>
                    <a:pt x="622" y="133"/>
                  </a:lnTo>
                  <a:lnTo>
                    <a:pt x="621" y="134"/>
                  </a:lnTo>
                  <a:lnTo>
                    <a:pt x="619" y="138"/>
                  </a:lnTo>
                  <a:lnTo>
                    <a:pt x="619" y="139"/>
                  </a:lnTo>
                  <a:lnTo>
                    <a:pt x="615" y="142"/>
                  </a:lnTo>
                  <a:lnTo>
                    <a:pt x="614" y="143"/>
                  </a:lnTo>
                  <a:lnTo>
                    <a:pt x="611" y="146"/>
                  </a:lnTo>
                  <a:lnTo>
                    <a:pt x="610" y="146"/>
                  </a:lnTo>
                  <a:lnTo>
                    <a:pt x="606" y="148"/>
                  </a:lnTo>
                  <a:lnTo>
                    <a:pt x="604" y="149"/>
                  </a:lnTo>
                  <a:lnTo>
                    <a:pt x="600" y="150"/>
                  </a:lnTo>
                  <a:lnTo>
                    <a:pt x="599" y="150"/>
                  </a:lnTo>
                  <a:lnTo>
                    <a:pt x="593" y="151"/>
                  </a:lnTo>
                  <a:lnTo>
                    <a:pt x="30" y="151"/>
                  </a:lnTo>
                  <a:lnTo>
                    <a:pt x="24" y="150"/>
                  </a:lnTo>
                  <a:lnTo>
                    <a:pt x="23" y="150"/>
                  </a:lnTo>
                  <a:lnTo>
                    <a:pt x="19" y="149"/>
                  </a:lnTo>
                  <a:lnTo>
                    <a:pt x="18" y="148"/>
                  </a:lnTo>
                  <a:lnTo>
                    <a:pt x="13" y="146"/>
                  </a:lnTo>
                  <a:lnTo>
                    <a:pt x="12" y="146"/>
                  </a:lnTo>
                  <a:lnTo>
                    <a:pt x="9" y="143"/>
                  </a:lnTo>
                  <a:lnTo>
                    <a:pt x="8" y="142"/>
                  </a:lnTo>
                  <a:lnTo>
                    <a:pt x="6" y="139"/>
                  </a:lnTo>
                  <a:lnTo>
                    <a:pt x="4" y="138"/>
                  </a:lnTo>
                  <a:lnTo>
                    <a:pt x="2" y="134"/>
                  </a:lnTo>
                  <a:lnTo>
                    <a:pt x="2" y="133"/>
                  </a:lnTo>
                  <a:lnTo>
                    <a:pt x="0" y="129"/>
                  </a:lnTo>
                  <a:lnTo>
                    <a:pt x="0" y="128"/>
                  </a:lnTo>
                  <a:lnTo>
                    <a:pt x="0" y="123"/>
                  </a:lnTo>
                  <a:lnTo>
                    <a:pt x="0" y="27"/>
                  </a:lnTo>
                  <a:close/>
                  <a:moveTo>
                    <a:pt x="9" y="123"/>
                  </a:moveTo>
                  <a:lnTo>
                    <a:pt x="9" y="127"/>
                  </a:lnTo>
                  <a:lnTo>
                    <a:pt x="10" y="131"/>
                  </a:lnTo>
                  <a:lnTo>
                    <a:pt x="10" y="130"/>
                  </a:lnTo>
                  <a:lnTo>
                    <a:pt x="12" y="134"/>
                  </a:lnTo>
                  <a:lnTo>
                    <a:pt x="16" y="137"/>
                  </a:lnTo>
                  <a:lnTo>
                    <a:pt x="14" y="137"/>
                  </a:lnTo>
                  <a:lnTo>
                    <a:pt x="19" y="140"/>
                  </a:lnTo>
                  <a:lnTo>
                    <a:pt x="18" y="139"/>
                  </a:lnTo>
                  <a:lnTo>
                    <a:pt x="22" y="141"/>
                  </a:lnTo>
                  <a:lnTo>
                    <a:pt x="21" y="141"/>
                  </a:lnTo>
                  <a:lnTo>
                    <a:pt x="27" y="142"/>
                  </a:lnTo>
                  <a:lnTo>
                    <a:pt x="25" y="142"/>
                  </a:lnTo>
                  <a:lnTo>
                    <a:pt x="30" y="143"/>
                  </a:lnTo>
                  <a:lnTo>
                    <a:pt x="593" y="143"/>
                  </a:lnTo>
                  <a:lnTo>
                    <a:pt x="598" y="142"/>
                  </a:lnTo>
                  <a:lnTo>
                    <a:pt x="602" y="141"/>
                  </a:lnTo>
                  <a:lnTo>
                    <a:pt x="601" y="141"/>
                  </a:lnTo>
                  <a:lnTo>
                    <a:pt x="606" y="139"/>
                  </a:lnTo>
                  <a:lnTo>
                    <a:pt x="606" y="140"/>
                  </a:lnTo>
                  <a:lnTo>
                    <a:pt x="609" y="137"/>
                  </a:lnTo>
                  <a:lnTo>
                    <a:pt x="612" y="134"/>
                  </a:lnTo>
                  <a:lnTo>
                    <a:pt x="611" y="134"/>
                  </a:lnTo>
                  <a:lnTo>
                    <a:pt x="613" y="130"/>
                  </a:lnTo>
                  <a:lnTo>
                    <a:pt x="613" y="131"/>
                  </a:lnTo>
                  <a:lnTo>
                    <a:pt x="614" y="127"/>
                  </a:lnTo>
                  <a:lnTo>
                    <a:pt x="615" y="123"/>
                  </a:lnTo>
                  <a:lnTo>
                    <a:pt x="615" y="28"/>
                  </a:lnTo>
                  <a:lnTo>
                    <a:pt x="614" y="23"/>
                  </a:lnTo>
                  <a:lnTo>
                    <a:pt x="614" y="24"/>
                  </a:lnTo>
                  <a:lnTo>
                    <a:pt x="613" y="19"/>
                  </a:lnTo>
                  <a:lnTo>
                    <a:pt x="613" y="20"/>
                  </a:lnTo>
                  <a:lnTo>
                    <a:pt x="611" y="16"/>
                  </a:lnTo>
                  <a:lnTo>
                    <a:pt x="612" y="17"/>
                  </a:lnTo>
                  <a:lnTo>
                    <a:pt x="609" y="13"/>
                  </a:lnTo>
                  <a:lnTo>
                    <a:pt x="609" y="14"/>
                  </a:lnTo>
                  <a:lnTo>
                    <a:pt x="606" y="11"/>
                  </a:lnTo>
                  <a:lnTo>
                    <a:pt x="601" y="9"/>
                  </a:lnTo>
                  <a:lnTo>
                    <a:pt x="602" y="9"/>
                  </a:lnTo>
                  <a:lnTo>
                    <a:pt x="598" y="8"/>
                  </a:lnTo>
                  <a:lnTo>
                    <a:pt x="593" y="8"/>
                  </a:lnTo>
                  <a:lnTo>
                    <a:pt x="31" y="8"/>
                  </a:lnTo>
                  <a:lnTo>
                    <a:pt x="25" y="8"/>
                  </a:lnTo>
                  <a:lnTo>
                    <a:pt x="27" y="8"/>
                  </a:lnTo>
                  <a:lnTo>
                    <a:pt x="21" y="9"/>
                  </a:lnTo>
                  <a:lnTo>
                    <a:pt x="22" y="9"/>
                  </a:lnTo>
                  <a:lnTo>
                    <a:pt x="18" y="11"/>
                  </a:lnTo>
                  <a:lnTo>
                    <a:pt x="19" y="11"/>
                  </a:lnTo>
                  <a:lnTo>
                    <a:pt x="14" y="14"/>
                  </a:lnTo>
                  <a:lnTo>
                    <a:pt x="16" y="13"/>
                  </a:lnTo>
                  <a:lnTo>
                    <a:pt x="12" y="17"/>
                  </a:lnTo>
                  <a:lnTo>
                    <a:pt x="12" y="16"/>
                  </a:lnTo>
                  <a:lnTo>
                    <a:pt x="10" y="20"/>
                  </a:lnTo>
                  <a:lnTo>
                    <a:pt x="10" y="19"/>
                  </a:lnTo>
                  <a:lnTo>
                    <a:pt x="9" y="24"/>
                  </a:lnTo>
                  <a:lnTo>
                    <a:pt x="9" y="23"/>
                  </a:lnTo>
                  <a:lnTo>
                    <a:pt x="9" y="27"/>
                  </a:lnTo>
                  <a:lnTo>
                    <a:pt x="9" y="123"/>
                  </a:lnTo>
                  <a:close/>
                </a:path>
              </a:pathLst>
            </a:custGeom>
            <a:solidFill>
              <a:schemeClr val="bg1"/>
            </a:solidFill>
            <a:ln w="0">
              <a:solidFill>
                <a:srgbClr val="FF0000"/>
              </a:solidFill>
              <a:prstDash val="solid"/>
              <a:round/>
              <a:headEnd/>
              <a:tailEnd/>
            </a:ln>
          </p:spPr>
          <p:txBody>
            <a:bodyPr/>
            <a:lstStyle/>
            <a:p>
              <a:endParaRPr lang="ja-JP" altLang="en-US"/>
            </a:p>
          </p:txBody>
        </p:sp>
      </p:grpSp>
      <p:sp>
        <p:nvSpPr>
          <p:cNvPr id="123" name="角丸四角形 122"/>
          <p:cNvSpPr/>
          <p:nvPr/>
        </p:nvSpPr>
        <p:spPr bwMode="auto">
          <a:xfrm>
            <a:off x="4276427" y="6881555"/>
            <a:ext cx="1579562" cy="211137"/>
          </a:xfrm>
          <a:prstGeom prst="roundRect">
            <a:avLst/>
          </a:prstGeom>
          <a:solidFill>
            <a:srgbClr val="FFFF99"/>
          </a:solidFill>
          <a:ln w="254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algn="ctr">
              <a:defRPr/>
            </a:pPr>
            <a:r>
              <a:rPr lang="ja-JP" altLang="en-US" sz="1100" dirty="0">
                <a:solidFill>
                  <a:schemeClr val="tx1"/>
                </a:solidFill>
                <a:latin typeface="ＭＳ Ｐ明朝" pitchFamily="18" charset="-128"/>
                <a:ea typeface="ＭＳ Ｐ明朝" pitchFamily="18" charset="-128"/>
              </a:rPr>
              <a:t>広域活動組織</a:t>
            </a:r>
          </a:p>
        </p:txBody>
      </p:sp>
      <p:sp>
        <p:nvSpPr>
          <p:cNvPr id="124" name="テキスト ボックス 4"/>
          <p:cNvSpPr txBox="1">
            <a:spLocks noChangeArrowheads="1"/>
          </p:cNvSpPr>
          <p:nvPr/>
        </p:nvSpPr>
        <p:spPr bwMode="auto">
          <a:xfrm>
            <a:off x="4692352" y="4903629"/>
            <a:ext cx="1725400" cy="153888"/>
          </a:xfrm>
          <a:prstGeom prst="rect">
            <a:avLst/>
          </a:prstGeom>
          <a:noFill/>
          <a:ln w="9525">
            <a:noFill/>
            <a:miter lim="800000"/>
            <a:headEnd/>
            <a:tailEnd/>
          </a:ln>
        </p:spPr>
        <p:txBody>
          <a:bodyPr wrap="none" lIns="36000" tIns="0" rIns="36000" bIns="0" anchor="b">
            <a:spAutoFit/>
          </a:bodyPr>
          <a:lstStyle/>
          <a:p>
            <a:r>
              <a:rPr lang="ja-JP" altLang="en-US" sz="1000" dirty="0">
                <a:solidFill>
                  <a:srgbClr val="008000"/>
                </a:solidFill>
                <a:latin typeface="ＭＳ Ｐ明朝" pitchFamily="18" charset="-128"/>
                <a:ea typeface="ＭＳ Ｐ明朝" pitchFamily="18" charset="-128"/>
              </a:rPr>
              <a:t>対象とする区域が</a:t>
            </a:r>
            <a:r>
              <a:rPr lang="en-US" altLang="ja-JP" sz="1000" dirty="0">
                <a:solidFill>
                  <a:srgbClr val="008000"/>
                </a:solidFill>
                <a:latin typeface="ＭＳ Ｐ明朝" pitchFamily="18" charset="-128"/>
                <a:ea typeface="ＭＳ Ｐ明朝" pitchFamily="18" charset="-128"/>
              </a:rPr>
              <a:t>200ha</a:t>
            </a:r>
            <a:r>
              <a:rPr lang="ja-JP" altLang="en-US" sz="1000" dirty="0">
                <a:solidFill>
                  <a:srgbClr val="008000"/>
                </a:solidFill>
                <a:latin typeface="ＭＳ Ｐ明朝" pitchFamily="18" charset="-128"/>
                <a:ea typeface="ＭＳ Ｐ明朝" pitchFamily="18" charset="-128"/>
              </a:rPr>
              <a:t>以上等</a:t>
            </a:r>
          </a:p>
        </p:txBody>
      </p:sp>
      <p:sp>
        <p:nvSpPr>
          <p:cNvPr id="125" name="テキスト ボックス 157"/>
          <p:cNvSpPr txBox="1">
            <a:spLocks noChangeArrowheads="1"/>
          </p:cNvSpPr>
          <p:nvPr/>
        </p:nvSpPr>
        <p:spPr bwMode="auto">
          <a:xfrm>
            <a:off x="3215696" y="7299067"/>
            <a:ext cx="569388" cy="246221"/>
          </a:xfrm>
          <a:prstGeom prst="rect">
            <a:avLst/>
          </a:prstGeom>
          <a:solidFill>
            <a:schemeClr val="bg1"/>
          </a:solidFill>
          <a:ln w="25400" cmpd="dbl">
            <a:solidFill>
              <a:srgbClr val="000000"/>
            </a:solidFill>
            <a:miter lim="800000"/>
            <a:headEnd/>
            <a:tailEnd/>
          </a:ln>
        </p:spPr>
        <p:txBody>
          <a:bodyPr wrap="none">
            <a:spAutoFit/>
          </a:bodyPr>
          <a:lstStyle/>
          <a:p>
            <a:pPr algn="ctr"/>
            <a:r>
              <a:rPr lang="ja-JP" altLang="en-US" sz="1000" dirty="0">
                <a:latin typeface="ＭＳ Ｐ明朝" pitchFamily="18" charset="-128"/>
                <a:ea typeface="ＭＳ Ｐ明朝" pitchFamily="18" charset="-128"/>
              </a:rPr>
              <a:t>市町村</a:t>
            </a:r>
            <a:endParaRPr lang="en-US" altLang="ja-JP" sz="1000" dirty="0">
              <a:latin typeface="ＭＳ Ｐ明朝" pitchFamily="18" charset="-128"/>
              <a:ea typeface="ＭＳ Ｐ明朝" pitchFamily="18" charset="-128"/>
            </a:endParaRPr>
          </a:p>
        </p:txBody>
      </p:sp>
      <p:cxnSp>
        <p:nvCxnSpPr>
          <p:cNvPr id="126" name="カギ線コネクタ 125"/>
          <p:cNvCxnSpPr>
            <a:stCxn id="131" idx="2"/>
            <a:endCxn id="125" idx="1"/>
          </p:cNvCxnSpPr>
          <p:nvPr/>
        </p:nvCxnSpPr>
        <p:spPr>
          <a:xfrm rot="16200000" flipH="1">
            <a:off x="1681479" y="5887960"/>
            <a:ext cx="951785" cy="2116650"/>
          </a:xfrm>
          <a:prstGeom prst="bentConnector2">
            <a:avLst/>
          </a:prstGeom>
          <a:ln>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7" name="カギ線コネクタ 126"/>
          <p:cNvCxnSpPr>
            <a:stCxn id="132" idx="2"/>
            <a:endCxn id="125" idx="1"/>
          </p:cNvCxnSpPr>
          <p:nvPr/>
        </p:nvCxnSpPr>
        <p:spPr>
          <a:xfrm rot="16200000" flipH="1">
            <a:off x="2226165" y="6432647"/>
            <a:ext cx="785098" cy="1193963"/>
          </a:xfrm>
          <a:prstGeom prst="bentConnector2">
            <a:avLst/>
          </a:prstGeom>
          <a:ln>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8" name="カギ線コネクタ 127"/>
          <p:cNvCxnSpPr>
            <a:endCxn id="125" idx="1"/>
          </p:cNvCxnSpPr>
          <p:nvPr/>
        </p:nvCxnSpPr>
        <p:spPr>
          <a:xfrm rot="16200000" flipH="1">
            <a:off x="2657421" y="6863903"/>
            <a:ext cx="735886" cy="380664"/>
          </a:xfrm>
          <a:prstGeom prst="bentConnector2">
            <a:avLst/>
          </a:prstGeom>
          <a:ln>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29" name="カギ線コネクタ 128"/>
          <p:cNvCxnSpPr>
            <a:stCxn id="133" idx="3"/>
          </p:cNvCxnSpPr>
          <p:nvPr/>
        </p:nvCxnSpPr>
        <p:spPr>
          <a:xfrm>
            <a:off x="3166765" y="5287164"/>
            <a:ext cx="119062" cy="1989678"/>
          </a:xfrm>
          <a:prstGeom prst="bentConnector2">
            <a:avLst/>
          </a:prstGeom>
          <a:ln>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30" name="カギ線コネクタ 129"/>
          <p:cNvCxnSpPr>
            <a:stCxn id="123" idx="2"/>
            <a:endCxn id="125" idx="3"/>
          </p:cNvCxnSpPr>
          <p:nvPr/>
        </p:nvCxnSpPr>
        <p:spPr>
          <a:xfrm rot="5400000">
            <a:off x="4260903" y="6616873"/>
            <a:ext cx="329486" cy="1281124"/>
          </a:xfrm>
          <a:prstGeom prst="bentConnector2">
            <a:avLst/>
          </a:prstGeom>
          <a:ln>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31" name="角丸四角形 130"/>
          <p:cNvSpPr/>
          <p:nvPr/>
        </p:nvSpPr>
        <p:spPr>
          <a:xfrm>
            <a:off x="828377" y="6280687"/>
            <a:ext cx="541337" cy="189706"/>
          </a:xfrm>
          <a:prstGeom prst="round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000" dirty="0">
                <a:solidFill>
                  <a:schemeClr val="tx1"/>
                </a:solidFill>
                <a:latin typeface="ＭＳ Ｐ明朝" pitchFamily="18" charset="-128"/>
                <a:ea typeface="ＭＳ Ｐ明朝" pitchFamily="18" charset="-128"/>
              </a:rPr>
              <a:t>活動組織</a:t>
            </a:r>
            <a:endParaRPr lang="ja-JP" altLang="en-US" sz="500" dirty="0">
              <a:solidFill>
                <a:schemeClr val="tx1"/>
              </a:solidFill>
              <a:latin typeface="ＭＳ Ｐ明朝" pitchFamily="18" charset="-128"/>
              <a:ea typeface="ＭＳ Ｐ明朝" pitchFamily="18" charset="-128"/>
            </a:endParaRPr>
          </a:p>
        </p:txBody>
      </p:sp>
      <p:sp>
        <p:nvSpPr>
          <p:cNvPr id="132" name="角丸四角形 131"/>
          <p:cNvSpPr/>
          <p:nvPr/>
        </p:nvSpPr>
        <p:spPr>
          <a:xfrm>
            <a:off x="1728489" y="6481505"/>
            <a:ext cx="586487" cy="155575"/>
          </a:xfrm>
          <a:prstGeom prst="round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000" dirty="0">
                <a:solidFill>
                  <a:schemeClr val="tx1"/>
                </a:solidFill>
                <a:latin typeface="ＭＳ Ｐ明朝" pitchFamily="18" charset="-128"/>
                <a:ea typeface="ＭＳ Ｐ明朝" pitchFamily="18" charset="-128"/>
              </a:rPr>
              <a:t>活動組織</a:t>
            </a:r>
            <a:endParaRPr lang="ja-JP" altLang="en-US" sz="900" dirty="0">
              <a:solidFill>
                <a:schemeClr val="tx1"/>
              </a:solidFill>
              <a:latin typeface="ＭＳ Ｐ明朝" pitchFamily="18" charset="-128"/>
              <a:ea typeface="ＭＳ Ｐ明朝" pitchFamily="18" charset="-128"/>
            </a:endParaRPr>
          </a:p>
        </p:txBody>
      </p:sp>
      <p:sp>
        <p:nvSpPr>
          <p:cNvPr id="133" name="角丸四角形 132"/>
          <p:cNvSpPr/>
          <p:nvPr/>
        </p:nvSpPr>
        <p:spPr>
          <a:xfrm>
            <a:off x="2572345" y="5189279"/>
            <a:ext cx="594420" cy="195769"/>
          </a:xfrm>
          <a:prstGeom prst="round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000" dirty="0">
                <a:solidFill>
                  <a:schemeClr val="tx1"/>
                </a:solidFill>
                <a:latin typeface="ＭＳ Ｐ明朝" pitchFamily="18" charset="-128"/>
                <a:ea typeface="ＭＳ Ｐ明朝" pitchFamily="18" charset="-128"/>
              </a:rPr>
              <a:t>活動組織</a:t>
            </a:r>
            <a:endParaRPr lang="ja-JP" altLang="en-US" sz="500" dirty="0">
              <a:solidFill>
                <a:schemeClr val="tx1"/>
              </a:solidFill>
              <a:latin typeface="ＭＳ Ｐ明朝" pitchFamily="18" charset="-128"/>
              <a:ea typeface="ＭＳ Ｐ明朝" pitchFamily="18" charset="-128"/>
            </a:endParaRPr>
          </a:p>
        </p:txBody>
      </p:sp>
      <p:sp>
        <p:nvSpPr>
          <p:cNvPr id="134" name="角丸四角形 133"/>
          <p:cNvSpPr/>
          <p:nvPr/>
        </p:nvSpPr>
        <p:spPr>
          <a:xfrm>
            <a:off x="2572344" y="6532305"/>
            <a:ext cx="549956" cy="153987"/>
          </a:xfrm>
          <a:prstGeom prst="roundRect">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1000" dirty="0">
                <a:solidFill>
                  <a:schemeClr val="tx1"/>
                </a:solidFill>
                <a:latin typeface="ＭＳ Ｐ明朝" pitchFamily="18" charset="-128"/>
                <a:ea typeface="ＭＳ Ｐ明朝" pitchFamily="18" charset="-128"/>
              </a:rPr>
              <a:t>活動組織</a:t>
            </a:r>
          </a:p>
        </p:txBody>
      </p:sp>
      <p:sp>
        <p:nvSpPr>
          <p:cNvPr id="135" name="四角形吹き出し 134"/>
          <p:cNvSpPr/>
          <p:nvPr/>
        </p:nvSpPr>
        <p:spPr>
          <a:xfrm>
            <a:off x="7831924" y="3891300"/>
            <a:ext cx="628650" cy="269612"/>
          </a:xfrm>
          <a:prstGeom prst="wedgeRectCallout">
            <a:avLst>
              <a:gd name="adj1" fmla="val 46211"/>
              <a:gd name="adj2" fmla="val 176348"/>
            </a:avLst>
          </a:prstGeom>
          <a:solidFill>
            <a:srgbClr val="FFFF9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700" dirty="0">
                <a:solidFill>
                  <a:schemeClr val="tx1"/>
                </a:solidFill>
              </a:rPr>
              <a:t>老朽化が著しい水路</a:t>
            </a:r>
            <a:endParaRPr lang="ja-JP" altLang="en-US" sz="500" dirty="0">
              <a:solidFill>
                <a:schemeClr val="tx1"/>
              </a:solidFill>
            </a:endParaRPr>
          </a:p>
        </p:txBody>
      </p:sp>
      <p:sp>
        <p:nvSpPr>
          <p:cNvPr id="136" name="四角形吹き出し 135"/>
          <p:cNvSpPr/>
          <p:nvPr/>
        </p:nvSpPr>
        <p:spPr>
          <a:xfrm>
            <a:off x="8146249" y="6712189"/>
            <a:ext cx="788403" cy="192087"/>
          </a:xfrm>
          <a:prstGeom prst="wedgeRectCallout">
            <a:avLst>
              <a:gd name="adj1" fmla="val 64016"/>
              <a:gd name="adj2" fmla="val 208448"/>
            </a:avLst>
          </a:prstGeom>
          <a:solidFill>
            <a:srgbClr val="FFFF9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ja-JP" altLang="en-US" sz="700" dirty="0">
                <a:solidFill>
                  <a:schemeClr val="tx1"/>
                </a:solidFill>
              </a:rPr>
              <a:t>老朽化が著しい水路</a:t>
            </a:r>
            <a:endParaRPr lang="ja-JP" altLang="en-US" sz="400" dirty="0">
              <a:solidFill>
                <a:schemeClr val="tx1"/>
              </a:solidFill>
            </a:endParaRPr>
          </a:p>
        </p:txBody>
      </p:sp>
      <p:sp>
        <p:nvSpPr>
          <p:cNvPr id="137" name="テキスト ボックス 402"/>
          <p:cNvSpPr txBox="1">
            <a:spLocks noChangeArrowheads="1"/>
          </p:cNvSpPr>
          <p:nvPr/>
        </p:nvSpPr>
        <p:spPr bwMode="auto">
          <a:xfrm>
            <a:off x="4221088" y="7251542"/>
            <a:ext cx="778024" cy="153888"/>
          </a:xfrm>
          <a:prstGeom prst="rect">
            <a:avLst/>
          </a:prstGeom>
          <a:noFill/>
          <a:ln w="9525">
            <a:noFill/>
            <a:miter lim="800000"/>
            <a:headEnd/>
            <a:tailEnd/>
          </a:ln>
        </p:spPr>
        <p:txBody>
          <a:bodyPr wrap="none" lIns="36000" tIns="0" rIns="36000" bIns="0" anchor="b">
            <a:spAutoFit/>
          </a:bodyPr>
          <a:lstStyle/>
          <a:p>
            <a:r>
              <a:rPr lang="ja-JP" altLang="en-US" sz="1000" dirty="0">
                <a:latin typeface="ＭＳ Ｐ明朝" pitchFamily="18" charset="-128"/>
                <a:ea typeface="ＭＳ Ｐ明朝" pitchFamily="18" charset="-128"/>
              </a:rPr>
              <a:t>←申請・報告</a:t>
            </a:r>
            <a:endParaRPr lang="ja-JP" altLang="en-US" sz="700" dirty="0">
              <a:latin typeface="ＭＳ Ｐ明朝" pitchFamily="18" charset="-128"/>
              <a:ea typeface="ＭＳ Ｐ明朝" pitchFamily="18" charset="-128"/>
            </a:endParaRPr>
          </a:p>
        </p:txBody>
      </p:sp>
      <p:sp>
        <p:nvSpPr>
          <p:cNvPr id="138" name="テキスト ボックス 403"/>
          <p:cNvSpPr txBox="1">
            <a:spLocks noChangeArrowheads="1"/>
          </p:cNvSpPr>
          <p:nvPr/>
        </p:nvSpPr>
        <p:spPr bwMode="auto">
          <a:xfrm>
            <a:off x="1109364" y="6712189"/>
            <a:ext cx="153888" cy="70532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申請・報告→</a:t>
            </a:r>
          </a:p>
        </p:txBody>
      </p:sp>
      <p:sp>
        <p:nvSpPr>
          <p:cNvPr id="139" name="テキスト ボックス 404"/>
          <p:cNvSpPr txBox="1">
            <a:spLocks noChangeArrowheads="1"/>
          </p:cNvSpPr>
          <p:nvPr/>
        </p:nvSpPr>
        <p:spPr bwMode="auto">
          <a:xfrm>
            <a:off x="2050752" y="6681192"/>
            <a:ext cx="153888" cy="70532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申請・報告→</a:t>
            </a:r>
          </a:p>
        </p:txBody>
      </p:sp>
      <p:sp>
        <p:nvSpPr>
          <p:cNvPr id="140" name="テキスト ボックス 405"/>
          <p:cNvSpPr txBox="1">
            <a:spLocks noChangeArrowheads="1"/>
          </p:cNvSpPr>
          <p:nvPr/>
        </p:nvSpPr>
        <p:spPr bwMode="auto">
          <a:xfrm>
            <a:off x="2866414" y="6696432"/>
            <a:ext cx="153888" cy="705321"/>
          </a:xfrm>
          <a:prstGeom prst="rect">
            <a:avLst/>
          </a:prstGeom>
          <a:noFill/>
          <a:ln w="9525">
            <a:noFill/>
            <a:miter lim="800000"/>
            <a:headEnd/>
            <a:tailEnd/>
          </a:ln>
        </p:spPr>
        <p:txBody>
          <a:bodyPr vert="eaVert" wrap="none" lIns="0" tIns="0" rIns="0" bIns="0" anchor="b">
            <a:spAutoFit/>
          </a:bodyPr>
          <a:lstStyle/>
          <a:p>
            <a:r>
              <a:rPr lang="ja-JP" altLang="en-US" sz="1000">
                <a:latin typeface="ＭＳ Ｐ明朝" pitchFamily="18" charset="-128"/>
                <a:ea typeface="ＭＳ Ｐ明朝" pitchFamily="18" charset="-128"/>
              </a:rPr>
              <a:t>申請・報告→</a:t>
            </a:r>
          </a:p>
        </p:txBody>
      </p:sp>
      <p:sp>
        <p:nvSpPr>
          <p:cNvPr id="141" name="テキスト ボックス 406"/>
          <p:cNvSpPr txBox="1">
            <a:spLocks noChangeArrowheads="1"/>
          </p:cNvSpPr>
          <p:nvPr/>
        </p:nvSpPr>
        <p:spPr bwMode="auto">
          <a:xfrm>
            <a:off x="3303275" y="6563464"/>
            <a:ext cx="153888" cy="70532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申請・報告→</a:t>
            </a:r>
          </a:p>
        </p:txBody>
      </p:sp>
      <p:sp>
        <p:nvSpPr>
          <p:cNvPr id="142" name="テキスト ボックス 4"/>
          <p:cNvSpPr txBox="1">
            <a:spLocks noChangeArrowheads="1"/>
          </p:cNvSpPr>
          <p:nvPr/>
        </p:nvSpPr>
        <p:spPr bwMode="auto">
          <a:xfrm>
            <a:off x="576000" y="1712640"/>
            <a:ext cx="5832000" cy="1369606"/>
          </a:xfrm>
          <a:prstGeom prst="rect">
            <a:avLst/>
          </a:prstGeom>
          <a:noFill/>
          <a:ln>
            <a:noFill/>
          </a:ln>
        </p:spPr>
        <p:txBody>
          <a:bodyPr lIns="0" tIns="0" rIns="0" bIns="0">
            <a:spAutoFit/>
          </a:bodyPr>
          <a:lstStyle>
            <a:lvl1pPr marL="88900" indent="179388" eaLnBrk="0" hangingPunct="0">
              <a:defRPr kumimoji="1" sz="1200">
                <a:solidFill>
                  <a:schemeClr val="tx1"/>
                </a:solidFill>
                <a:latin typeface="Times New Roman" pitchFamily="18" charset="0"/>
                <a:ea typeface="ＭＳ Ｐゴシック" charset="-128"/>
              </a:defRPr>
            </a:lvl1pPr>
            <a:lvl2pPr marL="742950" indent="-285750" eaLnBrk="0" hangingPunct="0">
              <a:defRPr kumimoji="1" sz="1200">
                <a:solidFill>
                  <a:schemeClr val="tx1"/>
                </a:solidFill>
                <a:latin typeface="Times New Roman" pitchFamily="18" charset="0"/>
                <a:ea typeface="ＭＳ Ｐゴシック" charset="-128"/>
              </a:defRPr>
            </a:lvl2pPr>
            <a:lvl3pPr marL="1143000" indent="-228600" eaLnBrk="0" hangingPunct="0">
              <a:defRPr kumimoji="1" sz="1200">
                <a:solidFill>
                  <a:schemeClr val="tx1"/>
                </a:solidFill>
                <a:latin typeface="Times New Roman" pitchFamily="18" charset="0"/>
                <a:ea typeface="ＭＳ Ｐゴシック" charset="-128"/>
              </a:defRPr>
            </a:lvl3pPr>
            <a:lvl4pPr marL="1600200" indent="-228600" eaLnBrk="0" hangingPunct="0">
              <a:defRPr kumimoji="1" sz="1200">
                <a:solidFill>
                  <a:schemeClr val="tx1"/>
                </a:solidFill>
                <a:latin typeface="Times New Roman" pitchFamily="18" charset="0"/>
                <a:ea typeface="ＭＳ Ｐゴシック" charset="-128"/>
              </a:defRPr>
            </a:lvl4pPr>
            <a:lvl5pPr marL="2057400" indent="-228600" eaLnBrk="0" hangingPunct="0">
              <a:defRPr kumimoji="1" sz="1200">
                <a:solidFill>
                  <a:schemeClr val="tx1"/>
                </a:solidFill>
                <a:latin typeface="Times New Roman" pitchFamily="18" charset="0"/>
                <a:ea typeface="ＭＳ Ｐゴシック" charset="-128"/>
              </a:defRPr>
            </a:lvl5pPr>
            <a:lvl6pPr marL="25146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6pPr>
            <a:lvl7pPr marL="29718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7pPr>
            <a:lvl8pPr marL="34290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8pPr>
            <a:lvl9pPr marL="3886200" indent="-228600" eaLnBrk="0" fontAlgn="base" hangingPunct="0">
              <a:spcBef>
                <a:spcPct val="0"/>
              </a:spcBef>
              <a:spcAft>
                <a:spcPct val="0"/>
              </a:spcAft>
              <a:defRPr kumimoji="1" sz="1200">
                <a:solidFill>
                  <a:schemeClr val="tx1"/>
                </a:solidFill>
                <a:latin typeface="Times New Roman" pitchFamily="18" charset="0"/>
                <a:ea typeface="ＭＳ Ｐゴシック" charset="-128"/>
              </a:defRPr>
            </a:lvl9pPr>
          </a:lstStyle>
          <a:p>
            <a:pPr marL="0" indent="144000" eaLnBrk="1" hangingPunct="1">
              <a:defRPr/>
            </a:pPr>
            <a:r>
              <a:rPr lang="ja-JP" altLang="en-US" dirty="0">
                <a:latin typeface="HG丸ｺﾞｼｯｸM-PRO" pitchFamily="50" charset="-128"/>
                <a:ea typeface="HG丸ｺﾞｼｯｸM-PRO" pitchFamily="50" charset="-128"/>
              </a:rPr>
              <a:t>広域活動組織は、旧市区町村単位等の広域エリアにおいて、集落又は活動組織（以下「集落等」という。）、</a:t>
            </a:r>
            <a:r>
              <a:rPr lang="en-US" altLang="ja-JP" dirty="0">
                <a:latin typeface="HG丸ｺﾞｼｯｸM-PRO" pitchFamily="50" charset="-128"/>
                <a:ea typeface="HG丸ｺﾞｼｯｸM-PRO" pitchFamily="50" charset="-128"/>
              </a:rPr>
              <a:t>NPO</a:t>
            </a:r>
            <a:r>
              <a:rPr lang="ja-JP" altLang="en-US" dirty="0" err="1">
                <a:latin typeface="HG丸ｺﾞｼｯｸM-PRO" pitchFamily="50" charset="-128"/>
                <a:ea typeface="HG丸ｺﾞｼｯｸM-PRO" pitchFamily="50" charset="-128"/>
              </a:rPr>
              <a:t>、</a:t>
            </a:r>
            <a:r>
              <a:rPr lang="ja-JP" altLang="en-US" dirty="0">
                <a:latin typeface="HG丸ｺﾞｼｯｸM-PRO" pitchFamily="50" charset="-128"/>
                <a:ea typeface="HG丸ｺﾞｼｯｸM-PRO" pitchFamily="50" charset="-128"/>
              </a:rPr>
              <a:t>地域の関係団体等から構成される、構成員間の協定に基づく組織です。</a:t>
            </a:r>
            <a:endParaRPr lang="en-US" altLang="ja-JP" dirty="0">
              <a:latin typeface="HG丸ｺﾞｼｯｸM-PRO" pitchFamily="50" charset="-128"/>
              <a:ea typeface="HG丸ｺﾞｼｯｸM-PRO" pitchFamily="50" charset="-128"/>
            </a:endParaRPr>
          </a:p>
          <a:p>
            <a:pPr marL="450850" indent="-450850" eaLnBrk="1" hangingPunct="1">
              <a:spcBef>
                <a:spcPts val="600"/>
              </a:spcBef>
              <a:defRPr/>
            </a:pPr>
            <a:r>
              <a:rPr lang="ja-JP" altLang="en-US" dirty="0">
                <a:latin typeface="HG丸ｺﾞｼｯｸM-PRO" pitchFamily="50" charset="-128"/>
                <a:ea typeface="HG丸ｺﾞｼｯｸM-PRO" pitchFamily="50" charset="-128"/>
              </a:rPr>
              <a:t>（注）６ページに示す規模で、複数の集落から構成される組織や集落等の代表者により意思決定を行う組織は、原則として、広域活動組織を設立して活動に取り組みます（その他の場合も、取組面積や組織形態に応じて、広域活動組織を設立することが可能です）。</a:t>
            </a:r>
            <a:endParaRPr lang="en-US" altLang="ja-JP" strike="sngStrike" dirty="0">
              <a:latin typeface="HG丸ｺﾞｼｯｸM-PRO" pitchFamily="50" charset="-128"/>
              <a:ea typeface="HG丸ｺﾞｼｯｸM-PRO" pitchFamily="50" charset="-128"/>
            </a:endParaRPr>
          </a:p>
        </p:txBody>
      </p:sp>
      <p:sp>
        <p:nvSpPr>
          <p:cNvPr id="143" name="テキスト ボックス 403"/>
          <p:cNvSpPr txBox="1">
            <a:spLocks noChangeArrowheads="1"/>
          </p:cNvSpPr>
          <p:nvPr/>
        </p:nvSpPr>
        <p:spPr bwMode="auto">
          <a:xfrm>
            <a:off x="942677" y="6745526"/>
            <a:ext cx="153888" cy="512961"/>
          </a:xfrm>
          <a:prstGeom prst="rect">
            <a:avLst/>
          </a:prstGeom>
          <a:noFill/>
          <a:ln w="9525">
            <a:noFill/>
            <a:miter lim="800000"/>
            <a:headEnd/>
            <a:tailEnd/>
          </a:ln>
        </p:spPr>
        <p:txBody>
          <a:bodyPr vert="eaVert" wrap="none" lIns="0" tIns="0" rIns="0" bIns="0" anchor="b">
            <a:spAutoFit/>
          </a:bodyPr>
          <a:lstStyle/>
          <a:p>
            <a:r>
              <a:rPr lang="ja-JP" altLang="en-US" sz="1000">
                <a:latin typeface="ＭＳ Ｐ明朝" pitchFamily="18" charset="-128"/>
                <a:ea typeface="ＭＳ Ｐ明朝" pitchFamily="18" charset="-128"/>
              </a:rPr>
              <a:t>←交付金</a:t>
            </a:r>
          </a:p>
        </p:txBody>
      </p:sp>
      <p:sp>
        <p:nvSpPr>
          <p:cNvPr id="144" name="テキスト ボックス 403"/>
          <p:cNvSpPr txBox="1">
            <a:spLocks noChangeArrowheads="1"/>
          </p:cNvSpPr>
          <p:nvPr/>
        </p:nvSpPr>
        <p:spPr bwMode="auto">
          <a:xfrm>
            <a:off x="1880889" y="6733579"/>
            <a:ext cx="153888" cy="51296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←交付金</a:t>
            </a:r>
          </a:p>
        </p:txBody>
      </p:sp>
      <p:sp>
        <p:nvSpPr>
          <p:cNvPr id="145" name="テキスト ボックス 403"/>
          <p:cNvSpPr txBox="1">
            <a:spLocks noChangeArrowheads="1"/>
          </p:cNvSpPr>
          <p:nvPr/>
        </p:nvSpPr>
        <p:spPr bwMode="auto">
          <a:xfrm>
            <a:off x="2687027" y="6753200"/>
            <a:ext cx="153888" cy="51296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←交付金</a:t>
            </a:r>
          </a:p>
        </p:txBody>
      </p:sp>
      <p:sp>
        <p:nvSpPr>
          <p:cNvPr id="146" name="テキスト ボックス 403"/>
          <p:cNvSpPr txBox="1">
            <a:spLocks noChangeArrowheads="1"/>
          </p:cNvSpPr>
          <p:nvPr/>
        </p:nvSpPr>
        <p:spPr bwMode="auto">
          <a:xfrm>
            <a:off x="3122300" y="6653952"/>
            <a:ext cx="153888" cy="512961"/>
          </a:xfrm>
          <a:prstGeom prst="rect">
            <a:avLst/>
          </a:prstGeom>
          <a:noFill/>
          <a:ln w="9525">
            <a:noFill/>
            <a:miter lim="800000"/>
            <a:headEnd/>
            <a:tailEnd/>
          </a:ln>
        </p:spPr>
        <p:txBody>
          <a:bodyPr vert="eaVert" wrap="none" lIns="0" tIns="0" rIns="0" bIns="0" anchor="b">
            <a:spAutoFit/>
          </a:bodyPr>
          <a:lstStyle/>
          <a:p>
            <a:r>
              <a:rPr lang="ja-JP" altLang="en-US" sz="1000" dirty="0">
                <a:latin typeface="ＭＳ Ｐ明朝" pitchFamily="18" charset="-128"/>
                <a:ea typeface="ＭＳ Ｐ明朝" pitchFamily="18" charset="-128"/>
              </a:rPr>
              <a:t>←交付金</a:t>
            </a:r>
          </a:p>
        </p:txBody>
      </p:sp>
      <p:sp>
        <p:nvSpPr>
          <p:cNvPr id="147" name="テキスト ボックス 402"/>
          <p:cNvSpPr txBox="1">
            <a:spLocks noChangeArrowheads="1"/>
          </p:cNvSpPr>
          <p:nvPr/>
        </p:nvSpPr>
        <p:spPr bwMode="auto">
          <a:xfrm>
            <a:off x="4360564" y="7391400"/>
            <a:ext cx="585664" cy="153888"/>
          </a:xfrm>
          <a:prstGeom prst="rect">
            <a:avLst/>
          </a:prstGeom>
          <a:noFill/>
          <a:ln w="9525">
            <a:noFill/>
            <a:miter lim="800000"/>
            <a:headEnd/>
            <a:tailEnd/>
          </a:ln>
        </p:spPr>
        <p:txBody>
          <a:bodyPr wrap="none" lIns="36000" tIns="0" rIns="36000" bIns="0" anchor="b">
            <a:spAutoFit/>
          </a:bodyPr>
          <a:lstStyle/>
          <a:p>
            <a:r>
              <a:rPr lang="ja-JP" altLang="en-US" sz="1000" dirty="0">
                <a:latin typeface="ＭＳ Ｐ明朝" pitchFamily="18" charset="-128"/>
                <a:ea typeface="ＭＳ Ｐ明朝" pitchFamily="18" charset="-128"/>
              </a:rPr>
              <a:t>交付金→</a:t>
            </a:r>
            <a:endParaRPr lang="ja-JP" altLang="en-US" sz="700" dirty="0">
              <a:latin typeface="ＭＳ Ｐ明朝" pitchFamily="18" charset="-128"/>
              <a:ea typeface="ＭＳ Ｐ明朝" pitchFamily="18" charset="-128"/>
            </a:endParaRPr>
          </a:p>
        </p:txBody>
      </p:sp>
      <p:sp>
        <p:nvSpPr>
          <p:cNvPr id="148" name="テキスト ボックス 1"/>
          <p:cNvSpPr txBox="1">
            <a:spLocks noChangeArrowheads="1"/>
          </p:cNvSpPr>
          <p:nvPr/>
        </p:nvSpPr>
        <p:spPr bwMode="auto">
          <a:xfrm>
            <a:off x="677554" y="6476011"/>
            <a:ext cx="423193" cy="138499"/>
          </a:xfrm>
          <a:prstGeom prst="rect">
            <a:avLst/>
          </a:prstGeom>
          <a:noFill/>
          <a:ln w="9525">
            <a:noFill/>
            <a:miter lim="800000"/>
            <a:headEnd/>
            <a:tailEnd/>
          </a:ln>
        </p:spPr>
        <p:txBody>
          <a:bodyPr wrap="none" lIns="0" tIns="0" rIns="0" bIns="0" anchor="ctr">
            <a:spAutoFit/>
          </a:bodyPr>
          <a:lstStyle/>
          <a:p>
            <a:r>
              <a:rPr lang="ja-JP" altLang="en-US" sz="900" dirty="0">
                <a:latin typeface="ＭＳ Ｐ明朝" pitchFamily="18" charset="-128"/>
                <a:ea typeface="ＭＳ Ｐ明朝" pitchFamily="18" charset="-128"/>
              </a:rPr>
              <a:t>（</a:t>
            </a:r>
            <a:r>
              <a:rPr lang="en-US" altLang="ja-JP" sz="900" dirty="0">
                <a:latin typeface="ＭＳ Ｐ明朝" pitchFamily="18" charset="-128"/>
                <a:ea typeface="ＭＳ Ｐ明朝" pitchFamily="18" charset="-128"/>
              </a:rPr>
              <a:t>A</a:t>
            </a:r>
            <a:r>
              <a:rPr lang="ja-JP" altLang="en-US" sz="900" dirty="0">
                <a:latin typeface="ＭＳ Ｐ明朝" pitchFamily="18" charset="-128"/>
                <a:ea typeface="ＭＳ Ｐ明朝" pitchFamily="18" charset="-128"/>
              </a:rPr>
              <a:t>集落）</a:t>
            </a:r>
            <a:endParaRPr lang="ja-JP" altLang="en-US" sz="600" dirty="0">
              <a:latin typeface="ＭＳ Ｐ明朝" pitchFamily="18" charset="-128"/>
              <a:ea typeface="ＭＳ Ｐ明朝" pitchFamily="18" charset="-128"/>
            </a:endParaRPr>
          </a:p>
        </p:txBody>
      </p:sp>
      <p:sp>
        <p:nvSpPr>
          <p:cNvPr id="149" name="テキスト ボックス 161"/>
          <p:cNvSpPr txBox="1">
            <a:spLocks noChangeArrowheads="1"/>
          </p:cNvSpPr>
          <p:nvPr/>
        </p:nvSpPr>
        <p:spPr bwMode="auto">
          <a:xfrm>
            <a:off x="1522826" y="6617044"/>
            <a:ext cx="418384" cy="138499"/>
          </a:xfrm>
          <a:prstGeom prst="rect">
            <a:avLst/>
          </a:prstGeom>
          <a:noFill/>
          <a:ln w="9525">
            <a:noFill/>
            <a:miter lim="800000"/>
            <a:headEnd/>
            <a:tailEnd/>
          </a:ln>
        </p:spPr>
        <p:txBody>
          <a:bodyPr wrap="none" lIns="0" tIns="0" rIns="0" bIns="0" anchor="ctr">
            <a:spAutoFit/>
          </a:bodyPr>
          <a:lstStyle/>
          <a:p>
            <a:r>
              <a:rPr lang="ja-JP" altLang="en-US" sz="900" dirty="0">
                <a:latin typeface="ＭＳ Ｐ明朝" pitchFamily="18" charset="-128"/>
                <a:ea typeface="ＭＳ Ｐ明朝" pitchFamily="18" charset="-128"/>
              </a:rPr>
              <a:t>（</a:t>
            </a:r>
            <a:r>
              <a:rPr lang="en-US" altLang="ja-JP" sz="900" dirty="0">
                <a:latin typeface="ＭＳ Ｐ明朝" pitchFamily="18" charset="-128"/>
                <a:ea typeface="ＭＳ Ｐ明朝" pitchFamily="18" charset="-128"/>
              </a:rPr>
              <a:t>B</a:t>
            </a:r>
            <a:r>
              <a:rPr lang="ja-JP" altLang="en-US" sz="900" dirty="0">
                <a:latin typeface="ＭＳ Ｐ明朝" pitchFamily="18" charset="-128"/>
                <a:ea typeface="ＭＳ Ｐ明朝" pitchFamily="18" charset="-128"/>
              </a:rPr>
              <a:t>集落）</a:t>
            </a:r>
            <a:endParaRPr lang="ja-JP" altLang="en-US" sz="1000" dirty="0">
              <a:latin typeface="ＭＳ Ｐ明朝" pitchFamily="18" charset="-128"/>
              <a:ea typeface="ＭＳ Ｐ明朝" pitchFamily="18" charset="-128"/>
            </a:endParaRPr>
          </a:p>
        </p:txBody>
      </p:sp>
      <p:sp>
        <p:nvSpPr>
          <p:cNvPr id="150" name="テキスト ボックス 163"/>
          <p:cNvSpPr txBox="1">
            <a:spLocks noChangeArrowheads="1"/>
          </p:cNvSpPr>
          <p:nvPr/>
        </p:nvSpPr>
        <p:spPr bwMode="auto">
          <a:xfrm>
            <a:off x="2314976" y="6691658"/>
            <a:ext cx="426399" cy="138499"/>
          </a:xfrm>
          <a:prstGeom prst="rect">
            <a:avLst/>
          </a:prstGeom>
          <a:noFill/>
          <a:ln w="9525">
            <a:noFill/>
            <a:miter lim="800000"/>
            <a:headEnd/>
            <a:tailEnd/>
          </a:ln>
        </p:spPr>
        <p:txBody>
          <a:bodyPr wrap="none" lIns="0" tIns="0" rIns="0" bIns="0" anchor="ctr">
            <a:spAutoFit/>
          </a:bodyPr>
          <a:lstStyle/>
          <a:p>
            <a:r>
              <a:rPr lang="ja-JP" altLang="en-US" sz="900" dirty="0">
                <a:latin typeface="ＭＳ Ｐ明朝" pitchFamily="18" charset="-128"/>
                <a:ea typeface="ＭＳ Ｐ明朝" pitchFamily="18" charset="-128"/>
              </a:rPr>
              <a:t>（</a:t>
            </a:r>
            <a:r>
              <a:rPr lang="en-US" altLang="ja-JP" sz="900" dirty="0">
                <a:latin typeface="ＭＳ Ｐ明朝" pitchFamily="18" charset="-128"/>
                <a:ea typeface="ＭＳ Ｐ明朝" pitchFamily="18" charset="-128"/>
              </a:rPr>
              <a:t>D</a:t>
            </a:r>
            <a:r>
              <a:rPr lang="ja-JP" altLang="en-US" sz="900" dirty="0">
                <a:latin typeface="ＭＳ Ｐ明朝" pitchFamily="18" charset="-128"/>
                <a:ea typeface="ＭＳ Ｐ明朝" pitchFamily="18" charset="-128"/>
              </a:rPr>
              <a:t>集落）</a:t>
            </a:r>
            <a:endParaRPr lang="ja-JP" altLang="en-US" sz="1000" dirty="0">
              <a:latin typeface="ＭＳ Ｐ明朝" pitchFamily="18" charset="-128"/>
              <a:ea typeface="ＭＳ Ｐ明朝" pitchFamily="18" charset="-128"/>
            </a:endParaRPr>
          </a:p>
        </p:txBody>
      </p:sp>
      <p:sp>
        <p:nvSpPr>
          <p:cNvPr id="151" name="テキスト ボックス 164"/>
          <p:cNvSpPr txBox="1">
            <a:spLocks noChangeArrowheads="1"/>
          </p:cNvSpPr>
          <p:nvPr/>
        </p:nvSpPr>
        <p:spPr bwMode="auto">
          <a:xfrm>
            <a:off x="2684542" y="4991104"/>
            <a:ext cx="474489" cy="153888"/>
          </a:xfrm>
          <a:prstGeom prst="rect">
            <a:avLst/>
          </a:prstGeom>
          <a:noFill/>
          <a:ln w="9525">
            <a:noFill/>
            <a:miter lim="800000"/>
            <a:headEnd/>
            <a:tailEnd/>
          </a:ln>
        </p:spPr>
        <p:txBody>
          <a:bodyPr wrap="none" lIns="0" tIns="0" rIns="0" bIns="0" anchor="ctr">
            <a:spAutoFit/>
          </a:bodyPr>
          <a:lstStyle/>
          <a:p>
            <a:r>
              <a:rPr lang="ja-JP" altLang="en-US" sz="1000" dirty="0">
                <a:latin typeface="ＭＳ Ｐ明朝" pitchFamily="18" charset="-128"/>
                <a:ea typeface="ＭＳ Ｐ明朝" pitchFamily="18" charset="-128"/>
              </a:rPr>
              <a:t>（</a:t>
            </a:r>
            <a:r>
              <a:rPr lang="en-US" altLang="ja-JP" sz="1000" dirty="0">
                <a:latin typeface="ＭＳ Ｐ明朝" pitchFamily="18" charset="-128"/>
                <a:ea typeface="ＭＳ Ｐ明朝" pitchFamily="18" charset="-128"/>
              </a:rPr>
              <a:t>C</a:t>
            </a:r>
            <a:r>
              <a:rPr lang="ja-JP" altLang="en-US" sz="1000" dirty="0">
                <a:latin typeface="ＭＳ Ｐ明朝" pitchFamily="18" charset="-128"/>
                <a:ea typeface="ＭＳ Ｐ明朝" pitchFamily="18" charset="-128"/>
              </a:rPr>
              <a:t>集落）</a:t>
            </a:r>
            <a:endParaRPr lang="ja-JP" altLang="en-US" sz="600" dirty="0">
              <a:latin typeface="ＭＳ Ｐ明朝" pitchFamily="18" charset="-128"/>
              <a:ea typeface="ＭＳ Ｐ明朝" pitchFamily="18" charset="-128"/>
            </a:endParaRPr>
          </a:p>
        </p:txBody>
      </p:sp>
      <p:sp>
        <p:nvSpPr>
          <p:cNvPr id="152" name="テキスト ボックス 1"/>
          <p:cNvSpPr txBox="1">
            <a:spLocks noChangeArrowheads="1"/>
          </p:cNvSpPr>
          <p:nvPr/>
        </p:nvSpPr>
        <p:spPr bwMode="auto">
          <a:xfrm>
            <a:off x="360000" y="1136576"/>
            <a:ext cx="2525414" cy="360000"/>
          </a:xfrm>
          <a:prstGeom prst="rect">
            <a:avLst/>
          </a:prstGeom>
          <a:solidFill>
            <a:srgbClr val="CCFF99"/>
          </a:solidFill>
          <a:ln>
            <a:noFill/>
          </a:ln>
          <a:scene3d>
            <a:camera prst="orthographicFront"/>
            <a:lightRig rig="threePt" dir="t"/>
          </a:scene3d>
          <a:sp3d prstMaterial="matte">
            <a:bevelT/>
          </a:sp3d>
        </p:spPr>
        <p:style>
          <a:lnRef idx="2">
            <a:schemeClr val="accent1">
              <a:shade val="50000"/>
            </a:schemeClr>
          </a:lnRef>
          <a:fillRef idx="1">
            <a:schemeClr val="accent1"/>
          </a:fillRef>
          <a:effectRef idx="0">
            <a:schemeClr val="accent1"/>
          </a:effectRef>
          <a:fontRef idx="minor">
            <a:schemeClr val="lt1"/>
          </a:fontRef>
        </p:style>
        <p:txBody>
          <a:bodyPr lIns="108000" tIns="0" rIns="108000" bIns="0" anchor="ctr"/>
          <a:lstStyle>
            <a:defPPr>
              <a:defRPr lang="ja-JP"/>
            </a:defPPr>
            <a:lvl1pPr algn="ctr">
              <a:defRPr sz="1800">
                <a:latin typeface="+mn-lt"/>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algn="l"/>
            <a:r>
              <a:rPr lang="ja-JP" altLang="en-US" dirty="0">
                <a:solidFill>
                  <a:schemeClr val="tx1"/>
                </a:solidFill>
              </a:rPr>
              <a:t>１．設立のねらい</a:t>
            </a:r>
          </a:p>
        </p:txBody>
      </p:sp>
    </p:spTree>
    <p:extLst>
      <p:ext uri="{BB962C8B-B14F-4D97-AF65-F5344CB8AC3E}">
        <p14:creationId xmlns:p14="http://schemas.microsoft.com/office/powerpoint/2010/main" val="3681590338"/>
      </p:ext>
    </p:extLst>
  </p:cSld>
  <p:clrMapOvr>
    <a:masterClrMapping/>
  </p:clrMapOvr>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トラベル">
  <a:themeElements>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fontScheme name="トラベル">
      <a:majorFont>
        <a:latin typeface="Franklin Gothic Medium"/>
        <a:ea typeface=""/>
        <a:cs typeface=""/>
        <a:font script="Jpan" typeface="HG創英角ｺﾞｼｯｸUB"/>
        <a:font script="Hang" typeface="돋움"/>
        <a:font script="Hans" typeface="隶书"/>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Franklin Gothic Book"/>
        <a:ea typeface=""/>
        <a:cs typeface=""/>
        <a:font script="Jpan" typeface="HGｺﾞｼｯｸE"/>
        <a:font script="Hang" typeface="돋움"/>
        <a:font script="Hans" typeface="华文楷体"/>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トラベル">
      <a:fillStyleLst>
        <a:solidFill>
          <a:schemeClr val="phClr"/>
        </a:solidFill>
        <a:gradFill rotWithShape="1">
          <a:gsLst>
            <a:gs pos="0">
              <a:schemeClr val="phClr">
                <a:tint val="30000"/>
                <a:satMod val="250000"/>
              </a:schemeClr>
            </a:gs>
            <a:gs pos="72000">
              <a:schemeClr val="phClr">
                <a:tint val="75000"/>
                <a:satMod val="210000"/>
              </a:schemeClr>
            </a:gs>
            <a:gs pos="100000">
              <a:schemeClr val="phClr">
                <a:tint val="85000"/>
                <a:satMod val="210000"/>
              </a:schemeClr>
            </a:gs>
          </a:gsLst>
          <a:lin ang="5400000" scaled="1"/>
        </a:gradFill>
        <a:gradFill rotWithShape="1">
          <a:gsLst>
            <a:gs pos="0">
              <a:schemeClr val="phClr">
                <a:tint val="75000"/>
                <a:shade val="85000"/>
                <a:satMod val="230000"/>
              </a:schemeClr>
            </a:gs>
            <a:gs pos="25000">
              <a:schemeClr val="phClr">
                <a:tint val="90000"/>
                <a:shade val="70000"/>
                <a:satMod val="220000"/>
              </a:schemeClr>
            </a:gs>
            <a:gs pos="50000">
              <a:schemeClr val="phClr">
                <a:tint val="90000"/>
                <a:shade val="58000"/>
                <a:satMod val="225000"/>
              </a:schemeClr>
            </a:gs>
            <a:gs pos="65000">
              <a:schemeClr val="phClr">
                <a:tint val="90000"/>
                <a:shade val="58000"/>
                <a:satMod val="225000"/>
              </a:schemeClr>
            </a:gs>
            <a:gs pos="80000">
              <a:schemeClr val="phClr">
                <a:tint val="90000"/>
                <a:shade val="69000"/>
                <a:satMod val="220000"/>
              </a:schemeClr>
            </a:gs>
            <a:gs pos="100000">
              <a:schemeClr val="phClr">
                <a:tint val="77000"/>
                <a:shade val="80000"/>
                <a:satMod val="230000"/>
              </a:schemeClr>
            </a:gs>
          </a:gsLst>
          <a:lin ang="5400000" scaled="1"/>
        </a:gradFill>
      </a:fillStyleLst>
      <a:lnStyleLst>
        <a:ln w="10000" cap="flat" cmpd="sng" algn="ctr">
          <a:solidFill>
            <a:schemeClr val="ph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76200" dist="50800" dir="5400000" rotWithShape="0">
              <a:srgbClr val="4E3B30">
                <a:alpha val="60000"/>
              </a:srgbClr>
            </a:outerShdw>
          </a:effectLst>
        </a:effectStyle>
        <a:effectStyle>
          <a:effectLst>
            <a:outerShdw blurRad="76200" dist="50800" dir="5400000" rotWithShape="0">
              <a:srgbClr val="4E3B30">
                <a:alpha val="60000"/>
              </a:srgbClr>
            </a:outerShdw>
          </a:effectLst>
          <a:scene3d>
            <a:camera prst="orthographicFront">
              <a:rot lat="0" lon="0" rev="0"/>
            </a:camera>
            <a:lightRig rig="threePt" dir="tl">
              <a:rot lat="0" lon="0" rev="0"/>
            </a:lightRig>
          </a:scene3d>
          <a:sp3d prstMaterial="metal">
            <a:bevelT w="10000" h="10000"/>
          </a:sp3d>
        </a:effectStyle>
        <a:effectStyle>
          <a:effectLst>
            <a:outerShdw blurRad="76200" dist="50800" dir="5400000" rotWithShape="0">
              <a:srgbClr val="4E3B30">
                <a:alpha val="60000"/>
              </a:srgbClr>
            </a:outerShdw>
          </a:effectLst>
          <a:scene3d>
            <a:camera prst="obliqueTopLeft" fov="600000">
              <a:rot lat="0" lon="0" rev="0"/>
            </a:camera>
            <a:lightRig rig="balanced" dir="t">
              <a:rot lat="0" lon="0" rev="19200000"/>
            </a:lightRig>
          </a:scene3d>
          <a:sp3d contourW="12700" prstMaterial="matte">
            <a:bevelT w="60000" h="50800"/>
            <a:contourClr>
              <a:schemeClr val="phClr">
                <a:shade val="60000"/>
                <a:satMod val="110000"/>
              </a:schemeClr>
            </a:contourClr>
          </a:sp3d>
        </a:effectStyle>
      </a:effectStyleLst>
      <a:bgFillStyleLst>
        <a:solidFill>
          <a:schemeClr val="phClr"/>
        </a:solidFill>
        <a:blipFill>
          <a:blip xmlns:r="http://schemas.openxmlformats.org/officeDocument/2006/relationships" r:embed="rId1">
            <a:duotone>
              <a:schemeClr val="phClr">
                <a:shade val="90000"/>
                <a:satMod val="150000"/>
              </a:schemeClr>
              <a:schemeClr val="phClr">
                <a:tint val="88000"/>
                <a:satMod val="105000"/>
              </a:schemeClr>
            </a:duotone>
          </a:blip>
          <a:tile tx="0" ty="0" sx="95000" sy="95000" flip="none" algn="t"/>
        </a:blipFill>
        <a:blipFill>
          <a:blip xmlns:r="http://schemas.openxmlformats.org/officeDocument/2006/relationships" r:embed="rId2">
            <a:duotone>
              <a:schemeClr val="phClr">
                <a:shade val="30000"/>
                <a:satMod val="455000"/>
              </a:schemeClr>
              <a:schemeClr val="phClr">
                <a:tint val="95000"/>
                <a:satMod val="120000"/>
              </a:schemeClr>
            </a:duotone>
          </a:blip>
          <a:stretch>
            <a:fillRect/>
          </a:stretch>
        </a:blipFill>
      </a:bgFillStyleLst>
    </a:fmtScheme>
  </a:themeElements>
  <a:objectDefaults/>
  <a:extraClrSchemeLst/>
</a:theme>
</file>

<file path=ppt/theme/theme2.xml><?xml version="1.0" encoding="utf-8"?>
<a:theme xmlns:a="http://schemas.openxmlformats.org/drawingml/2006/main" name="Office テーマ">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標準デザイン">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12700">
          <a:solidFill>
            <a:srgbClr val="FF0000"/>
          </a:solidFill>
          <a:tailEnd type="triangle" w="sm" len="lg"/>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raClrScheme>
      <a:clrScheme name="標準デザイン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ビジネス">
    <a:dk1>
      <a:sysClr val="windowText" lastClr="000000"/>
    </a:dk1>
    <a:lt1>
      <a:sysClr val="window" lastClr="FFFFFF"/>
    </a:lt1>
    <a:dk2>
      <a:srgbClr val="464646"/>
    </a:dk2>
    <a:lt2>
      <a:srgbClr val="DEF5FA"/>
    </a:lt2>
    <a:accent1>
      <a:srgbClr val="2DA2BF"/>
    </a:accent1>
    <a:accent2>
      <a:srgbClr val="DA1F28"/>
    </a:accent2>
    <a:accent3>
      <a:srgbClr val="EB641B"/>
    </a:accent3>
    <a:accent4>
      <a:srgbClr val="39639D"/>
    </a:accent4>
    <a:accent5>
      <a:srgbClr val="474B78"/>
    </a:accent5>
    <a:accent6>
      <a:srgbClr val="7D3C4A"/>
    </a:accent6>
    <a:hlink>
      <a:srgbClr val="FF8119"/>
    </a:hlink>
    <a:folHlink>
      <a:srgbClr val="44B9E8"/>
    </a:folHlink>
  </a:clrScheme>
</a:themeOverride>
</file>

<file path=docProps/app.xml><?xml version="1.0" encoding="utf-8"?>
<Properties xmlns="http://schemas.openxmlformats.org/officeDocument/2006/extended-properties" xmlns:vt="http://schemas.openxmlformats.org/officeDocument/2006/docPropsVTypes">
  <TotalTime>21</TotalTime>
  <Words>16741</Words>
  <Application>Microsoft Office PowerPoint</Application>
  <PresentationFormat>A4 210 x 297 mm</PresentationFormat>
  <Paragraphs>2540</Paragraphs>
  <Slides>84</Slides>
  <Notes>6</Notes>
  <HiddenSlides>0</HiddenSlides>
  <MMClips>0</MMClips>
  <ScaleCrop>false</ScaleCrop>
  <HeadingPairs>
    <vt:vector size="6" baseType="variant">
      <vt:variant>
        <vt:lpstr>使用されているフォント</vt:lpstr>
      </vt:variant>
      <vt:variant>
        <vt:i4>23</vt:i4>
      </vt:variant>
      <vt:variant>
        <vt:lpstr>テーマ</vt:lpstr>
      </vt:variant>
      <vt:variant>
        <vt:i4>3</vt:i4>
      </vt:variant>
      <vt:variant>
        <vt:lpstr>スライド タイトル</vt:lpstr>
      </vt:variant>
      <vt:variant>
        <vt:i4>84</vt:i4>
      </vt:variant>
    </vt:vector>
  </HeadingPairs>
  <TitlesOfParts>
    <vt:vector size="110" baseType="lpstr">
      <vt:lpstr>BIZ UDPゴシック</vt:lpstr>
      <vt:lpstr>ＤＦ特太ゴシック体</vt:lpstr>
      <vt:lpstr>ＤＨＰ特太ゴシック体</vt:lpstr>
      <vt:lpstr>Franklin Gothic Book</vt:lpstr>
      <vt:lpstr>HGｺﾞｼｯｸE</vt:lpstr>
      <vt:lpstr>HG丸ｺﾞｼｯｸM-PRO</vt:lpstr>
      <vt:lpstr>HG創英角ｺﾞｼｯｸUB</vt:lpstr>
      <vt:lpstr>Meiryo UI</vt:lpstr>
      <vt:lpstr>ＭＳ Ｐゴシック</vt:lpstr>
      <vt:lpstr>ＭＳ Ｐ明朝</vt:lpstr>
      <vt:lpstr>ＭＳ ゴシック</vt:lpstr>
      <vt:lpstr>ＭＳ 明朝</vt:lpstr>
      <vt:lpstr>新細明體</vt:lpstr>
      <vt:lpstr>メイリオ</vt:lpstr>
      <vt:lpstr>Arial</vt:lpstr>
      <vt:lpstr>Calibri</vt:lpstr>
      <vt:lpstr>Calibri Light</vt:lpstr>
      <vt:lpstr>Cambria Math</vt:lpstr>
      <vt:lpstr>Century</vt:lpstr>
      <vt:lpstr>Franklin Gothic Medium</vt:lpstr>
      <vt:lpstr>Times New Roman</vt:lpstr>
      <vt:lpstr>Wingdings</vt:lpstr>
      <vt:lpstr>Wingdings 2</vt:lpstr>
      <vt:lpstr>トラベル</vt:lpstr>
      <vt:lpstr>Office テーマ</vt:lpstr>
      <vt:lpstr>標準デザイン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user</dc:creator>
  <cp:lastModifiedBy>user</cp:lastModifiedBy>
  <cp:revision>4</cp:revision>
  <cp:lastPrinted>2022-07-01T02:07:54Z</cp:lastPrinted>
  <dcterms:modified xsi:type="dcterms:W3CDTF">2022-07-01T02:08:05Z</dcterms:modified>
</cp:coreProperties>
</file>